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5.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7.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8.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9.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10.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11.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chart3.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4.xml" ContentType="application/vnd.openxmlformats-officedocument.drawingml.chart+xml"/>
  <Override PartName="/ppt/theme/themeOverride2.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5.xml" ContentType="application/vnd.openxmlformats-officedocument.drawingml.chart+xml"/>
  <Override PartName="/ppt/drawings/drawing1.xml" ContentType="application/vnd.openxmlformats-officedocument.drawingml.chartshapes+xml"/>
  <Override PartName="/ppt/charts/chart6.xml" ContentType="application/vnd.openxmlformats-officedocument.drawingml.chart+xml"/>
  <Override PartName="/ppt/drawings/drawing2.xml" ContentType="application/vnd.openxmlformats-officedocument.drawingml.chartshapes+xml"/>
  <Override PartName="/ppt/charts/chart7.xml" ContentType="application/vnd.openxmlformats-officedocument.drawingml.chart+xml"/>
  <Override PartName="/ppt/theme/themeOverride3.xml" ContentType="application/vnd.openxmlformats-officedocument.themeOverride+xml"/>
  <Override PartName="/ppt/drawings/drawing3.xml" ContentType="application/vnd.openxmlformats-officedocument.drawingml.chartshapes+xml"/>
  <Override PartName="/ppt/charts/chart8.xml" ContentType="application/vnd.openxmlformats-officedocument.drawingml.chart+xml"/>
  <Override PartName="/ppt/drawings/drawing4.xml" ContentType="application/vnd.openxmlformats-officedocument.drawingml.chartshapes+xml"/>
  <Override PartName="/ppt/charts/chart9.xml" ContentType="application/vnd.openxmlformats-officedocument.drawingml.chart+xml"/>
  <Override PartName="/ppt/drawings/drawing5.xml" ContentType="application/vnd.openxmlformats-officedocument.drawingml.chartshapes+xml"/>
  <Override PartName="/ppt/charts/chart10.xml" ContentType="application/vnd.openxmlformats-officedocument.drawingml.chart+xml"/>
  <Override PartName="/ppt/drawings/drawing6.xml" ContentType="application/vnd.openxmlformats-officedocument.drawingml.chartshapes+xml"/>
  <Override PartName="/ppt/charts/chart11.xml" ContentType="application/vnd.openxmlformats-officedocument.drawingml.chart+xml"/>
  <Override PartName="/ppt/drawings/drawing7.xml" ContentType="application/vnd.openxmlformats-officedocument.drawingml.chartshapes+xml"/>
  <Override PartName="/ppt/charts/chart12.xml" ContentType="application/vnd.openxmlformats-officedocument.drawingml.chart+xml"/>
  <Override PartName="/ppt/drawings/drawing8.xml" ContentType="application/vnd.openxmlformats-officedocument.drawingml.chartshapes+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7.xml" ContentType="application/vnd.openxmlformats-officedocument.drawingml.chart+xml"/>
  <Override PartName="/ppt/theme/themeOverride4.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9" r:id="rId2"/>
    <p:sldMasterId id="2147483716" r:id="rId3"/>
    <p:sldMasterId id="2147483725" r:id="rId4"/>
    <p:sldMasterId id="2147483735" r:id="rId5"/>
    <p:sldMasterId id="2147483750" r:id="rId6"/>
    <p:sldMasterId id="2147483755" r:id="rId7"/>
    <p:sldMasterId id="2147483770" r:id="rId8"/>
    <p:sldMasterId id="2147483785" r:id="rId9"/>
    <p:sldMasterId id="2147483806" r:id="rId10"/>
    <p:sldMasterId id="2147483821" r:id="rId11"/>
  </p:sldMasterIdLst>
  <p:notesMasterIdLst>
    <p:notesMasterId r:id="rId103"/>
  </p:notesMasterIdLst>
  <p:handoutMasterIdLst>
    <p:handoutMasterId r:id="rId104"/>
  </p:handoutMasterIdLst>
  <p:sldIdLst>
    <p:sldId id="2259" r:id="rId12"/>
    <p:sldId id="2354" r:id="rId13"/>
    <p:sldId id="2269" r:id="rId14"/>
    <p:sldId id="2270" r:id="rId15"/>
    <p:sldId id="2271" r:id="rId16"/>
    <p:sldId id="2272" r:id="rId17"/>
    <p:sldId id="2273" r:id="rId18"/>
    <p:sldId id="2274" r:id="rId19"/>
    <p:sldId id="2275" r:id="rId20"/>
    <p:sldId id="2276" r:id="rId21"/>
    <p:sldId id="2277" r:id="rId22"/>
    <p:sldId id="2278" r:id="rId23"/>
    <p:sldId id="2279" r:id="rId24"/>
    <p:sldId id="2280" r:id="rId25"/>
    <p:sldId id="2281" r:id="rId26"/>
    <p:sldId id="2282" r:id="rId27"/>
    <p:sldId id="2283" r:id="rId28"/>
    <p:sldId id="2284" r:id="rId29"/>
    <p:sldId id="2285" r:id="rId30"/>
    <p:sldId id="2286" r:id="rId31"/>
    <p:sldId id="2287" r:id="rId32"/>
    <p:sldId id="2288" r:id="rId33"/>
    <p:sldId id="2289" r:id="rId34"/>
    <p:sldId id="2290" r:id="rId35"/>
    <p:sldId id="2291" r:id="rId36"/>
    <p:sldId id="2292" r:id="rId37"/>
    <p:sldId id="2293" r:id="rId38"/>
    <p:sldId id="2294" r:id="rId39"/>
    <p:sldId id="2295" r:id="rId40"/>
    <p:sldId id="2296" r:id="rId41"/>
    <p:sldId id="2297" r:id="rId42"/>
    <p:sldId id="2298" r:id="rId43"/>
    <p:sldId id="2299" r:id="rId44"/>
    <p:sldId id="2300" r:id="rId45"/>
    <p:sldId id="2301" r:id="rId46"/>
    <p:sldId id="2302" r:id="rId47"/>
    <p:sldId id="2303" r:id="rId48"/>
    <p:sldId id="2304" r:id="rId49"/>
    <p:sldId id="2305" r:id="rId50"/>
    <p:sldId id="2306" r:id="rId51"/>
    <p:sldId id="2307" r:id="rId52"/>
    <p:sldId id="2308" r:id="rId53"/>
    <p:sldId id="2309" r:id="rId54"/>
    <p:sldId id="2310" r:id="rId55"/>
    <p:sldId id="2311" r:id="rId56"/>
    <p:sldId id="2312" r:id="rId57"/>
    <p:sldId id="2313" r:id="rId58"/>
    <p:sldId id="2314" r:id="rId59"/>
    <p:sldId id="2315" r:id="rId60"/>
    <p:sldId id="2316" r:id="rId61"/>
    <p:sldId id="2317" r:id="rId62"/>
    <p:sldId id="2318" r:id="rId63"/>
    <p:sldId id="2319" r:id="rId64"/>
    <p:sldId id="2320" r:id="rId65"/>
    <p:sldId id="2321" r:id="rId66"/>
    <p:sldId id="2322" r:id="rId67"/>
    <p:sldId id="2323" r:id="rId68"/>
    <p:sldId id="2324" r:id="rId69"/>
    <p:sldId id="2355" r:id="rId70"/>
    <p:sldId id="2325" r:id="rId71"/>
    <p:sldId id="2326" r:id="rId72"/>
    <p:sldId id="2356" r:id="rId73"/>
    <p:sldId id="2328" r:id="rId74"/>
    <p:sldId id="2329" r:id="rId75"/>
    <p:sldId id="2330" r:id="rId76"/>
    <p:sldId id="2331" r:id="rId77"/>
    <p:sldId id="2332" r:id="rId78"/>
    <p:sldId id="2333" r:id="rId79"/>
    <p:sldId id="2334" r:id="rId80"/>
    <p:sldId id="2335" r:id="rId81"/>
    <p:sldId id="2336" r:id="rId82"/>
    <p:sldId id="2337" r:id="rId83"/>
    <p:sldId id="2357" r:id="rId84"/>
    <p:sldId id="2339" r:id="rId85"/>
    <p:sldId id="2340" r:id="rId86"/>
    <p:sldId id="2341" r:id="rId87"/>
    <p:sldId id="2342" r:id="rId88"/>
    <p:sldId id="2343" r:id="rId89"/>
    <p:sldId id="2344" r:id="rId90"/>
    <p:sldId id="2345" r:id="rId91"/>
    <p:sldId id="2346" r:id="rId92"/>
    <p:sldId id="2358" r:id="rId93"/>
    <p:sldId id="2347" r:id="rId94"/>
    <p:sldId id="2348" r:id="rId95"/>
    <p:sldId id="2349" r:id="rId96"/>
    <p:sldId id="2350" r:id="rId97"/>
    <p:sldId id="2351" r:id="rId98"/>
    <p:sldId id="2352" r:id="rId99"/>
    <p:sldId id="2267" r:id="rId100"/>
    <p:sldId id="2353" r:id="rId101"/>
    <p:sldId id="2262" r:id="rId102"/>
  </p:sldIdLst>
  <p:sldSz cx="9144000" cy="6858000" type="letter"/>
  <p:notesSz cx="6735763" cy="9866313"/>
  <p:defaultTex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184" userDrawn="1">
          <p15:clr>
            <a:srgbClr val="A4A3A4"/>
          </p15:clr>
        </p15:guide>
        <p15:guide id="2" pos="2216" userDrawn="1">
          <p15:clr>
            <a:srgbClr val="A4A3A4"/>
          </p15:clr>
        </p15:guide>
        <p15:guide id="3" orient="horz" pos="2980" userDrawn="1">
          <p15:clr>
            <a:srgbClr val="A4A3A4"/>
          </p15:clr>
        </p15:guide>
        <p15:guide id="4" pos="2266" userDrawn="1">
          <p15:clr>
            <a:srgbClr val="A4A3A4"/>
          </p15:clr>
        </p15:guide>
        <p15:guide id="5" orient="horz" pos="3207" userDrawn="1">
          <p15:clr>
            <a:srgbClr val="A4A3A4"/>
          </p15:clr>
        </p15:guide>
        <p15:guide id="6" orient="horz" pos="3001" userDrawn="1">
          <p15:clr>
            <a:srgbClr val="A4A3A4"/>
          </p15:clr>
        </p15:guide>
        <p15:guide id="7" pos="2235" userDrawn="1">
          <p15:clr>
            <a:srgbClr val="A4A3A4"/>
          </p15:clr>
        </p15:guide>
        <p15:guide id="8" pos="2285" userDrawn="1">
          <p15:clr>
            <a:srgbClr val="A4A3A4"/>
          </p15:clr>
        </p15:guide>
        <p15:guide id="9" orient="horz" pos="2892" userDrawn="1">
          <p15:clr>
            <a:srgbClr val="A4A3A4"/>
          </p15:clr>
        </p15:guide>
        <p15:guide id="10" orient="horz" pos="2707" userDrawn="1">
          <p15:clr>
            <a:srgbClr val="A4A3A4"/>
          </p15:clr>
        </p15:guide>
        <p15:guide id="11" orient="horz" pos="2912" userDrawn="1">
          <p15:clr>
            <a:srgbClr val="A4A3A4"/>
          </p15:clr>
        </p15:guide>
        <p15:guide id="12" orient="horz" pos="2725" userDrawn="1">
          <p15:clr>
            <a:srgbClr val="A4A3A4"/>
          </p15:clr>
        </p15:guide>
        <p15:guide id="13" pos="2187" userDrawn="1">
          <p15:clr>
            <a:srgbClr val="A4A3A4"/>
          </p15:clr>
        </p15:guide>
        <p15:guide id="14" pos="2238" userDrawn="1">
          <p15:clr>
            <a:srgbClr val="A4A3A4"/>
          </p15:clr>
        </p15:guide>
        <p15:guide id="15" pos="2208" userDrawn="1">
          <p15:clr>
            <a:srgbClr val="A4A3A4"/>
          </p15:clr>
        </p15:guide>
        <p15:guide id="16" pos="2256" userDrawn="1">
          <p15:clr>
            <a:srgbClr val="A4A3A4"/>
          </p15:clr>
        </p15:guide>
        <p15:guide id="17" orient="horz" pos="3400" userDrawn="1">
          <p15:clr>
            <a:srgbClr val="A4A3A4"/>
          </p15:clr>
        </p15:guide>
        <p15:guide id="18" orient="horz" pos="3183" userDrawn="1">
          <p15:clr>
            <a:srgbClr val="A4A3A4"/>
          </p15:clr>
        </p15:guide>
        <p15:guide id="19" orient="horz" pos="3425" userDrawn="1">
          <p15:clr>
            <a:srgbClr val="A4A3A4"/>
          </p15:clr>
        </p15:guide>
        <p15:guide id="20" orient="horz" pos="3204" userDrawn="1">
          <p15:clr>
            <a:srgbClr val="A4A3A4"/>
          </p15:clr>
        </p15:guide>
        <p15:guide id="21" orient="horz" pos="3088" userDrawn="1">
          <p15:clr>
            <a:srgbClr val="A4A3A4"/>
          </p15:clr>
        </p15:guide>
        <p15:guide id="22" orient="horz" pos="2891" userDrawn="1">
          <p15:clr>
            <a:srgbClr val="A4A3A4"/>
          </p15:clr>
        </p15:guide>
        <p15:guide id="23" orient="horz" pos="3111" userDrawn="1">
          <p15:clr>
            <a:srgbClr val="A4A3A4"/>
          </p15:clr>
        </p15:guide>
        <p15:guide id="24" orient="horz" pos="2910" userDrawn="1">
          <p15:clr>
            <a:srgbClr val="A4A3A4"/>
          </p15:clr>
        </p15:guide>
        <p15:guide id="25" pos="2149" userDrawn="1">
          <p15:clr>
            <a:srgbClr val="A4A3A4"/>
          </p15:clr>
        </p15:guide>
        <p15:guide id="26" pos="2196" userDrawn="1">
          <p15:clr>
            <a:srgbClr val="A4A3A4"/>
          </p15:clr>
        </p15:guide>
        <p15:guide id="27" pos="2167" userDrawn="1">
          <p15:clr>
            <a:srgbClr val="A4A3A4"/>
          </p15:clr>
        </p15:guide>
        <p15:guide id="28" pos="2122" userDrawn="1">
          <p15:clr>
            <a:srgbClr val="A4A3A4"/>
          </p15:clr>
        </p15:guide>
        <p15:guide id="29" pos="2170" userDrawn="1">
          <p15:clr>
            <a:srgbClr val="A4A3A4"/>
          </p15:clr>
        </p15:guide>
        <p15:guide id="30" pos="2141" userDrawn="1">
          <p15:clr>
            <a:srgbClr val="A4A3A4"/>
          </p15:clr>
        </p15:guide>
        <p15:guide id="31" orient="horz" pos="3632" userDrawn="1">
          <p15:clr>
            <a:srgbClr val="A4A3A4"/>
          </p15:clr>
        </p15:guide>
        <p15:guide id="32" orient="horz" pos="3399" userDrawn="1">
          <p15:clr>
            <a:srgbClr val="A4A3A4"/>
          </p15:clr>
        </p15:guide>
        <p15:guide id="33" orient="horz" pos="3658" userDrawn="1">
          <p15:clr>
            <a:srgbClr val="A4A3A4"/>
          </p15:clr>
        </p15:guide>
        <p15:guide id="34" orient="horz" pos="3422" userDrawn="1">
          <p15:clr>
            <a:srgbClr val="A4A3A4"/>
          </p15:clr>
        </p15:guide>
        <p15:guide id="35" orient="horz" pos="3299" userDrawn="1">
          <p15:clr>
            <a:srgbClr val="A4A3A4"/>
          </p15:clr>
        </p15:guide>
        <p15:guide id="36" orient="horz" pos="3087" userDrawn="1">
          <p15:clr>
            <a:srgbClr val="A4A3A4"/>
          </p15:clr>
        </p15:guide>
        <p15:guide id="37" orient="horz" pos="3322" userDrawn="1">
          <p15:clr>
            <a:srgbClr val="A4A3A4"/>
          </p15:clr>
        </p15:guide>
        <p15:guide id="38" orient="horz" pos="3108" userDrawn="1">
          <p15:clr>
            <a:srgbClr val="A4A3A4"/>
          </p15:clr>
        </p15:guide>
        <p15:guide id="39" pos="2083" userDrawn="1">
          <p15:clr>
            <a:srgbClr val="A4A3A4"/>
          </p15:clr>
        </p15:guide>
        <p15:guide id="40" pos="2130" userDrawn="1">
          <p15:clr>
            <a:srgbClr val="A4A3A4"/>
          </p15:clr>
        </p15:guide>
        <p15:guide id="41" pos="2101" userDrawn="1">
          <p15:clr>
            <a:srgbClr val="A4A3A4"/>
          </p15:clr>
        </p15:guide>
        <p15:guide id="42" pos="2058" userDrawn="1">
          <p15:clr>
            <a:srgbClr val="A4A3A4"/>
          </p15:clr>
        </p15:guide>
        <p15:guide id="43" pos="2103" userDrawn="1">
          <p15:clr>
            <a:srgbClr val="A4A3A4"/>
          </p15:clr>
        </p15:guide>
        <p15:guide id="44" pos="207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guinaga" initials="D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0000"/>
    <a:srgbClr val="C0504D"/>
    <a:srgbClr val="EE9D32"/>
    <a:srgbClr val="E3819F"/>
    <a:srgbClr val="CC99FF"/>
    <a:srgbClr val="FF00FF"/>
    <a:srgbClr val="D481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13689" autoAdjust="0"/>
    <p:restoredTop sz="98906" autoAdjust="0"/>
  </p:normalViewPr>
  <p:slideViewPr>
    <p:cSldViewPr snapToGrid="0" snapToObjects="1">
      <p:cViewPr>
        <p:scale>
          <a:sx n="90" d="100"/>
          <a:sy n="90" d="100"/>
        </p:scale>
        <p:origin x="-2244" y="-810"/>
      </p:cViewPr>
      <p:guideLst>
        <p:guide orient="horz" pos="2160"/>
        <p:guide pos="2880"/>
      </p:guideLst>
    </p:cSldViewPr>
  </p:slideViewPr>
  <p:outlineViewPr>
    <p:cViewPr>
      <p:scale>
        <a:sx n="33" d="100"/>
        <a:sy n="33" d="100"/>
      </p:scale>
      <p:origin x="0" y="35814"/>
    </p:cViewPr>
  </p:outlineViewPr>
  <p:notesTextViewPr>
    <p:cViewPr>
      <p:scale>
        <a:sx n="100" d="100"/>
        <a:sy n="100" d="100"/>
      </p:scale>
      <p:origin x="0" y="0"/>
    </p:cViewPr>
  </p:notesTextViewPr>
  <p:sorterViewPr>
    <p:cViewPr>
      <p:scale>
        <a:sx n="60" d="100"/>
        <a:sy n="60" d="100"/>
      </p:scale>
      <p:origin x="0" y="0"/>
    </p:cViewPr>
  </p:sorterViewPr>
  <p:notesViewPr>
    <p:cSldViewPr snapToGrid="0" snapToObjects="1">
      <p:cViewPr varScale="1">
        <p:scale>
          <a:sx n="52" d="100"/>
          <a:sy n="52" d="100"/>
        </p:scale>
        <p:origin x="-2970" y="-84"/>
      </p:cViewPr>
      <p:guideLst>
        <p:guide orient="horz" pos="3184"/>
        <p:guide orient="horz" pos="2980"/>
        <p:guide orient="horz" pos="3207"/>
        <p:guide orient="horz" pos="3001"/>
        <p:guide orient="horz" pos="2892"/>
        <p:guide orient="horz" pos="2707"/>
        <p:guide orient="horz" pos="2912"/>
        <p:guide orient="horz" pos="2725"/>
        <p:guide orient="horz" pos="3400"/>
        <p:guide orient="horz" pos="3183"/>
        <p:guide orient="horz" pos="3425"/>
        <p:guide orient="horz" pos="3204"/>
        <p:guide orient="horz" pos="3088"/>
        <p:guide orient="horz" pos="2891"/>
        <p:guide orient="horz" pos="3111"/>
        <p:guide orient="horz" pos="2910"/>
        <p:guide orient="horz" pos="3632"/>
        <p:guide orient="horz" pos="3399"/>
        <p:guide orient="horz" pos="3658"/>
        <p:guide orient="horz" pos="3422"/>
        <p:guide orient="horz" pos="3299"/>
        <p:guide orient="horz" pos="3087"/>
        <p:guide orient="horz" pos="3322"/>
        <p:guide orient="horz" pos="3108"/>
        <p:guide pos="2216"/>
        <p:guide pos="2266"/>
        <p:guide pos="2235"/>
        <p:guide pos="2285"/>
        <p:guide pos="2187"/>
        <p:guide pos="2238"/>
        <p:guide pos="2208"/>
        <p:guide pos="2256"/>
        <p:guide pos="2149"/>
        <p:guide pos="2196"/>
        <p:guide pos="2167"/>
        <p:guide pos="2122"/>
        <p:guide pos="2170"/>
        <p:guide pos="2141"/>
        <p:guide pos="2083"/>
        <p:guide pos="2130"/>
        <p:guide pos="2101"/>
        <p:guide pos="2058"/>
        <p:guide pos="2103"/>
        <p:guide pos="2075"/>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84" Type="http://schemas.openxmlformats.org/officeDocument/2006/relationships/slide" Target="slides/slide73.xml"/><Relationship Id="rId89" Type="http://schemas.openxmlformats.org/officeDocument/2006/relationships/slide" Target="slides/slide78.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07" Type="http://schemas.openxmlformats.org/officeDocument/2006/relationships/viewProps" Target="viewProps.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slide" Target="slides/slide63.xml"/><Relationship Id="rId79" Type="http://schemas.openxmlformats.org/officeDocument/2006/relationships/slide" Target="slides/slide68.xml"/><Relationship Id="rId87" Type="http://schemas.openxmlformats.org/officeDocument/2006/relationships/slide" Target="slides/slide76.xml"/><Relationship Id="rId102" Type="http://schemas.openxmlformats.org/officeDocument/2006/relationships/slide" Target="slides/slide91.xml"/><Relationship Id="rId5" Type="http://schemas.openxmlformats.org/officeDocument/2006/relationships/slideMaster" Target="slideMasters/slideMaster5.xml"/><Relationship Id="rId61" Type="http://schemas.openxmlformats.org/officeDocument/2006/relationships/slide" Target="slides/slide50.xml"/><Relationship Id="rId82" Type="http://schemas.openxmlformats.org/officeDocument/2006/relationships/slide" Target="slides/slide71.xml"/><Relationship Id="rId90" Type="http://schemas.openxmlformats.org/officeDocument/2006/relationships/slide" Target="slides/slide79.xml"/><Relationship Id="rId95" Type="http://schemas.openxmlformats.org/officeDocument/2006/relationships/slide" Target="slides/slide84.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slide" Target="slides/slide66.xml"/><Relationship Id="rId100" Type="http://schemas.openxmlformats.org/officeDocument/2006/relationships/slide" Target="slides/slide89.xml"/><Relationship Id="rId105" Type="http://schemas.openxmlformats.org/officeDocument/2006/relationships/commentAuthors" Target="commentAuthors.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slide" Target="slides/slide69.xml"/><Relationship Id="rId85" Type="http://schemas.openxmlformats.org/officeDocument/2006/relationships/slide" Target="slides/slide74.xml"/><Relationship Id="rId93" Type="http://schemas.openxmlformats.org/officeDocument/2006/relationships/slide" Target="slides/slide82.xml"/><Relationship Id="rId98" Type="http://schemas.openxmlformats.org/officeDocument/2006/relationships/slide" Target="slides/slide87.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103" Type="http://schemas.openxmlformats.org/officeDocument/2006/relationships/notesMaster" Target="notesMasters/notesMaster1.xml"/><Relationship Id="rId108" Type="http://schemas.openxmlformats.org/officeDocument/2006/relationships/theme" Target="theme/theme1.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slide" Target="slides/slide72.xml"/><Relationship Id="rId88" Type="http://schemas.openxmlformats.org/officeDocument/2006/relationships/slide" Target="slides/slide77.xml"/><Relationship Id="rId91" Type="http://schemas.openxmlformats.org/officeDocument/2006/relationships/slide" Target="slides/slide80.xml"/><Relationship Id="rId96" Type="http://schemas.openxmlformats.org/officeDocument/2006/relationships/slide" Target="slides/slide8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6" Type="http://schemas.openxmlformats.org/officeDocument/2006/relationships/presProps" Target="presProps.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slide" Target="slides/slide75.xml"/><Relationship Id="rId94" Type="http://schemas.openxmlformats.org/officeDocument/2006/relationships/slide" Target="slides/slide83.xml"/><Relationship Id="rId99" Type="http://schemas.openxmlformats.org/officeDocument/2006/relationships/slide" Target="slides/slide88.xml"/><Relationship Id="rId101" Type="http://schemas.openxmlformats.org/officeDocument/2006/relationships/slide" Target="slides/slide90.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109" Type="http://schemas.openxmlformats.org/officeDocument/2006/relationships/tableStyles" Target="tableStyles.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slide" Target="slides/slide65.xml"/><Relationship Id="rId97" Type="http://schemas.openxmlformats.org/officeDocument/2006/relationships/slide" Target="slides/slide86.xml"/><Relationship Id="rId104" Type="http://schemas.openxmlformats.org/officeDocument/2006/relationships/handoutMaster" Target="handoutMasters/handoutMaster1.xml"/><Relationship Id="rId7" Type="http://schemas.openxmlformats.org/officeDocument/2006/relationships/slideMaster" Target="slideMasters/slideMaster7.xml"/><Relationship Id="rId71" Type="http://schemas.openxmlformats.org/officeDocument/2006/relationships/slide" Target="slides/slide60.xml"/><Relationship Id="rId92" Type="http://schemas.openxmlformats.org/officeDocument/2006/relationships/slide" Target="slides/slide81.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oleObject" Target="file:///C:\Users\Luis\Desktop\ESTRUCTURA%20RENTA%20FIJA.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Luis\Desktop\ESTRUCTURA%20RENTA%20FIJA.xlsx" TargetMode="External"/></Relationships>
</file>

<file path=ppt/charts/_rels/chart4.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IECAAM01\Documents\A018_Comit&#233;%20de%20inversi&#243;n\INFB009_001Comit&#233;deInversi&#243;n20180604.xlsx" TargetMode="External"/></Relationships>
</file>

<file path=ppt/charts/_rels/chart7.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oleObject" Target="file:///C:\Users\IECAAM01\Documents\A018_Comit&#233;%20de%20inversi&#243;n\INFB009_001Comit&#233;deInversi&#243;n20180604_V03.xlsx" TargetMode="External"/><Relationship Id="rId1" Type="http://schemas.openxmlformats.org/officeDocument/2006/relationships/themeOverride" Target="../theme/themeOverride3.xml"/></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C:\Users\IECAAM01\Documents\A018_Comit&#233;%20de%20inversi&#243;n\INFB009_001Comit&#233;deInversi&#243;n20180604_V03.xlsx" TargetMode="External"/></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oleObject" Target="../embeddings/oleObject3.bin"/></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oleObject" Target="file:///C:\Users\IECAAM01\Documents\A018_Comit&#233;%20de%20inversi&#243;n\INFB009_001Comit&#233;deInversi&#243;n20180604_V03.xlsx" TargetMode="External"/></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oleObject" Target="file:///C:\Users\IECAAM01\Documents\A018_Comit&#233;%20de%20inversi&#243;n\INFB009_001Comit&#233;deInversi&#243;n20180604_V03.xlsx" TargetMode="External"/></Relationships>
</file>

<file path=ppt/charts/_rels/chart12.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oleObject" Target="file:///C:\Users\IECAAM01\Documents\A018_Comit&#233;%20de%20inversi&#243;n\INFB009_001Comit&#233;deInversi&#243;n20180604_V03.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IECAAM01\Documents\A018_Comit&#233;%20de%20inversi&#243;n\INFB009_001Comit&#233;deInversi&#243;n20180604_V03.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IECAAM01\Documents\A009_Informe%20Semanal\INFB007_001InformeSemanal_180601.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IECAAM01\Documents\A009_Informe%20Semanal\INFB007_001InformeSemanal_180601.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IECAAM01\Documents\A009_Informe%20Semanal\INFB007_001InformeSemanal_180601.xlsx" TargetMode="Externa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'[resultados_20171231_20180531 v2.xlsx]Hoja2'!$F$3</c:f>
              <c:strCache>
                <c:ptCount val="1"/>
                <c:pt idx="0">
                  <c:v>Resultado</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Century Gothic" panose="020B0502020202020204" pitchFamily="34" charset="0"/>
                    <a:ea typeface="+mn-ea"/>
                    <a:cs typeface="+mn-cs"/>
                  </a:defRPr>
                </a:pPr>
                <a:endParaRPr lang="es-MX"/>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'[resultados_20171231_20180531 v2.xlsx]Hoja2'!$E$4:$E$8</c:f>
              <c:strCache>
                <c:ptCount val="5"/>
                <c:pt idx="0">
                  <c:v>Enero </c:v>
                </c:pt>
                <c:pt idx="1">
                  <c:v>Febrero</c:v>
                </c:pt>
                <c:pt idx="2">
                  <c:v>Marzo</c:v>
                </c:pt>
                <c:pt idx="3">
                  <c:v>Abril</c:v>
                </c:pt>
                <c:pt idx="4">
                  <c:v>Mayo</c:v>
                </c:pt>
              </c:strCache>
            </c:strRef>
          </c:cat>
          <c:val>
            <c:numRef>
              <c:f>'[resultados_20171231_20180531 v2.xlsx]Hoja2'!$F$4:$F$8</c:f>
              <c:numCache>
                <c:formatCode>_-* #,##0.0_-;\-* #,##0.0_-;_-* "-"??_-;_-@_-</c:formatCode>
                <c:ptCount val="5"/>
                <c:pt idx="0">
                  <c:v>559.14570204852498</c:v>
                </c:pt>
                <c:pt idx="1">
                  <c:v>-105.30560670101133</c:v>
                </c:pt>
                <c:pt idx="2">
                  <c:v>768.621979076402</c:v>
                </c:pt>
                <c:pt idx="3">
                  <c:v>1112.9010742369239</c:v>
                </c:pt>
                <c:pt idx="4">
                  <c:v>677.59032976076276</c:v>
                </c:pt>
              </c:numCache>
            </c:numRef>
          </c:val>
          <c:extLst xmlns:c16r2="http://schemas.microsoft.com/office/drawing/2015/06/chart">
            <c:ext xmlns:c16="http://schemas.microsoft.com/office/drawing/2014/chart" uri="{C3380CC4-5D6E-409C-BE32-E72D297353CC}">
              <c16:uniqueId val="{00000000-5E82-4B5D-8F56-3A3AEC3E9808}"/>
            </c:ext>
          </c:extLst>
        </c:ser>
        <c:dLbls>
          <c:showLegendKey val="0"/>
          <c:showVal val="0"/>
          <c:showCatName val="0"/>
          <c:showSerName val="0"/>
          <c:showPercent val="0"/>
          <c:showBubbleSize val="0"/>
        </c:dLbls>
        <c:gapWidth val="219"/>
        <c:overlap val="-27"/>
        <c:axId val="36498816"/>
        <c:axId val="37569664"/>
      </c:barChart>
      <c:catAx>
        <c:axId val="3649881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Century Gothic" panose="020B0502020202020204" pitchFamily="34" charset="0"/>
                <a:ea typeface="+mn-ea"/>
                <a:cs typeface="+mn-cs"/>
              </a:defRPr>
            </a:pPr>
            <a:endParaRPr lang="es-MX"/>
          </a:p>
        </c:txPr>
        <c:crossAx val="37569664"/>
        <c:crosses val="autoZero"/>
        <c:auto val="1"/>
        <c:lblAlgn val="ctr"/>
        <c:lblOffset val="100"/>
        <c:noMultiLvlLbl val="0"/>
      </c:catAx>
      <c:valAx>
        <c:axId val="375696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ysClr val="windowText" lastClr="000000"/>
                    </a:solidFill>
                    <a:latin typeface="Century Gothic" panose="020B0502020202020204" pitchFamily="34" charset="0"/>
                    <a:ea typeface="+mn-ea"/>
                    <a:cs typeface="+mn-cs"/>
                  </a:defRPr>
                </a:pPr>
                <a:r>
                  <a:rPr lang="en-US" b="1">
                    <a:solidFill>
                      <a:sysClr val="windowText" lastClr="000000"/>
                    </a:solidFill>
                  </a:rPr>
                  <a:t>Millones</a:t>
                </a:r>
                <a:r>
                  <a:rPr lang="en-US" b="1" baseline="0">
                    <a:solidFill>
                      <a:sysClr val="windowText" lastClr="000000"/>
                    </a:solidFill>
                  </a:rPr>
                  <a:t> de pesos</a:t>
                </a:r>
                <a:endParaRPr lang="en-US" b="1">
                  <a:solidFill>
                    <a:sysClr val="windowText" lastClr="000000"/>
                  </a:solidFill>
                </a:endParaRPr>
              </a:p>
            </c:rich>
          </c:tx>
          <c:layout>
            <c:manualLayout>
              <c:xMode val="edge"/>
              <c:yMode val="edge"/>
              <c:x val="1.6121920029506461E-2"/>
              <c:y val="0.34299160361986747"/>
            </c:manualLayout>
          </c:layout>
          <c:overlay val="0"/>
          <c:spPr>
            <a:noFill/>
            <a:ln>
              <a:noFill/>
            </a:ln>
            <a:effectLst/>
          </c:sp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Century Gothic" panose="020B0502020202020204" pitchFamily="34" charset="0"/>
                <a:ea typeface="+mn-ea"/>
                <a:cs typeface="+mn-cs"/>
              </a:defRPr>
            </a:pPr>
            <a:endParaRPr lang="es-MX"/>
          </a:p>
        </c:txPr>
        <c:crossAx val="36498816"/>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200">
          <a:solidFill>
            <a:sysClr val="windowText" lastClr="000000"/>
          </a:solidFill>
          <a:latin typeface="Century Gothic" panose="020B0502020202020204" pitchFamily="34" charset="0"/>
        </a:defRPr>
      </a:pPr>
      <a:endParaRPr lang="es-MX"/>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ysClr val="windowText" lastClr="000000"/>
                </a:solidFill>
                <a:latin typeface="Century Gothic" panose="020B0502020202020204" pitchFamily="34" charset="0"/>
                <a:ea typeface="+mn-ea"/>
                <a:cs typeface="+mn-cs"/>
              </a:defRPr>
            </a:pPr>
            <a:r>
              <a:rPr lang="en-US" sz="1200"/>
              <a:t>Estructura Bonos del Tesoro Norteamericano</a:t>
            </a:r>
          </a:p>
        </c:rich>
      </c:tx>
      <c:layout/>
      <c:overlay val="0"/>
      <c:spPr>
        <a:noFill/>
        <a:ln>
          <a:noFill/>
        </a:ln>
        <a:effectLst/>
      </c:spPr>
    </c:title>
    <c:autoTitleDeleted val="0"/>
    <c:plotArea>
      <c:layout>
        <c:manualLayout>
          <c:layoutTarget val="inner"/>
          <c:xMode val="edge"/>
          <c:yMode val="edge"/>
          <c:x val="7.9888556071721101E-2"/>
          <c:y val="0.17079970169780437"/>
          <c:w val="0.89001273474073139"/>
          <c:h val="0.58713813909792645"/>
        </c:manualLayout>
      </c:layout>
      <c:scatterChart>
        <c:scatterStyle val="lineMarker"/>
        <c:varyColors val="0"/>
        <c:ser>
          <c:idx val="0"/>
          <c:order val="0"/>
          <c:tx>
            <c:strRef>
              <c:f>semanal!$H$118</c:f>
              <c:strCache>
                <c:ptCount val="1"/>
                <c:pt idx="0">
                  <c:v>31 de mayo del 2018</c:v>
                </c:pt>
              </c:strCache>
            </c:strRef>
          </c:tx>
          <c:spPr>
            <a:ln w="28575" cap="rnd">
              <a:solidFill>
                <a:srgbClr val="C00000"/>
              </a:solidFill>
              <a:round/>
            </a:ln>
            <a:effectLst/>
          </c:spPr>
          <c:marker>
            <c:symbol val="none"/>
          </c:marker>
          <c:dLbls>
            <c:dLbl>
              <c:idx val="0"/>
              <c:layout>
                <c:manualLayout>
                  <c:x val="-5.3105542900531509E-2"/>
                  <c:y val="-8.6186865018256481E-2"/>
                </c:manualLayout>
              </c:layout>
              <c:tx>
                <c:rich>
                  <a:bodyPr/>
                  <a:lstStyle/>
                  <a:p>
                    <a:fld id="{5E0A610B-3203-41C1-BF4A-85182D6155B9}" type="CELLRANGE">
                      <a:rPr lang="en-US" baseline="0"/>
                      <a:pPr/>
                      <a:t>[CELLRANGE]</a:t>
                    </a:fld>
                    <a:r>
                      <a:rPr lang="en-US" baseline="0"/>
                      <a:t>, </a:t>
                    </a:r>
                    <a:fld id="{DAD87036-BE43-4EDE-85A8-C629342BAAD8}" type="YVALUE">
                      <a:rPr lang="en-US" baseline="0"/>
                      <a:pPr/>
                      <a:t>[VALOR DE Y]</a:t>
                    </a:fld>
                    <a:endParaRPr lang="en-US" baseline="0"/>
                  </a:p>
                </c:rich>
              </c:tx>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15:dlblFieldTable/>
                  <c15:showDataLabelsRange val="1"/>
                </c:ext>
                <c:ext xmlns:c16="http://schemas.microsoft.com/office/drawing/2014/chart" uri="{C3380CC4-5D6E-409C-BE32-E72D297353CC}">
                  <c16:uniqueId val="{00000000-1A7F-4FE7-A597-31B948188ADD}"/>
                </c:ext>
              </c:extLst>
            </c:dLbl>
            <c:dLbl>
              <c:idx val="1"/>
              <c:layout>
                <c:manualLayout>
                  <c:x val="-4.8549734244495053E-2"/>
                  <c:y val="-0.13046730782268454"/>
                </c:manualLayout>
              </c:layout>
              <c:tx>
                <c:rich>
                  <a:bodyPr/>
                  <a:lstStyle/>
                  <a:p>
                    <a:fld id="{8EDD2175-84FC-44CE-8D08-511F2F891B11}" type="CELLRANGE">
                      <a:rPr lang="en-US" baseline="0"/>
                      <a:pPr/>
                      <a:t>[CELLRANGE]</a:t>
                    </a:fld>
                    <a:r>
                      <a:rPr lang="en-US" baseline="0"/>
                      <a:t>, </a:t>
                    </a:r>
                    <a:fld id="{7B8135E3-99F3-4915-B9AA-661E78D94DD9}" type="YVALUE">
                      <a:rPr lang="en-US" baseline="0"/>
                      <a:pPr/>
                      <a:t>[VALOR DE Y]</a:t>
                    </a:fld>
                    <a:endParaRPr lang="en-US" baseline="0"/>
                  </a:p>
                </c:rich>
              </c:tx>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15:dlblFieldTable/>
                  <c15:showDataLabelsRange val="1"/>
                </c:ext>
                <c:ext xmlns:c16="http://schemas.microsoft.com/office/drawing/2014/chart" uri="{C3380CC4-5D6E-409C-BE32-E72D297353CC}">
                  <c16:uniqueId val="{00000001-1A7F-4FE7-A597-31B948188ADD}"/>
                </c:ext>
              </c:extLst>
            </c:dLbl>
            <c:dLbl>
              <c:idx val="2"/>
              <c:layout>
                <c:manualLayout>
                  <c:x val="-4.5512528473804104E-2"/>
                  <c:y val="-0.10094701261973249"/>
                </c:manualLayout>
              </c:layout>
              <c:tx>
                <c:rich>
                  <a:bodyPr/>
                  <a:lstStyle/>
                  <a:p>
                    <a:fld id="{0EA4C526-773C-405F-82FD-30FE5D16D073}" type="CELLRANGE">
                      <a:rPr lang="en-US" baseline="0"/>
                      <a:pPr/>
                      <a:t>[CELLRANGE]</a:t>
                    </a:fld>
                    <a:r>
                      <a:rPr lang="en-US" baseline="0"/>
                      <a:t>, </a:t>
                    </a:r>
                    <a:fld id="{93F7BE47-456F-4AAE-9F0D-33EF066E0416}" type="YVALUE">
                      <a:rPr lang="en-US" baseline="0"/>
                      <a:pPr/>
                      <a:t>[VALOR DE Y]</a:t>
                    </a:fld>
                    <a:endParaRPr lang="en-US" baseline="0"/>
                  </a:p>
                </c:rich>
              </c:tx>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15:dlblFieldTable/>
                  <c15:showDataLabelsRange val="1"/>
                </c:ext>
                <c:ext xmlns:c16="http://schemas.microsoft.com/office/drawing/2014/chart" uri="{C3380CC4-5D6E-409C-BE32-E72D297353CC}">
                  <c16:uniqueId val="{00000002-1A7F-4FE7-A597-31B948188ADD}"/>
                </c:ext>
              </c:extLst>
            </c:dLbl>
            <c:dLbl>
              <c:idx val="3"/>
              <c:layout>
                <c:manualLayout>
                  <c:x val="-2.8807896735003852E-2"/>
                  <c:y val="-8.6186865018256481E-2"/>
                </c:manualLayout>
              </c:layout>
              <c:tx>
                <c:rich>
                  <a:bodyPr/>
                  <a:lstStyle/>
                  <a:p>
                    <a:fld id="{EFD2DCB1-0B9F-4E0B-9F44-F4E1146BAEFA}" type="CELLRANGE">
                      <a:rPr lang="en-US" baseline="0"/>
                      <a:pPr/>
                      <a:t>[CELLRANGE]</a:t>
                    </a:fld>
                    <a:r>
                      <a:rPr lang="en-US" baseline="0"/>
                      <a:t>, </a:t>
                    </a:r>
                    <a:fld id="{7A2E0561-517C-44B2-95D0-35A81EB821D9}" type="YVALUE">
                      <a:rPr lang="en-US" baseline="0"/>
                      <a:pPr/>
                      <a:t>[VALOR DE Y]</a:t>
                    </a:fld>
                    <a:endParaRPr lang="en-US" baseline="0"/>
                  </a:p>
                </c:rich>
              </c:tx>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15:dlblFieldTable/>
                  <c15:showDataLabelsRange val="1"/>
                </c:ext>
                <c:ext xmlns:c16="http://schemas.microsoft.com/office/drawing/2014/chart" uri="{C3380CC4-5D6E-409C-BE32-E72D297353CC}">
                  <c16:uniqueId val="{00000003-1A7F-4FE7-A597-31B948188ADD}"/>
                </c:ext>
              </c:extLst>
            </c:dLbl>
            <c:dLbl>
              <c:idx val="4"/>
              <c:layout>
                <c:manualLayout>
                  <c:x val="-4.1746393318147307E-2"/>
                  <c:y val="-9.6026963419240496E-2"/>
                </c:manualLayout>
              </c:layout>
              <c:tx>
                <c:rich>
                  <a:bodyPr/>
                  <a:lstStyle/>
                  <a:p>
                    <a:fld id="{B800BDF7-02D3-4327-94A8-72CEAED4AB20}" type="CELLRANGE">
                      <a:rPr lang="en-US" baseline="0"/>
                      <a:pPr/>
                      <a:t>[CELLRANGE]</a:t>
                    </a:fld>
                    <a:r>
                      <a:rPr lang="en-US" baseline="0"/>
                      <a:t>, </a:t>
                    </a:r>
                    <a:fld id="{6F93A773-7CBF-4C49-B8A4-9709213CC149}" type="YVALUE">
                      <a:rPr lang="en-US" baseline="0"/>
                      <a:pPr/>
                      <a:t>[VALOR DE Y]</a:t>
                    </a:fld>
                    <a:endParaRPr lang="en-US" baseline="0"/>
                  </a:p>
                </c:rich>
              </c:tx>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15:dlblFieldTable/>
                  <c15:showDataLabelsRange val="1"/>
                </c:ext>
                <c:ext xmlns:c16="http://schemas.microsoft.com/office/drawing/2014/chart" uri="{C3380CC4-5D6E-409C-BE32-E72D297353CC}">
                  <c16:uniqueId val="{00000004-1A7F-4FE7-A597-31B948188ADD}"/>
                </c:ext>
              </c:extLst>
            </c:dLbl>
            <c:dLbl>
              <c:idx val="5"/>
              <c:layout/>
              <c:tx>
                <c:rich>
                  <a:bodyPr/>
                  <a:lstStyle/>
                  <a:p>
                    <a:fld id="{7A65927B-7C41-4FF1-AB9D-FFD28AF5B501}" type="CELLRANGE">
                      <a:rPr lang="es-ES"/>
                      <a:pPr/>
                      <a:t>[CELLRANGE]</a:t>
                    </a:fld>
                    <a:r>
                      <a:rPr lang="es-ES" baseline="0"/>
                      <a:t>, </a:t>
                    </a:r>
                    <a:fld id="{280FC542-75A4-4EB9-974E-4AFF7684662D}" type="YVALUE">
                      <a:rPr lang="es-ES" baseline="0"/>
                      <a:pPr/>
                      <a:t>[VALOR DE Y]</a:t>
                    </a:fld>
                    <a:endParaRPr lang="es-ES" baseline="0"/>
                  </a:p>
                </c:rich>
              </c:tx>
              <c:dLblPos val="t"/>
              <c:showLegendKey val="0"/>
              <c:showVal val="1"/>
              <c:showCatName val="0"/>
              <c:showSerName val="0"/>
              <c:showPercent val="0"/>
              <c:showBubbleSize val="0"/>
              <c:extLst xmlns:c16r2="http://schemas.microsoft.com/office/drawing/2015/06/char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7D4E-47F1-9DCC-79FE36ABA5B0}"/>
                </c:ext>
              </c:extLst>
            </c:dLbl>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Century Gothic" panose="020B0502020202020204" pitchFamily="34" charset="0"/>
                    <a:ea typeface="+mn-ea"/>
                    <a:cs typeface="+mn-cs"/>
                  </a:defRPr>
                </a:pPr>
                <a:endParaRPr lang="es-MX"/>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xVal>
            <c:numRef>
              <c:f>semanal!$G$119:$G$124</c:f>
              <c:numCache>
                <c:formatCode>0.0</c:formatCode>
                <c:ptCount val="6"/>
                <c:pt idx="0">
                  <c:v>1.4191780821917808</c:v>
                </c:pt>
                <c:pt idx="1">
                  <c:v>2.463013698630137</c:v>
                </c:pt>
                <c:pt idx="2">
                  <c:v>4.4219178082191783</c:v>
                </c:pt>
                <c:pt idx="3">
                  <c:v>6.4246575342465757</c:v>
                </c:pt>
                <c:pt idx="4">
                  <c:v>9.4657534246575334</c:v>
                </c:pt>
                <c:pt idx="5">
                  <c:v>29.479452054794521</c:v>
                </c:pt>
              </c:numCache>
            </c:numRef>
          </c:xVal>
          <c:yVal>
            <c:numRef>
              <c:f>semanal!$H$119:$H$124</c:f>
              <c:numCache>
                <c:formatCode>0.00</c:formatCode>
                <c:ptCount val="6"/>
                <c:pt idx="0">
                  <c:v>2.4274</c:v>
                </c:pt>
                <c:pt idx="1">
                  <c:v>2.5502000000000002</c:v>
                </c:pt>
                <c:pt idx="2">
                  <c:v>2.6962000000000002</c:v>
                </c:pt>
                <c:pt idx="3">
                  <c:v>2.8056999999999999</c:v>
                </c:pt>
                <c:pt idx="4">
                  <c:v>2.8586</c:v>
                </c:pt>
                <c:pt idx="5">
                  <c:v>3.0253000000000001</c:v>
                </c:pt>
              </c:numCache>
            </c:numRef>
          </c:yVal>
          <c:smooth val="0"/>
          <c:extLst xmlns:c16r2="http://schemas.microsoft.com/office/drawing/2015/06/chart">
            <c:ext xmlns:c15="http://schemas.microsoft.com/office/drawing/2012/chart" uri="{02D57815-91ED-43cb-92C2-25804820EDAC}">
              <c15:datalabelsRange>
                <c15:f>semanal!$F$119:$F$124</c15:f>
                <c15:dlblRangeCache>
                  <c:ptCount val="6"/>
                  <c:pt idx="0">
                    <c:v>2y</c:v>
                  </c:pt>
                  <c:pt idx="1">
                    <c:v>3y</c:v>
                  </c:pt>
                  <c:pt idx="2">
                    <c:v>5y</c:v>
                  </c:pt>
                  <c:pt idx="3">
                    <c:v>7y</c:v>
                  </c:pt>
                  <c:pt idx="4">
                    <c:v>10y</c:v>
                  </c:pt>
                  <c:pt idx="5">
                    <c:v>30y</c:v>
                  </c:pt>
                </c15:dlblRangeCache>
              </c15:datalabelsRange>
            </c:ext>
            <c:ext xmlns:c16="http://schemas.microsoft.com/office/drawing/2014/chart" uri="{C3380CC4-5D6E-409C-BE32-E72D297353CC}">
              <c16:uniqueId val="{00000006-1A7F-4FE7-A597-31B948188ADD}"/>
            </c:ext>
          </c:extLst>
        </c:ser>
        <c:ser>
          <c:idx val="1"/>
          <c:order val="1"/>
          <c:tx>
            <c:strRef>
              <c:f>semanal!$I$118</c:f>
              <c:strCache>
                <c:ptCount val="1"/>
                <c:pt idx="0">
                  <c:v>30 de abril del 2018</c:v>
                </c:pt>
              </c:strCache>
            </c:strRef>
          </c:tx>
          <c:spPr>
            <a:ln w="22225" cap="rnd">
              <a:solidFill>
                <a:srgbClr val="0070C0"/>
              </a:solidFill>
              <a:prstDash val="sysDot"/>
              <a:round/>
            </a:ln>
            <a:effectLst/>
          </c:spPr>
          <c:marker>
            <c:symbol val="none"/>
          </c:marker>
          <c:dLbls>
            <c:delete val="1"/>
          </c:dLbls>
          <c:xVal>
            <c:numRef>
              <c:f>semanal!$G$119:$G$124</c:f>
              <c:numCache>
                <c:formatCode>0.0</c:formatCode>
                <c:ptCount val="6"/>
                <c:pt idx="0">
                  <c:v>1.4191780821917808</c:v>
                </c:pt>
                <c:pt idx="1">
                  <c:v>2.463013698630137</c:v>
                </c:pt>
                <c:pt idx="2">
                  <c:v>4.4219178082191783</c:v>
                </c:pt>
                <c:pt idx="3">
                  <c:v>6.4246575342465757</c:v>
                </c:pt>
                <c:pt idx="4">
                  <c:v>9.4657534246575334</c:v>
                </c:pt>
                <c:pt idx="5">
                  <c:v>29.479452054794521</c:v>
                </c:pt>
              </c:numCache>
            </c:numRef>
          </c:xVal>
          <c:yVal>
            <c:numRef>
              <c:f>semanal!$I$119:$I$124</c:f>
              <c:numCache>
                <c:formatCode>0.00</c:formatCode>
                <c:ptCount val="6"/>
                <c:pt idx="0">
                  <c:v>2.4878999999999998</c:v>
                </c:pt>
                <c:pt idx="1">
                  <c:v>2.6263000000000001</c:v>
                </c:pt>
                <c:pt idx="2">
                  <c:v>2.7972000000000001</c:v>
                </c:pt>
                <c:pt idx="3">
                  <c:v>2.9123000000000001</c:v>
                </c:pt>
                <c:pt idx="4">
                  <c:v>2.9531000000000001</c:v>
                </c:pt>
                <c:pt idx="5">
                  <c:v>3.1236999999999999</c:v>
                </c:pt>
              </c:numCache>
            </c:numRef>
          </c:yVal>
          <c:smooth val="0"/>
          <c:extLst xmlns:c16r2="http://schemas.microsoft.com/office/drawing/2015/06/chart">
            <c:ext xmlns:c16="http://schemas.microsoft.com/office/drawing/2014/chart" uri="{C3380CC4-5D6E-409C-BE32-E72D297353CC}">
              <c16:uniqueId val="{00000007-1A7F-4FE7-A597-31B948188ADD}"/>
            </c:ext>
          </c:extLst>
        </c:ser>
        <c:ser>
          <c:idx val="2"/>
          <c:order val="2"/>
          <c:tx>
            <c:strRef>
              <c:f>semanal!$J$118</c:f>
              <c:strCache>
                <c:ptCount val="1"/>
                <c:pt idx="0">
                  <c:v>29 de diciembre del 2017</c:v>
                </c:pt>
              </c:strCache>
            </c:strRef>
          </c:tx>
          <c:spPr>
            <a:ln w="22225" cap="rnd">
              <a:solidFill>
                <a:srgbClr val="00B050"/>
              </a:solidFill>
              <a:prstDash val="dash"/>
              <a:round/>
            </a:ln>
            <a:effectLst/>
          </c:spPr>
          <c:marker>
            <c:symbol val="none"/>
          </c:marker>
          <c:dLbls>
            <c:delete val="1"/>
          </c:dLbls>
          <c:xVal>
            <c:numRef>
              <c:f>semanal!$G$119:$G$124</c:f>
              <c:numCache>
                <c:formatCode>0.0</c:formatCode>
                <c:ptCount val="6"/>
                <c:pt idx="0">
                  <c:v>1.4191780821917808</c:v>
                </c:pt>
                <c:pt idx="1">
                  <c:v>2.463013698630137</c:v>
                </c:pt>
                <c:pt idx="2">
                  <c:v>4.4219178082191783</c:v>
                </c:pt>
                <c:pt idx="3">
                  <c:v>6.4246575342465757</c:v>
                </c:pt>
                <c:pt idx="4">
                  <c:v>9.4657534246575334</c:v>
                </c:pt>
                <c:pt idx="5">
                  <c:v>29.479452054794521</c:v>
                </c:pt>
              </c:numCache>
            </c:numRef>
          </c:xVal>
          <c:yVal>
            <c:numRef>
              <c:f>semanal!$J$119:$J$124</c:f>
              <c:numCache>
                <c:formatCode>0.00</c:formatCode>
                <c:ptCount val="6"/>
                <c:pt idx="0">
                  <c:v>1.883</c:v>
                </c:pt>
                <c:pt idx="1">
                  <c:v>1.9706999999999999</c:v>
                </c:pt>
                <c:pt idx="2">
                  <c:v>2.2063999999999999</c:v>
                </c:pt>
                <c:pt idx="3">
                  <c:v>2.3327</c:v>
                </c:pt>
                <c:pt idx="4">
                  <c:v>2.4054000000000002</c:v>
                </c:pt>
                <c:pt idx="5">
                  <c:v>2.7399</c:v>
                </c:pt>
              </c:numCache>
            </c:numRef>
          </c:yVal>
          <c:smooth val="0"/>
          <c:extLst xmlns:c16r2="http://schemas.microsoft.com/office/drawing/2015/06/chart">
            <c:ext xmlns:c16="http://schemas.microsoft.com/office/drawing/2014/chart" uri="{C3380CC4-5D6E-409C-BE32-E72D297353CC}">
              <c16:uniqueId val="{00000008-1A7F-4FE7-A597-31B948188ADD}"/>
            </c:ext>
          </c:extLst>
        </c:ser>
        <c:dLbls>
          <c:dLblPos val="t"/>
          <c:showLegendKey val="0"/>
          <c:showVal val="1"/>
          <c:showCatName val="0"/>
          <c:showSerName val="0"/>
          <c:showPercent val="0"/>
          <c:showBubbleSize val="0"/>
        </c:dLbls>
        <c:axId val="39225216"/>
        <c:axId val="39235584"/>
      </c:scatterChart>
      <c:valAx>
        <c:axId val="39225216"/>
        <c:scaling>
          <c:orientation val="minMax"/>
          <c:max val="30"/>
        </c:scaling>
        <c:delete val="0"/>
        <c:axPos val="b"/>
        <c:title>
          <c:tx>
            <c:rich>
              <a:bodyPr rot="0" spcFirstLastPara="1" vertOverflow="ellipsis" vert="horz" wrap="square" anchor="ctr" anchorCtr="1"/>
              <a:lstStyle/>
              <a:p>
                <a:pPr>
                  <a:defRPr sz="900" b="1" i="0" u="none" strike="noStrike" kern="1200" baseline="0">
                    <a:solidFill>
                      <a:sysClr val="windowText" lastClr="000000"/>
                    </a:solidFill>
                    <a:latin typeface="Century Gothic" panose="020B0502020202020204" pitchFamily="34" charset="0"/>
                    <a:ea typeface="+mn-ea"/>
                    <a:cs typeface="+mn-cs"/>
                  </a:defRPr>
                </a:pPr>
                <a:r>
                  <a:rPr lang="en-US"/>
                  <a:t>Plazo (años)</a:t>
                </a:r>
              </a:p>
            </c:rich>
          </c:tx>
          <c:layout>
            <c:manualLayout>
              <c:xMode val="edge"/>
              <c:yMode val="edge"/>
              <c:x val="0.45393061060989243"/>
              <c:y val="0.84828582774016714"/>
            </c:manualLayout>
          </c:layout>
          <c:overlay val="0"/>
          <c:spPr>
            <a:noFill/>
            <a:ln>
              <a:noFill/>
            </a:ln>
            <a:effectLst/>
          </c:spPr>
        </c:title>
        <c:numFmt formatCode="0.0"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Century Gothic" panose="020B0502020202020204" pitchFamily="34" charset="0"/>
                <a:ea typeface="+mn-ea"/>
                <a:cs typeface="+mn-cs"/>
              </a:defRPr>
            </a:pPr>
            <a:endParaRPr lang="es-MX"/>
          </a:p>
        </c:txPr>
        <c:crossAx val="39235584"/>
        <c:crosses val="autoZero"/>
        <c:crossBetween val="midCat"/>
        <c:majorUnit val="2"/>
      </c:valAx>
      <c:valAx>
        <c:axId val="39235584"/>
        <c:scaling>
          <c:orientation val="minMax"/>
          <c:max val="3.3"/>
          <c:min val="1.8"/>
        </c:scaling>
        <c:delete val="0"/>
        <c:axPos val="l"/>
        <c:title>
          <c:tx>
            <c:rich>
              <a:bodyPr rot="-5400000" spcFirstLastPara="1" vertOverflow="ellipsis" vert="horz" wrap="square" anchor="ctr" anchorCtr="1"/>
              <a:lstStyle/>
              <a:p>
                <a:pPr>
                  <a:defRPr sz="900" b="1" i="0" u="none" strike="noStrike" kern="1200" baseline="0">
                    <a:solidFill>
                      <a:sysClr val="windowText" lastClr="000000"/>
                    </a:solidFill>
                    <a:latin typeface="Century Gothic" panose="020B0502020202020204" pitchFamily="34" charset="0"/>
                    <a:ea typeface="+mn-ea"/>
                    <a:cs typeface="+mn-cs"/>
                  </a:defRPr>
                </a:pPr>
                <a:r>
                  <a:rPr lang="en-US"/>
                  <a:t>Rend. a vencimeinto %</a:t>
                </a:r>
              </a:p>
            </c:rich>
          </c:tx>
          <c:layout/>
          <c:overlay val="0"/>
          <c:spPr>
            <a:noFill/>
            <a:ln>
              <a:noFill/>
            </a:ln>
            <a:effectLst/>
          </c:spPr>
        </c:title>
        <c:numFmt formatCode="0.0" sourceLinked="0"/>
        <c:majorTickMark val="none"/>
        <c:minorTickMark val="none"/>
        <c:tickLblPos val="nextTo"/>
        <c:spPr>
          <a:noFill/>
          <a:ln w="19050">
            <a:solidFill>
              <a:schemeClr val="tx1"/>
            </a:solidFill>
          </a:ln>
          <a:effectLst/>
        </c:spPr>
        <c:txPr>
          <a:bodyPr rot="-60000000" spcFirstLastPara="1" vertOverflow="ellipsis" vert="horz" wrap="square" anchor="ctr" anchorCtr="1"/>
          <a:lstStyle/>
          <a:p>
            <a:pPr>
              <a:defRPr sz="900" b="1" i="0" u="none" strike="noStrike" kern="1200" baseline="0">
                <a:solidFill>
                  <a:sysClr val="windowText" lastClr="000000"/>
                </a:solidFill>
                <a:latin typeface="Century Gothic" panose="020B0502020202020204" pitchFamily="34" charset="0"/>
                <a:ea typeface="+mn-ea"/>
                <a:cs typeface="+mn-cs"/>
              </a:defRPr>
            </a:pPr>
            <a:endParaRPr lang="es-MX"/>
          </a:p>
        </c:txPr>
        <c:crossAx val="39225216"/>
        <c:crosses val="autoZero"/>
        <c:crossBetween val="midCat"/>
      </c:valAx>
      <c:spPr>
        <a:noFill/>
        <a:ln>
          <a:noFill/>
        </a:ln>
        <a:effectLst/>
      </c:spPr>
    </c:plotArea>
    <c:legend>
      <c:legendPos val="b"/>
      <c:layout>
        <c:manualLayout>
          <c:xMode val="edge"/>
          <c:yMode val="edge"/>
          <c:x val="0.2020980634823836"/>
          <c:y val="0.92045016513157263"/>
          <c:w val="0.59665692130169368"/>
          <c:h val="6.2352132182739148E-2"/>
        </c:manualLayout>
      </c:layout>
      <c:overlay val="0"/>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b="1">
          <a:solidFill>
            <a:sysClr val="windowText" lastClr="000000"/>
          </a:solidFill>
          <a:latin typeface="Century Gothic" panose="020B0502020202020204" pitchFamily="34" charset="0"/>
        </a:defRPr>
      </a:pPr>
      <a:endParaRPr lang="es-MX"/>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ysClr val="windowText" lastClr="000000"/>
                </a:solidFill>
                <a:latin typeface="Century Gothic" panose="020B0502020202020204" pitchFamily="34" charset="0"/>
                <a:ea typeface="+mn-ea"/>
                <a:cs typeface="+mn-cs"/>
              </a:defRPr>
            </a:pPr>
            <a:r>
              <a:rPr lang="en-US" sz="1200"/>
              <a:t>Movimiento de tasas</a:t>
            </a:r>
            <a:r>
              <a:rPr lang="en-US" sz="1200" baseline="0"/>
              <a:t> bonos del Tesoro Norteamericano</a:t>
            </a:r>
            <a:endParaRPr lang="en-US" sz="1200"/>
          </a:p>
        </c:rich>
      </c:tx>
      <c:layout/>
      <c:overlay val="0"/>
      <c:spPr>
        <a:noFill/>
        <a:ln>
          <a:noFill/>
        </a:ln>
        <a:effectLst/>
      </c:spPr>
    </c:title>
    <c:autoTitleDeleted val="0"/>
    <c:plotArea>
      <c:layout/>
      <c:barChart>
        <c:barDir val="col"/>
        <c:grouping val="clustered"/>
        <c:varyColors val="0"/>
        <c:ser>
          <c:idx val="0"/>
          <c:order val="0"/>
          <c:tx>
            <c:strRef>
              <c:f>semanal!$G$127</c:f>
              <c:strCache>
                <c:ptCount val="1"/>
                <c:pt idx="0">
                  <c:v>Mov. Semana</c:v>
                </c:pt>
              </c:strCache>
            </c:strRef>
          </c:tx>
          <c:spPr>
            <a:solidFill>
              <a:schemeClr val="accent1"/>
            </a:solidFill>
            <a:ln>
              <a:solidFill>
                <a:schemeClr val="accent1"/>
              </a:solid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Century Gothic" panose="020B0502020202020204" pitchFamily="34" charset="0"/>
                    <a:ea typeface="+mn-ea"/>
                    <a:cs typeface="+mn-cs"/>
                  </a:defRPr>
                </a:pPr>
                <a:endParaRPr lang="es-MX"/>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semanal!$F$128:$F$133</c:f>
              <c:strCache>
                <c:ptCount val="6"/>
                <c:pt idx="0">
                  <c:v>2y</c:v>
                </c:pt>
                <c:pt idx="1">
                  <c:v>3y</c:v>
                </c:pt>
                <c:pt idx="2">
                  <c:v>5y</c:v>
                </c:pt>
                <c:pt idx="3">
                  <c:v>7y</c:v>
                </c:pt>
                <c:pt idx="4">
                  <c:v>10y</c:v>
                </c:pt>
                <c:pt idx="5">
                  <c:v>30y</c:v>
                </c:pt>
              </c:strCache>
            </c:strRef>
          </c:cat>
          <c:val>
            <c:numRef>
              <c:f>semanal!$G$128:$G$133</c:f>
              <c:numCache>
                <c:formatCode>0</c:formatCode>
                <c:ptCount val="6"/>
                <c:pt idx="0">
                  <c:v>-6.0499999999999776</c:v>
                </c:pt>
                <c:pt idx="1">
                  <c:v>-7.6099999999999834</c:v>
                </c:pt>
                <c:pt idx="2">
                  <c:v>-10.099999999999998</c:v>
                </c:pt>
                <c:pt idx="3">
                  <c:v>-10.660000000000025</c:v>
                </c:pt>
                <c:pt idx="4">
                  <c:v>-9.4500000000000028</c:v>
                </c:pt>
                <c:pt idx="5">
                  <c:v>-9.8399999999999821</c:v>
                </c:pt>
              </c:numCache>
            </c:numRef>
          </c:val>
          <c:extLst xmlns:c16r2="http://schemas.microsoft.com/office/drawing/2015/06/chart">
            <c:ext xmlns:c16="http://schemas.microsoft.com/office/drawing/2014/chart" uri="{C3380CC4-5D6E-409C-BE32-E72D297353CC}">
              <c16:uniqueId val="{00000000-0A21-400E-86EC-28233A023339}"/>
            </c:ext>
          </c:extLst>
        </c:ser>
        <c:ser>
          <c:idx val="1"/>
          <c:order val="1"/>
          <c:tx>
            <c:strRef>
              <c:f>semanal!$H$127</c:f>
              <c:strCache>
                <c:ptCount val="1"/>
                <c:pt idx="0">
                  <c:v>Mov. acum. Año</c:v>
                </c:pt>
              </c:strCache>
            </c:strRef>
          </c:tx>
          <c:spPr>
            <a:solidFill>
              <a:srgbClr val="00B050"/>
            </a:solidFill>
            <a:ln>
              <a:solidFill>
                <a:srgbClr val="00B050"/>
              </a:solid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Century Gothic" panose="020B0502020202020204" pitchFamily="34" charset="0"/>
                    <a:ea typeface="+mn-ea"/>
                    <a:cs typeface="+mn-cs"/>
                  </a:defRPr>
                </a:pPr>
                <a:endParaRPr lang="es-MX"/>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semanal!$F$128:$F$133</c:f>
              <c:strCache>
                <c:ptCount val="6"/>
                <c:pt idx="0">
                  <c:v>2y</c:v>
                </c:pt>
                <c:pt idx="1">
                  <c:v>3y</c:v>
                </c:pt>
                <c:pt idx="2">
                  <c:v>5y</c:v>
                </c:pt>
                <c:pt idx="3">
                  <c:v>7y</c:v>
                </c:pt>
                <c:pt idx="4">
                  <c:v>10y</c:v>
                </c:pt>
                <c:pt idx="5">
                  <c:v>30y</c:v>
                </c:pt>
              </c:strCache>
            </c:strRef>
          </c:cat>
          <c:val>
            <c:numRef>
              <c:f>semanal!$H$128:$H$133</c:f>
              <c:numCache>
                <c:formatCode>0</c:formatCode>
                <c:ptCount val="6"/>
                <c:pt idx="0">
                  <c:v>54.44</c:v>
                </c:pt>
                <c:pt idx="1">
                  <c:v>57.950000000000031</c:v>
                </c:pt>
                <c:pt idx="2">
                  <c:v>48.980000000000025</c:v>
                </c:pt>
                <c:pt idx="3">
                  <c:v>47.299999999999983</c:v>
                </c:pt>
                <c:pt idx="4">
                  <c:v>45.319999999999979</c:v>
                </c:pt>
                <c:pt idx="5">
                  <c:v>28.54000000000001</c:v>
                </c:pt>
              </c:numCache>
            </c:numRef>
          </c:val>
          <c:extLst xmlns:c16r2="http://schemas.microsoft.com/office/drawing/2015/06/chart">
            <c:ext xmlns:c16="http://schemas.microsoft.com/office/drawing/2014/chart" uri="{C3380CC4-5D6E-409C-BE32-E72D297353CC}">
              <c16:uniqueId val="{00000001-0A21-400E-86EC-28233A023339}"/>
            </c:ext>
          </c:extLst>
        </c:ser>
        <c:dLbls>
          <c:dLblPos val="outEnd"/>
          <c:showLegendKey val="0"/>
          <c:showVal val="1"/>
          <c:showCatName val="0"/>
          <c:showSerName val="0"/>
          <c:showPercent val="0"/>
          <c:showBubbleSize val="0"/>
        </c:dLbls>
        <c:gapWidth val="219"/>
        <c:overlap val="-27"/>
        <c:axId val="24943616"/>
        <c:axId val="24945408"/>
      </c:barChart>
      <c:catAx>
        <c:axId val="24943616"/>
        <c:scaling>
          <c:orientation val="minMax"/>
        </c:scaling>
        <c:delete val="0"/>
        <c:axPos val="b"/>
        <c:numFmt formatCode="General" sourceLinked="1"/>
        <c:majorTickMark val="none"/>
        <c:minorTickMark val="none"/>
        <c:tickLblPos val="nextTo"/>
        <c:spPr>
          <a:noFill/>
          <a:ln w="31750"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Century Gothic" panose="020B0502020202020204" pitchFamily="34" charset="0"/>
                <a:ea typeface="+mn-ea"/>
                <a:cs typeface="+mn-cs"/>
              </a:defRPr>
            </a:pPr>
            <a:endParaRPr lang="es-MX"/>
          </a:p>
        </c:txPr>
        <c:crossAx val="24945408"/>
        <c:crosses val="autoZero"/>
        <c:auto val="1"/>
        <c:lblAlgn val="ctr"/>
        <c:lblOffset val="100"/>
        <c:noMultiLvlLbl val="0"/>
      </c:catAx>
      <c:valAx>
        <c:axId val="24945408"/>
        <c:scaling>
          <c:orientation val="minMax"/>
          <c:max val="70"/>
        </c:scaling>
        <c:delete val="0"/>
        <c:axPos val="l"/>
        <c:title>
          <c:tx>
            <c:rich>
              <a:bodyPr rot="-5400000" spcFirstLastPara="1" vertOverflow="ellipsis" vert="horz" wrap="square" anchor="ctr" anchorCtr="1"/>
              <a:lstStyle/>
              <a:p>
                <a:pPr>
                  <a:defRPr sz="900" b="1" i="0" u="none" strike="noStrike" kern="1200" baseline="0">
                    <a:solidFill>
                      <a:sysClr val="windowText" lastClr="000000"/>
                    </a:solidFill>
                    <a:latin typeface="Century Gothic" panose="020B0502020202020204" pitchFamily="34" charset="0"/>
                    <a:ea typeface="+mn-ea"/>
                    <a:cs typeface="+mn-cs"/>
                  </a:defRPr>
                </a:pPr>
                <a:r>
                  <a:rPr lang="en-US"/>
                  <a:t>Puntos Base</a:t>
                </a:r>
              </a:p>
            </c:rich>
          </c:tx>
          <c:layout/>
          <c:overlay val="0"/>
          <c:spPr>
            <a:noFill/>
            <a:ln>
              <a:noFill/>
            </a:ln>
            <a:effectLst/>
          </c:sp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ysClr val="windowText" lastClr="000000"/>
                </a:solidFill>
                <a:latin typeface="Century Gothic" panose="020B0502020202020204" pitchFamily="34" charset="0"/>
                <a:ea typeface="+mn-ea"/>
                <a:cs typeface="+mn-cs"/>
              </a:defRPr>
            </a:pPr>
            <a:endParaRPr lang="es-MX"/>
          </a:p>
        </c:txPr>
        <c:crossAx val="2494361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900" b="1">
          <a:solidFill>
            <a:sysClr val="windowText" lastClr="000000"/>
          </a:solidFill>
          <a:latin typeface="Century Gothic" panose="020B0502020202020204" pitchFamily="34" charset="0"/>
        </a:defRPr>
      </a:pPr>
      <a:endParaRPr lang="es-MX"/>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spPr>
            <a:ln w="25400" cap="rnd">
              <a:noFill/>
              <a:round/>
            </a:ln>
            <a:effectLst/>
          </c:spPr>
          <c:marker>
            <c:symbol val="circle"/>
            <c:size val="5"/>
            <c:spPr>
              <a:solidFill>
                <a:schemeClr val="accent1"/>
              </a:solidFill>
              <a:ln w="9525">
                <a:noFill/>
              </a:ln>
              <a:effectLst/>
            </c:spPr>
          </c:marker>
          <c:dPt>
            <c:idx val="9"/>
            <c:marker>
              <c:spPr>
                <a:solidFill>
                  <a:schemeClr val="accent2"/>
                </a:solidFill>
                <a:ln w="9525">
                  <a:noFill/>
                </a:ln>
                <a:effectLst/>
              </c:spPr>
            </c:marker>
            <c:bubble3D val="0"/>
            <c:extLst xmlns:c16r2="http://schemas.microsoft.com/office/drawing/2015/06/chart">
              <c:ext xmlns:c16="http://schemas.microsoft.com/office/drawing/2014/chart" uri="{C3380CC4-5D6E-409C-BE32-E72D297353CC}">
                <c16:uniqueId val="{00000000-190D-42B9-8E84-D6E0E3791781}"/>
              </c:ext>
            </c:extLst>
          </c:dPt>
          <c:dPt>
            <c:idx val="10"/>
            <c:marker>
              <c:spPr>
                <a:solidFill>
                  <a:schemeClr val="accent2"/>
                </a:solidFill>
                <a:ln w="9525">
                  <a:noFill/>
                </a:ln>
                <a:effectLst/>
              </c:spPr>
            </c:marker>
            <c:bubble3D val="0"/>
            <c:extLst xmlns:c16r2="http://schemas.microsoft.com/office/drawing/2015/06/chart">
              <c:ext xmlns:c16="http://schemas.microsoft.com/office/drawing/2014/chart" uri="{C3380CC4-5D6E-409C-BE32-E72D297353CC}">
                <c16:uniqueId val="{00000001-190D-42B9-8E84-D6E0E3791781}"/>
              </c:ext>
            </c:extLst>
          </c:dPt>
          <c:dPt>
            <c:idx val="11"/>
            <c:marker>
              <c:spPr>
                <a:solidFill>
                  <a:srgbClr val="00B050"/>
                </a:solidFill>
                <a:ln w="9525">
                  <a:noFill/>
                </a:ln>
                <a:effectLst/>
              </c:spPr>
            </c:marker>
            <c:bubble3D val="0"/>
            <c:extLst xmlns:c16r2="http://schemas.microsoft.com/office/drawing/2015/06/chart">
              <c:ext xmlns:c16="http://schemas.microsoft.com/office/drawing/2014/chart" uri="{C3380CC4-5D6E-409C-BE32-E72D297353CC}">
                <c16:uniqueId val="{00000002-190D-42B9-8E84-D6E0E3791781}"/>
              </c:ext>
            </c:extLst>
          </c:dPt>
          <c:dPt>
            <c:idx val="12"/>
            <c:marker>
              <c:spPr>
                <a:solidFill>
                  <a:srgbClr val="C00000"/>
                </a:solidFill>
                <a:ln w="9525">
                  <a:noFill/>
                </a:ln>
                <a:effectLst/>
              </c:spPr>
            </c:marker>
            <c:bubble3D val="0"/>
            <c:extLst xmlns:c16r2="http://schemas.microsoft.com/office/drawing/2015/06/chart">
              <c:ext xmlns:c16="http://schemas.microsoft.com/office/drawing/2014/chart" uri="{C3380CC4-5D6E-409C-BE32-E72D297353CC}">
                <c16:uniqueId val="{00000003-190D-42B9-8E84-D6E0E3791781}"/>
              </c:ext>
            </c:extLst>
          </c:dPt>
          <c:dPt>
            <c:idx val="13"/>
            <c:marker>
              <c:spPr>
                <a:solidFill>
                  <a:srgbClr val="C00000"/>
                </a:solidFill>
                <a:ln w="9525">
                  <a:noFill/>
                </a:ln>
                <a:effectLst/>
              </c:spPr>
            </c:marker>
            <c:bubble3D val="0"/>
            <c:extLst xmlns:c16r2="http://schemas.microsoft.com/office/drawing/2015/06/chart">
              <c:ext xmlns:c16="http://schemas.microsoft.com/office/drawing/2014/chart" uri="{C3380CC4-5D6E-409C-BE32-E72D297353CC}">
                <c16:uniqueId val="{00000004-190D-42B9-8E84-D6E0E3791781}"/>
              </c:ext>
            </c:extLst>
          </c:dPt>
          <c:dLbls>
            <c:dLbl>
              <c:idx val="0"/>
              <c:layout>
                <c:manualLayout>
                  <c:x val="1.5010402681827095E-3"/>
                  <c:y val="-2.7072276155975534E-3"/>
                </c:manualLayout>
              </c:layout>
              <c:tx>
                <c:rich>
                  <a:bodyPr rot="0" spcFirstLastPara="1" vertOverflow="ellipsis" vert="horz" wrap="square" anchor="ctr" anchorCtr="1"/>
                  <a:lstStyle/>
                  <a:p>
                    <a:pPr>
                      <a:defRPr sz="1100" b="1" i="0" u="none" strike="noStrike" kern="1200" baseline="0">
                        <a:solidFill>
                          <a:schemeClr val="bg1">
                            <a:lumMod val="50000"/>
                          </a:schemeClr>
                        </a:solidFill>
                        <a:latin typeface="Century Gothic" panose="020B0502020202020204" pitchFamily="34" charset="0"/>
                        <a:ea typeface="+mn-ea"/>
                        <a:cs typeface="+mn-cs"/>
                      </a:defRPr>
                    </a:pPr>
                    <a:fld id="{4C39C087-EA2A-4374-8C61-5D04BA6B2523}" type="CELLRANGE">
                      <a:rPr lang="en-US"/>
                      <a:pPr>
                        <a:defRPr sz="1100" b="1" i="0" u="none" strike="noStrike" kern="1200" baseline="0">
                          <a:solidFill>
                            <a:schemeClr val="bg1">
                              <a:lumMod val="50000"/>
                            </a:schemeClr>
                          </a:solidFill>
                          <a:latin typeface="Century Gothic" panose="020B0502020202020204" pitchFamily="34" charset="0"/>
                          <a:ea typeface="+mn-ea"/>
                          <a:cs typeface="+mn-cs"/>
                        </a:defRPr>
                      </a:pPr>
                      <a:t>[CELLRANGE]</a:t>
                    </a:fld>
                    <a:endParaRPr lang="es-MX"/>
                  </a:p>
                </c:rich>
              </c:tx>
              <c:spPr>
                <a:noFill/>
                <a:ln>
                  <a:noFill/>
                </a:ln>
                <a:effectLst/>
              </c:spP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5-190D-42B9-8E84-D6E0E3791781}"/>
                </c:ext>
                <c:ext xmlns:c15="http://schemas.microsoft.com/office/drawing/2012/chart" uri="{CE6537A1-D6FC-4f65-9D91-7224C49458BB}">
                  <c15:layout/>
                  <c15:dlblFieldTable/>
                  <c15:showDataLabelsRange val="1"/>
                </c:ext>
              </c:extLst>
            </c:dLbl>
            <c:dLbl>
              <c:idx val="1"/>
              <c:layout/>
              <c:tx>
                <c:rich>
                  <a:bodyPr rot="0" spcFirstLastPara="1" vertOverflow="ellipsis" vert="horz" wrap="square" anchor="ctr" anchorCtr="1"/>
                  <a:lstStyle/>
                  <a:p>
                    <a:pPr>
                      <a:defRPr sz="1100" b="1" i="0" u="none" strike="noStrike" kern="1200" baseline="0">
                        <a:solidFill>
                          <a:schemeClr val="bg1">
                            <a:lumMod val="50000"/>
                          </a:schemeClr>
                        </a:solidFill>
                        <a:latin typeface="Century Gothic" panose="020B0502020202020204" pitchFamily="34" charset="0"/>
                        <a:ea typeface="+mn-ea"/>
                        <a:cs typeface="+mn-cs"/>
                      </a:defRPr>
                    </a:pPr>
                    <a:fld id="{2E785E41-A3D2-482C-AB32-77C336FF2D7E}" type="CELLRANGE">
                      <a:rPr lang="es-MX"/>
                      <a:pPr>
                        <a:defRPr sz="1100" b="1" i="0" u="none" strike="noStrike" kern="1200" baseline="0">
                          <a:solidFill>
                            <a:schemeClr val="bg1">
                              <a:lumMod val="50000"/>
                            </a:schemeClr>
                          </a:solidFill>
                          <a:latin typeface="Century Gothic" panose="020B0502020202020204" pitchFamily="34" charset="0"/>
                          <a:ea typeface="+mn-ea"/>
                          <a:cs typeface="+mn-cs"/>
                        </a:defRPr>
                      </a:pPr>
                      <a:t>[CELLRANGE]</a:t>
                    </a:fld>
                    <a:endParaRPr lang="es-MX"/>
                  </a:p>
                </c:rich>
              </c:tx>
              <c:spPr>
                <a:noFill/>
                <a:ln>
                  <a:noFill/>
                </a:ln>
                <a:effectLst/>
              </c:spPr>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Lst>
            </c:dLbl>
            <c:dLbl>
              <c:idx val="2"/>
              <c:layout/>
              <c:tx>
                <c:rich>
                  <a:bodyPr rot="0" spcFirstLastPara="1" vertOverflow="ellipsis" vert="horz" wrap="square" anchor="ctr" anchorCtr="1"/>
                  <a:lstStyle/>
                  <a:p>
                    <a:pPr>
                      <a:defRPr sz="1100" b="1" i="0" u="none" strike="noStrike" kern="1200" baseline="0">
                        <a:solidFill>
                          <a:schemeClr val="bg1">
                            <a:lumMod val="50000"/>
                          </a:schemeClr>
                        </a:solidFill>
                        <a:latin typeface="Century Gothic" panose="020B0502020202020204" pitchFamily="34" charset="0"/>
                        <a:ea typeface="+mn-ea"/>
                        <a:cs typeface="+mn-cs"/>
                      </a:defRPr>
                    </a:pPr>
                    <a:fld id="{4A895777-D2E9-49A4-8285-0DB52AF5D320}" type="CELLRANGE">
                      <a:rPr lang="es-MX"/>
                      <a:pPr>
                        <a:defRPr sz="1100" b="1" i="0" u="none" strike="noStrike" kern="1200" baseline="0">
                          <a:solidFill>
                            <a:schemeClr val="bg1">
                              <a:lumMod val="50000"/>
                            </a:schemeClr>
                          </a:solidFill>
                          <a:latin typeface="Century Gothic" panose="020B0502020202020204" pitchFamily="34" charset="0"/>
                          <a:ea typeface="+mn-ea"/>
                          <a:cs typeface="+mn-cs"/>
                        </a:defRPr>
                      </a:pPr>
                      <a:t>[CELLRANGE]</a:t>
                    </a:fld>
                    <a:endParaRPr lang="es-MX"/>
                  </a:p>
                </c:rich>
              </c:tx>
              <c:spPr>
                <a:noFill/>
                <a:ln>
                  <a:noFill/>
                </a:ln>
                <a:effectLst/>
              </c:spPr>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Lst>
            </c:dLbl>
            <c:dLbl>
              <c:idx val="3"/>
              <c:layout/>
              <c:tx>
                <c:rich>
                  <a:bodyPr rot="0" spcFirstLastPara="1" vertOverflow="ellipsis" vert="horz" wrap="square" anchor="ctr" anchorCtr="1"/>
                  <a:lstStyle/>
                  <a:p>
                    <a:pPr>
                      <a:defRPr sz="1100" b="1" i="0" u="none" strike="noStrike" kern="1200" baseline="0">
                        <a:solidFill>
                          <a:schemeClr val="bg1">
                            <a:lumMod val="50000"/>
                          </a:schemeClr>
                        </a:solidFill>
                        <a:latin typeface="Century Gothic" panose="020B0502020202020204" pitchFamily="34" charset="0"/>
                        <a:ea typeface="+mn-ea"/>
                        <a:cs typeface="+mn-cs"/>
                      </a:defRPr>
                    </a:pPr>
                    <a:fld id="{C6884202-F502-4CED-AB96-28726497301E}" type="CELLRANGE">
                      <a:rPr lang="es-MX"/>
                      <a:pPr>
                        <a:defRPr sz="1100" b="1" i="0" u="none" strike="noStrike" kern="1200" baseline="0">
                          <a:solidFill>
                            <a:schemeClr val="bg1">
                              <a:lumMod val="50000"/>
                            </a:schemeClr>
                          </a:solidFill>
                          <a:latin typeface="Century Gothic" panose="020B0502020202020204" pitchFamily="34" charset="0"/>
                          <a:ea typeface="+mn-ea"/>
                          <a:cs typeface="+mn-cs"/>
                        </a:defRPr>
                      </a:pPr>
                      <a:t>[CELLRANGE]</a:t>
                    </a:fld>
                    <a:endParaRPr lang="es-MX"/>
                  </a:p>
                </c:rich>
              </c:tx>
              <c:spPr>
                <a:noFill/>
                <a:ln>
                  <a:noFill/>
                </a:ln>
                <a:effectLst/>
              </c:spPr>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Lst>
            </c:dLbl>
            <c:dLbl>
              <c:idx val="4"/>
              <c:layout>
                <c:manualLayout>
                  <c:x val="6.2992125984251968E-3"/>
                  <c:y val="-1.3031335689360711E-2"/>
                </c:manualLayout>
              </c:layout>
              <c:tx>
                <c:rich>
                  <a:bodyPr/>
                  <a:lstStyle/>
                  <a:p>
                    <a:fld id="{33B07469-135E-4494-8DC4-F4A79FC1BFAF}" type="CELLRANGE">
                      <a:rPr lang="en-US"/>
                      <a:pPr/>
                      <a:t>[CELLRANGE]</a:t>
                    </a:fld>
                    <a:endParaRPr lang="es-MX"/>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9-190D-42B9-8E84-D6E0E3791781}"/>
                </c:ext>
                <c:ext xmlns:c15="http://schemas.microsoft.com/office/drawing/2012/chart" uri="{CE6537A1-D6FC-4f65-9D91-7224C49458BB}">
                  <c15:layout/>
                  <c15:dlblFieldTable/>
                  <c15:showDataLabelsRange val="1"/>
                </c:ext>
              </c:extLst>
            </c:dLbl>
            <c:dLbl>
              <c:idx val="5"/>
              <c:layout>
                <c:manualLayout>
                  <c:x val="-0.125"/>
                  <c:y val="-4.6296296296296294E-3"/>
                </c:manualLayout>
              </c:layout>
              <c:tx>
                <c:rich>
                  <a:bodyPr/>
                  <a:lstStyle/>
                  <a:p>
                    <a:fld id="{E32B0374-61C2-4DAD-A65C-A588853886CD}" type="CELLRANGE">
                      <a:rPr lang="en-US"/>
                      <a:pPr/>
                      <a:t>[CELLRANGE]</a:t>
                    </a:fld>
                    <a:endParaRPr lang="es-MX"/>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A-190D-42B9-8E84-D6E0E3791781}"/>
                </c:ext>
                <c:ext xmlns:c15="http://schemas.microsoft.com/office/drawing/2012/chart" uri="{CE6537A1-D6FC-4f65-9D91-7224C49458BB}">
                  <c15:layout/>
                  <c15:dlblFieldTable/>
                  <c15:showDataLabelsRange val="1"/>
                </c:ext>
              </c:extLst>
            </c:dLbl>
            <c:dLbl>
              <c:idx val="6"/>
              <c:layout>
                <c:manualLayout>
                  <c:x val="6.7191601049868765E-2"/>
                  <c:y val="7.1588356802006524E-3"/>
                </c:manualLayout>
              </c:layout>
              <c:tx>
                <c:rich>
                  <a:bodyPr/>
                  <a:lstStyle/>
                  <a:p>
                    <a:fld id="{7302D60E-7241-4992-920E-8EDA34355D59}" type="CELLRANGE">
                      <a:rPr lang="en-US"/>
                      <a:pPr/>
                      <a:t>[CELLRANGE]</a:t>
                    </a:fld>
                    <a:endParaRPr lang="es-MX"/>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B-190D-42B9-8E84-D6E0E3791781}"/>
                </c:ext>
                <c:ext xmlns:c15="http://schemas.microsoft.com/office/drawing/2012/chart" uri="{CE6537A1-D6FC-4f65-9D91-7224C49458BB}">
                  <c15:layout/>
                  <c15:dlblFieldTable/>
                  <c15:showDataLabelsRange val="1"/>
                </c:ext>
              </c:extLst>
            </c:dLbl>
            <c:dLbl>
              <c:idx val="7"/>
              <c:layout>
                <c:manualLayout>
                  <c:x val="-0.14166666666666666"/>
                  <c:y val="-9.2592592592593437E-3"/>
                </c:manualLayout>
              </c:layout>
              <c:tx>
                <c:rich>
                  <a:bodyPr/>
                  <a:lstStyle/>
                  <a:p>
                    <a:fld id="{AF6B8DAF-7C62-4EEA-8DCE-20D6F05FB3A7}" type="CELLRANGE">
                      <a:rPr lang="en-US"/>
                      <a:pPr/>
                      <a:t>[CELLRANGE]</a:t>
                    </a:fld>
                    <a:endParaRPr lang="es-MX"/>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C-190D-42B9-8E84-D6E0E3791781}"/>
                </c:ext>
                <c:ext xmlns:c15="http://schemas.microsoft.com/office/drawing/2012/chart" uri="{CE6537A1-D6FC-4f65-9D91-7224C49458BB}">
                  <c15:layout/>
                  <c15:dlblFieldTable/>
                  <c15:showDataLabelsRange val="1"/>
                </c:ext>
              </c:extLst>
            </c:dLbl>
            <c:dLbl>
              <c:idx val="8"/>
              <c:layout/>
              <c:tx>
                <c:rich>
                  <a:bodyPr/>
                  <a:lstStyle/>
                  <a:p>
                    <a:fld id="{A5EC98B2-CB60-4DF7-B149-039AD78024CB}" type="CELLRANGE">
                      <a:rPr lang="es-MX"/>
                      <a:pPr/>
                      <a:t>[CELLRANGE]</a:t>
                    </a:fld>
                    <a:endParaRPr lang="es-MX"/>
                  </a:p>
                </c:rich>
              </c:tx>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Lst>
            </c:dLbl>
            <c:dLbl>
              <c:idx val="9"/>
              <c:layout/>
              <c:tx>
                <c:rich>
                  <a:bodyPr rot="0" spcFirstLastPara="1" vertOverflow="ellipsis" vert="horz" wrap="square" anchor="ctr" anchorCtr="1"/>
                  <a:lstStyle/>
                  <a:p>
                    <a:pPr>
                      <a:defRPr sz="1100" b="1" i="0" u="none" strike="noStrike" kern="1200" baseline="0">
                        <a:solidFill>
                          <a:schemeClr val="accent2"/>
                        </a:solidFill>
                        <a:latin typeface="Century Gothic" panose="020B0502020202020204" pitchFamily="34" charset="0"/>
                        <a:ea typeface="+mn-ea"/>
                        <a:cs typeface="+mn-cs"/>
                      </a:defRPr>
                    </a:pPr>
                    <a:fld id="{EAACBD5D-3B32-4793-8462-594E16B731D9}" type="CELLRANGE">
                      <a:rPr lang="es-MX"/>
                      <a:pPr>
                        <a:defRPr sz="1100" b="1" i="0" u="none" strike="noStrike" kern="1200" baseline="0">
                          <a:solidFill>
                            <a:schemeClr val="accent2"/>
                          </a:solidFill>
                          <a:latin typeface="Century Gothic" panose="020B0502020202020204" pitchFamily="34" charset="0"/>
                          <a:ea typeface="+mn-ea"/>
                          <a:cs typeface="+mn-cs"/>
                        </a:defRPr>
                      </a:pPr>
                      <a:t>[CELLRANGE]</a:t>
                    </a:fld>
                    <a:endParaRPr lang="es-MX"/>
                  </a:p>
                </c:rich>
              </c:tx>
              <c:spPr>
                <a:noFill/>
                <a:ln>
                  <a:noFill/>
                </a:ln>
                <a:effectLst/>
              </c:spPr>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Lst>
            </c:dLbl>
            <c:dLbl>
              <c:idx val="10"/>
              <c:layout/>
              <c:tx>
                <c:rich>
                  <a:bodyPr rot="0" spcFirstLastPara="1" vertOverflow="ellipsis" vert="horz" wrap="square" anchor="ctr" anchorCtr="1"/>
                  <a:lstStyle/>
                  <a:p>
                    <a:pPr>
                      <a:defRPr sz="1100" b="1" i="0" u="none" strike="noStrike" kern="1200" baseline="0">
                        <a:solidFill>
                          <a:schemeClr val="accent2"/>
                        </a:solidFill>
                        <a:latin typeface="Century Gothic" panose="020B0502020202020204" pitchFamily="34" charset="0"/>
                        <a:ea typeface="+mn-ea"/>
                        <a:cs typeface="+mn-cs"/>
                      </a:defRPr>
                    </a:pPr>
                    <a:fld id="{A4535D26-9C7B-4022-BFB7-7BC8353FAF4C}" type="CELLRANGE">
                      <a:rPr lang="es-MX"/>
                      <a:pPr>
                        <a:defRPr sz="1100" b="1" i="0" u="none" strike="noStrike" kern="1200" baseline="0">
                          <a:solidFill>
                            <a:schemeClr val="accent2"/>
                          </a:solidFill>
                          <a:latin typeface="Century Gothic" panose="020B0502020202020204" pitchFamily="34" charset="0"/>
                          <a:ea typeface="+mn-ea"/>
                          <a:cs typeface="+mn-cs"/>
                        </a:defRPr>
                      </a:pPr>
                      <a:t>[CELLRANGE]</a:t>
                    </a:fld>
                    <a:endParaRPr lang="es-MX"/>
                  </a:p>
                </c:rich>
              </c:tx>
              <c:spPr>
                <a:noFill/>
                <a:ln>
                  <a:noFill/>
                </a:ln>
                <a:effectLst/>
              </c:spPr>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Lst>
            </c:dLbl>
            <c:dLbl>
              <c:idx val="11"/>
              <c:layout/>
              <c:tx>
                <c:rich>
                  <a:bodyPr rot="0" spcFirstLastPara="1" vertOverflow="ellipsis" vert="horz" wrap="square" anchor="ctr" anchorCtr="1"/>
                  <a:lstStyle/>
                  <a:p>
                    <a:pPr>
                      <a:defRPr sz="1100" b="1" i="0" u="none" strike="noStrike" kern="1200" baseline="0">
                        <a:solidFill>
                          <a:srgbClr val="00B050"/>
                        </a:solidFill>
                        <a:latin typeface="Century Gothic" panose="020B0502020202020204" pitchFamily="34" charset="0"/>
                        <a:ea typeface="+mn-ea"/>
                        <a:cs typeface="+mn-cs"/>
                      </a:defRPr>
                    </a:pPr>
                    <a:fld id="{DABDD67C-CE5E-4DB7-8EDC-1C8B2D1E4E24}" type="CELLRANGE">
                      <a:rPr lang="es-MX"/>
                      <a:pPr>
                        <a:defRPr sz="1100" b="1" i="0" u="none" strike="noStrike" kern="1200" baseline="0">
                          <a:solidFill>
                            <a:srgbClr val="00B050"/>
                          </a:solidFill>
                          <a:latin typeface="Century Gothic" panose="020B0502020202020204" pitchFamily="34" charset="0"/>
                          <a:ea typeface="+mn-ea"/>
                          <a:cs typeface="+mn-cs"/>
                        </a:defRPr>
                      </a:pPr>
                      <a:t>[CELLRANGE]</a:t>
                    </a:fld>
                    <a:endParaRPr lang="es-MX"/>
                  </a:p>
                </c:rich>
              </c:tx>
              <c:spPr>
                <a:noFill/>
                <a:ln>
                  <a:noFill/>
                </a:ln>
                <a:effectLst/>
              </c:spPr>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Lst>
            </c:dLbl>
            <c:dLbl>
              <c:idx val="12"/>
              <c:layout>
                <c:manualLayout>
                  <c:x val="-0.10586340604474825"/>
                  <c:y val="-7.1588051192608372E-3"/>
                </c:manualLayout>
              </c:layout>
              <c:tx>
                <c:rich>
                  <a:bodyPr rot="0" spcFirstLastPara="1" vertOverflow="ellipsis" vert="horz" wrap="square" anchor="ctr" anchorCtr="1"/>
                  <a:lstStyle/>
                  <a:p>
                    <a:pPr>
                      <a:defRPr sz="1200" b="1" i="0" u="none" strike="noStrike" kern="1200" baseline="0">
                        <a:solidFill>
                          <a:schemeClr val="bg1">
                            <a:lumMod val="50000"/>
                          </a:schemeClr>
                        </a:solidFill>
                        <a:latin typeface="Century Gothic" panose="020B0502020202020204" pitchFamily="34" charset="0"/>
                        <a:ea typeface="+mn-ea"/>
                        <a:cs typeface="+mn-cs"/>
                      </a:defRPr>
                    </a:pPr>
                    <a:fld id="{CDAEF687-9FB7-42F4-A61C-71519C481AB7}" type="CELLRANGE">
                      <a:rPr lang="en-US"/>
                      <a:pPr>
                        <a:defRPr sz="1200" b="1" i="0" u="none" strike="noStrike" kern="1200" baseline="0">
                          <a:solidFill>
                            <a:schemeClr val="bg1">
                              <a:lumMod val="50000"/>
                            </a:schemeClr>
                          </a:solidFill>
                          <a:latin typeface="Century Gothic" panose="020B0502020202020204" pitchFamily="34" charset="0"/>
                          <a:ea typeface="+mn-ea"/>
                          <a:cs typeface="+mn-cs"/>
                        </a:defRPr>
                      </a:pPr>
                      <a:t>[CELLRANGE]</a:t>
                    </a:fld>
                    <a:endParaRPr lang="es-MX"/>
                  </a:p>
                </c:rich>
              </c:tx>
              <c:spPr>
                <a:noFill/>
                <a:ln>
                  <a:noFill/>
                </a:ln>
                <a:effectLst/>
              </c:spP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3-190D-42B9-8E84-D6E0E3791781}"/>
                </c:ext>
                <c:ext xmlns:c15="http://schemas.microsoft.com/office/drawing/2012/chart" uri="{CE6537A1-D6FC-4f65-9D91-7224C49458BB}">
                  <c15:layout/>
                  <c15:dlblFieldTable/>
                  <c15:showDataLabelsRange val="1"/>
                </c:ext>
              </c:extLst>
            </c:dLbl>
            <c:dLbl>
              <c:idx val="13"/>
              <c:layout>
                <c:manualLayout>
                  <c:x val="-0.13351528620405709"/>
                  <c:y val="-1.1701191990187472E-2"/>
                </c:manualLayout>
              </c:layout>
              <c:tx>
                <c:rich>
                  <a:bodyPr rot="0" spcFirstLastPara="1" vertOverflow="ellipsis" vert="horz" wrap="square" anchor="ctr" anchorCtr="1"/>
                  <a:lstStyle/>
                  <a:p>
                    <a:pPr>
                      <a:defRPr sz="1200" b="1" i="0" u="none" strike="noStrike" kern="1200" baseline="0">
                        <a:solidFill>
                          <a:srgbClr val="C00000"/>
                        </a:solidFill>
                        <a:latin typeface="Century Gothic" panose="020B0502020202020204" pitchFamily="34" charset="0"/>
                        <a:ea typeface="+mn-ea"/>
                        <a:cs typeface="+mn-cs"/>
                      </a:defRPr>
                    </a:pPr>
                    <a:r>
                      <a:rPr lang="en-US" sz="1200" dirty="0"/>
                      <a:t>CKD’s </a:t>
                    </a:r>
                    <a:fld id="{9DCA9DC5-5615-4966-96B1-F1729B599933}" type="CELLRANGE">
                      <a:rPr lang="en-US" sz="1200" smtClean="0"/>
                      <a:pPr>
                        <a:defRPr sz="1200" b="1" i="0" u="none" strike="noStrike" kern="1200" baseline="0">
                          <a:solidFill>
                            <a:srgbClr val="C00000"/>
                          </a:solidFill>
                          <a:latin typeface="Century Gothic" panose="020B0502020202020204" pitchFamily="34" charset="0"/>
                          <a:ea typeface="+mn-ea"/>
                          <a:cs typeface="+mn-cs"/>
                        </a:defRPr>
                      </a:pPr>
                      <a:t>[CELLRANGE]</a:t>
                    </a:fld>
                    <a:endParaRPr lang="en-US" sz="1200" dirty="0"/>
                  </a:p>
                </c:rich>
              </c:tx>
              <c:spPr>
                <a:noFill/>
                <a:ln>
                  <a:noFill/>
                </a:ln>
                <a:effectLst/>
              </c:spP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4-190D-42B9-8E84-D6E0E3791781}"/>
                </c:ext>
                <c:ext xmlns:c15="http://schemas.microsoft.com/office/drawing/2012/chart" uri="{CE6537A1-D6FC-4f65-9D91-7224C49458BB}">
                  <c15:layout/>
                  <c15:dlblFieldTable/>
                  <c15:showDataLabelsRange val="1"/>
                </c:ext>
              </c:extLst>
            </c:dLbl>
            <c:spPr>
              <a:noFill/>
              <a:ln>
                <a:noFill/>
              </a:ln>
              <a:effectLst/>
            </c:spPr>
            <c:txPr>
              <a:bodyPr rot="0" spcFirstLastPara="1" vertOverflow="ellipsis" vert="horz" wrap="square" anchor="ctr" anchorCtr="1"/>
              <a:lstStyle/>
              <a:p>
                <a:pPr>
                  <a:defRPr sz="1100" b="1" i="0" u="none" strike="noStrike" kern="1200" baseline="0">
                    <a:solidFill>
                      <a:schemeClr val="accent1"/>
                    </a:solidFill>
                    <a:latin typeface="Century Gothic" panose="020B0502020202020204" pitchFamily="34" charset="0"/>
                    <a:ea typeface="+mn-ea"/>
                    <a:cs typeface="+mn-cs"/>
                  </a:defRPr>
                </a:pPr>
                <a:endParaRPr lang="es-MX"/>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layout/>
                <c15:showDataLabelsRange val="1"/>
                <c15:showLeaderLines val="0"/>
              </c:ext>
            </c:extLst>
          </c:dLbls>
          <c:xVal>
            <c:numRef>
              <c:f>'[Copia de riesgo rendimiento ckds 20180430.xlsx]Hoja2'!$E$3:$E$16</c:f>
              <c:numCache>
                <c:formatCode>0%</c:formatCode>
                <c:ptCount val="14"/>
                <c:pt idx="0">
                  <c:v>7.3990168511580467E-2</c:v>
                </c:pt>
                <c:pt idx="1">
                  <c:v>7.3990168511580467E-2</c:v>
                </c:pt>
                <c:pt idx="2">
                  <c:v>7.3990168511580467E-2</c:v>
                </c:pt>
                <c:pt idx="3">
                  <c:v>7.3990168511580467E-2</c:v>
                </c:pt>
                <c:pt idx="4">
                  <c:v>7.3990168511580467E-2</c:v>
                </c:pt>
                <c:pt idx="5">
                  <c:v>7.3990168511580467E-2</c:v>
                </c:pt>
                <c:pt idx="6">
                  <c:v>7.3990168511580467E-2</c:v>
                </c:pt>
                <c:pt idx="7">
                  <c:v>7.3990168511580467E-2</c:v>
                </c:pt>
                <c:pt idx="8">
                  <c:v>7.3990168511580467E-2</c:v>
                </c:pt>
                <c:pt idx="9">
                  <c:v>8.2118272863958605E-2</c:v>
                </c:pt>
                <c:pt idx="10">
                  <c:v>8.2118272863958605E-2</c:v>
                </c:pt>
                <c:pt idx="11">
                  <c:v>0.26244128840850939</c:v>
                </c:pt>
                <c:pt idx="12">
                  <c:v>7.400000000000001E-2</c:v>
                </c:pt>
                <c:pt idx="13">
                  <c:v>5.8000000000000003E-2</c:v>
                </c:pt>
              </c:numCache>
            </c:numRef>
          </c:xVal>
          <c:yVal>
            <c:numRef>
              <c:f>'[Copia de riesgo rendimiento ckds 20180430.xlsx]Hoja2'!$D$3:$D$16</c:f>
              <c:numCache>
                <c:formatCode>0%</c:formatCode>
                <c:ptCount val="14"/>
                <c:pt idx="0">
                  <c:v>0.2</c:v>
                </c:pt>
                <c:pt idx="1">
                  <c:v>0.19500000000000001</c:v>
                </c:pt>
                <c:pt idx="2">
                  <c:v>0.17100000000000001</c:v>
                </c:pt>
                <c:pt idx="3">
                  <c:v>0.16</c:v>
                </c:pt>
                <c:pt idx="4">
                  <c:v>0.17499999999999999</c:v>
                </c:pt>
                <c:pt idx="5">
                  <c:v>0.17499999999999999</c:v>
                </c:pt>
                <c:pt idx="6">
                  <c:v>0.16</c:v>
                </c:pt>
                <c:pt idx="7">
                  <c:v>0.15</c:v>
                </c:pt>
                <c:pt idx="8">
                  <c:v>0.15</c:v>
                </c:pt>
                <c:pt idx="9">
                  <c:v>0.14499999999999999</c:v>
                </c:pt>
                <c:pt idx="10">
                  <c:v>0.13</c:v>
                </c:pt>
                <c:pt idx="11">
                  <c:v>0.18</c:v>
                </c:pt>
                <c:pt idx="12">
                  <c:v>0.16500000000000001</c:v>
                </c:pt>
                <c:pt idx="13">
                  <c:v>0.15732558139534883</c:v>
                </c:pt>
              </c:numCache>
            </c:numRef>
          </c:yVal>
          <c:smooth val="0"/>
          <c:extLst xmlns:c16r2="http://schemas.microsoft.com/office/drawing/2015/06/chart">
            <c:ext xmlns:c16="http://schemas.microsoft.com/office/drawing/2014/chart" uri="{C3380CC4-5D6E-409C-BE32-E72D297353CC}">
              <c16:uniqueId val="{0000000E-190D-42B9-8E84-D6E0E3791781}"/>
            </c:ext>
            <c:ext xmlns:c15="http://schemas.microsoft.com/office/drawing/2012/chart" uri="{02D57815-91ED-43cb-92C2-25804820EDAC}">
              <c15:datalabelsRange>
                <c15:f>'[Copia de riesgo rendimiento ckds 20180430.xlsx]Hoja2'!$C$3:$C$16</c15:f>
                <c15:dlblRangeCache>
                  <c:ptCount val="14"/>
                  <c:pt idx="0">
                    <c:v>Be Grand</c:v>
                  </c:pt>
                  <c:pt idx="1">
                    <c:v>Orange</c:v>
                  </c:pt>
                  <c:pt idx="2">
                    <c:v>Artha</c:v>
                  </c:pt>
                  <c:pt idx="3">
                    <c:v>Delta</c:v>
                  </c:pt>
                  <c:pt idx="4">
                    <c:v>Quierocasa</c:v>
                  </c:pt>
                  <c:pt idx="5">
                    <c:v>Prumex</c:v>
                  </c:pt>
                  <c:pt idx="6">
                    <c:v>Alignmex</c:v>
                  </c:pt>
                  <c:pt idx="7">
                    <c:v>Walton</c:v>
                  </c:pt>
                  <c:pt idx="8">
                    <c:v>IGS</c:v>
                  </c:pt>
                  <c:pt idx="9">
                    <c:v>FCI</c:v>
                  </c:pt>
                  <c:pt idx="10">
                    <c:v>EXI</c:v>
                  </c:pt>
                  <c:pt idx="11">
                    <c:v>Ainda</c:v>
                  </c:pt>
                  <c:pt idx="12">
                    <c:v>Inmobilia</c:v>
                  </c:pt>
                  <c:pt idx="13">
                    <c:v>Fanvit</c:v>
                  </c:pt>
                </c15:dlblRangeCache>
              </c15:datalabelsRange>
            </c:ext>
          </c:extLst>
        </c:ser>
        <c:dLbls>
          <c:showLegendKey val="0"/>
          <c:showVal val="0"/>
          <c:showCatName val="0"/>
          <c:showSerName val="0"/>
          <c:showPercent val="0"/>
          <c:showBubbleSize val="0"/>
        </c:dLbls>
        <c:axId val="83954304"/>
        <c:axId val="83988864"/>
      </c:scatterChart>
      <c:valAx>
        <c:axId val="83954304"/>
        <c:scaling>
          <c:orientation val="minMax"/>
          <c:min val="1.0000000000000002E-2"/>
        </c:scaling>
        <c:delete val="0"/>
        <c:axPos val="b"/>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es-MX"/>
          </a:p>
        </c:txPr>
        <c:crossAx val="83988864"/>
        <c:crosses val="autoZero"/>
        <c:crossBetween val="midCat"/>
      </c:valAx>
      <c:valAx>
        <c:axId val="83988864"/>
        <c:scaling>
          <c:orientation val="minMax"/>
          <c:max val="0.22000000000000003"/>
          <c:min val="0.12000000000000001"/>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es-MX"/>
          </a:p>
        </c:txPr>
        <c:crossAx val="83954304"/>
        <c:crosses val="autoZero"/>
        <c:crossBetween val="midCat"/>
      </c:valAx>
      <c:spPr>
        <a:noFill/>
        <a:ln>
          <a:noFill/>
        </a:ln>
        <a:effectLst/>
      </c:spPr>
    </c:plotArea>
    <c:plotVisOnly val="1"/>
    <c:dispBlanksAs val="gap"/>
    <c:showDLblsOverMax val="0"/>
  </c:chart>
  <c:spPr>
    <a:noFill/>
    <a:ln>
      <a:noFill/>
    </a:ln>
    <a:effectLst/>
  </c:spPr>
  <c:txPr>
    <a:bodyPr/>
    <a:lstStyle/>
    <a:p>
      <a:pPr>
        <a:defRPr sz="1100">
          <a:latin typeface="Century Gothic" panose="020B0502020202020204" pitchFamily="34" charset="0"/>
        </a:defRPr>
      </a:pPr>
      <a:endParaRPr lang="es-MX"/>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Arial" panose="020B0604020202020204" pitchFamily="34" charset="0"/>
                <a:ea typeface="+mn-ea"/>
                <a:cs typeface="Arial" panose="020B0604020202020204" pitchFamily="34" charset="0"/>
              </a:defRPr>
            </a:pPr>
            <a:r>
              <a:rPr lang="es-MX" sz="1500" b="1" dirty="0"/>
              <a:t>Producto Interno Bruto de EUA</a:t>
            </a:r>
          </a:p>
          <a:p>
            <a:pPr>
              <a:defRPr sz="1400" b="0" i="0" u="none" strike="noStrike" kern="1200" spc="0" baseline="0">
                <a:solidFill>
                  <a:schemeClr val="tx1"/>
                </a:solidFill>
                <a:latin typeface="Arial" panose="020B0604020202020204" pitchFamily="34" charset="0"/>
                <a:ea typeface="+mn-ea"/>
                <a:cs typeface="Arial" panose="020B0604020202020204" pitchFamily="34" charset="0"/>
              </a:defRPr>
            </a:pPr>
            <a:r>
              <a:rPr lang="es-MX" sz="1050" dirty="0"/>
              <a:t>(Variaciones %, 2009=100)</a:t>
            </a:r>
          </a:p>
        </c:rich>
      </c:tx>
      <c:layout/>
      <c:overlay val="0"/>
      <c:spPr>
        <a:noFill/>
        <a:ln>
          <a:noFill/>
        </a:ln>
        <a:effectLst/>
      </c:spPr>
    </c:title>
    <c:autoTitleDeleted val="0"/>
    <c:plotArea>
      <c:layout>
        <c:manualLayout>
          <c:layoutTarget val="inner"/>
          <c:xMode val="edge"/>
          <c:yMode val="edge"/>
          <c:x val="7.9305307981778567E-2"/>
          <c:y val="0.15401671275780879"/>
          <c:w val="0.91818249375454575"/>
          <c:h val="0.58461811023622046"/>
        </c:manualLayout>
      </c:layout>
      <c:barChart>
        <c:barDir val="col"/>
        <c:grouping val="clustered"/>
        <c:varyColors val="0"/>
        <c:ser>
          <c:idx val="0"/>
          <c:order val="0"/>
          <c:tx>
            <c:strRef>
              <c:f>Sheet1!$K$276</c:f>
              <c:strCache>
                <c:ptCount val="1"/>
                <c:pt idx="0">
                  <c:v>Cambio porcentual del trimestre anterior </c:v>
                </c:pt>
              </c:strCache>
            </c:strRef>
          </c:tx>
          <c:spPr>
            <a:solidFill>
              <a:schemeClr val="accent5">
                <a:lumMod val="50000"/>
              </a:schemeClr>
            </a:solidFill>
            <a:ln>
              <a:solidFill>
                <a:schemeClr val="accent1"/>
              </a:solidFill>
            </a:ln>
            <a:effectLst/>
          </c:spPr>
          <c:invertIfNegative val="0"/>
          <c:dLbls>
            <c:dLbl>
              <c:idx val="12"/>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7558-4343-9F92-41117BDD0C6B}"/>
                </c:ext>
              </c:extLst>
            </c:dLbl>
            <c:dLbl>
              <c:idx val="15"/>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7558-4343-9F92-41117BDD0C6B}"/>
                </c:ext>
              </c:extLst>
            </c:dLbl>
            <c:dLbl>
              <c:idx val="16"/>
              <c:layout>
                <c:manualLayout>
                  <c:x val="-1.1433407155332288E-2"/>
                  <c:y val="7.3947679396633515E-3"/>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8386-4A1C-9C1C-998928379A8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s-MX"/>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Sheet1!$I$277:$J$293</c:f>
              <c:multiLvlStrCache>
                <c:ptCount val="17"/>
                <c:lvl>
                  <c:pt idx="0">
                    <c:v>I</c:v>
                  </c:pt>
                  <c:pt idx="1">
                    <c:v>II</c:v>
                  </c:pt>
                  <c:pt idx="2">
                    <c:v>III</c:v>
                  </c:pt>
                  <c:pt idx="3">
                    <c:v>IV</c:v>
                  </c:pt>
                  <c:pt idx="4">
                    <c:v>I</c:v>
                  </c:pt>
                  <c:pt idx="5">
                    <c:v>II</c:v>
                  </c:pt>
                  <c:pt idx="6">
                    <c:v>III</c:v>
                  </c:pt>
                  <c:pt idx="7">
                    <c:v>IV</c:v>
                  </c:pt>
                  <c:pt idx="8">
                    <c:v>I</c:v>
                  </c:pt>
                  <c:pt idx="9">
                    <c:v>II</c:v>
                  </c:pt>
                  <c:pt idx="10">
                    <c:v>III</c:v>
                  </c:pt>
                  <c:pt idx="11">
                    <c:v>IV</c:v>
                  </c:pt>
                  <c:pt idx="12">
                    <c:v>I</c:v>
                  </c:pt>
                  <c:pt idx="13">
                    <c:v>II</c:v>
                  </c:pt>
                  <c:pt idx="14">
                    <c:v>III</c:v>
                  </c:pt>
                  <c:pt idx="15">
                    <c:v>IV</c:v>
                  </c:pt>
                  <c:pt idx="16">
                    <c:v>I</c:v>
                  </c:pt>
                </c:lvl>
                <c:lvl>
                  <c:pt idx="0">
                    <c:v>2014</c:v>
                  </c:pt>
                  <c:pt idx="4">
                    <c:v>2015</c:v>
                  </c:pt>
                  <c:pt idx="8">
                    <c:v>2016</c:v>
                  </c:pt>
                  <c:pt idx="12">
                    <c:v>2017</c:v>
                  </c:pt>
                  <c:pt idx="16">
                    <c:v>2018</c:v>
                  </c:pt>
                </c:lvl>
              </c:multiLvlStrCache>
            </c:multiLvlStrRef>
          </c:cat>
          <c:val>
            <c:numRef>
              <c:f>Sheet1!$K$277:$K$293</c:f>
              <c:numCache>
                <c:formatCode>0.0</c:formatCode>
                <c:ptCount val="17"/>
                <c:pt idx="0">
                  <c:v>-0.91617766795529798</c:v>
                </c:pt>
                <c:pt idx="1">
                  <c:v>4.6008454151989175</c:v>
                </c:pt>
                <c:pt idx="2">
                  <c:v>5.2118900754511754</c:v>
                </c:pt>
                <c:pt idx="3">
                  <c:v>2.0151129563541703</c:v>
                </c:pt>
                <c:pt idx="4">
                  <c:v>3.2395750898977616</c:v>
                </c:pt>
                <c:pt idx="5">
                  <c:v>2.7408793165487388</c:v>
                </c:pt>
                <c:pt idx="6">
                  <c:v>1.630688516039136</c:v>
                </c:pt>
                <c:pt idx="7">
                  <c:v>0.4849181298446581</c:v>
                </c:pt>
                <c:pt idx="8">
                  <c:v>0.58140790237137807</c:v>
                </c:pt>
                <c:pt idx="9">
                  <c:v>2.2367736519139925</c:v>
                </c:pt>
                <c:pt idx="10">
                  <c:v>2.7794314187279623</c:v>
                </c:pt>
                <c:pt idx="11">
                  <c:v>1.759001294446616</c:v>
                </c:pt>
                <c:pt idx="12">
                  <c:v>1.2352524795941511</c:v>
                </c:pt>
                <c:pt idx="13">
                  <c:v>3.0611716505002162</c:v>
                </c:pt>
                <c:pt idx="14">
                  <c:v>3.1556705576744948</c:v>
                </c:pt>
                <c:pt idx="15">
                  <c:v>2.8879181404371623</c:v>
                </c:pt>
                <c:pt idx="16">
                  <c:v>2.1740998622651553</c:v>
                </c:pt>
              </c:numCache>
            </c:numRef>
          </c:val>
          <c:extLst xmlns:c16r2="http://schemas.microsoft.com/office/drawing/2015/06/chart">
            <c:ext xmlns:c16="http://schemas.microsoft.com/office/drawing/2014/chart" uri="{C3380CC4-5D6E-409C-BE32-E72D297353CC}">
              <c16:uniqueId val="{0000000A-8386-4A1C-9C1C-998928379A8D}"/>
            </c:ext>
          </c:extLst>
        </c:ser>
        <c:dLbls>
          <c:showLegendKey val="0"/>
          <c:showVal val="0"/>
          <c:showCatName val="0"/>
          <c:showSerName val="0"/>
          <c:showPercent val="0"/>
          <c:showBubbleSize val="0"/>
        </c:dLbls>
        <c:gapWidth val="219"/>
        <c:overlap val="-27"/>
        <c:axId val="86201856"/>
        <c:axId val="86203392"/>
      </c:barChart>
      <c:catAx>
        <c:axId val="86201856"/>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s-MX"/>
          </a:p>
        </c:txPr>
        <c:crossAx val="86203392"/>
        <c:crosses val="autoZero"/>
        <c:auto val="1"/>
        <c:lblAlgn val="ctr"/>
        <c:lblOffset val="100"/>
        <c:noMultiLvlLbl val="0"/>
      </c:catAx>
      <c:valAx>
        <c:axId val="86203392"/>
        <c:scaling>
          <c:orientation val="minMax"/>
          <c:max val="5.5"/>
          <c:min val="-1"/>
        </c:scaling>
        <c:delete val="0"/>
        <c:axPos val="l"/>
        <c:numFmt formatCode="0.0" sourceLinked="1"/>
        <c:majorTickMark val="out"/>
        <c:minorTickMark val="none"/>
        <c:tickLblPos val="nextTo"/>
        <c:spPr>
          <a:noFill/>
          <a:ln>
            <a:solidFill>
              <a:schemeClr val="accent1"/>
            </a:solid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s-MX"/>
          </a:p>
        </c:txPr>
        <c:crossAx val="86201856"/>
        <c:crosses val="autoZero"/>
        <c:crossBetween val="between"/>
      </c:valAx>
      <c:spPr>
        <a:noFill/>
        <a:ln>
          <a:noFill/>
        </a:ln>
        <a:effectLst/>
      </c:spPr>
    </c:plotArea>
    <c:legend>
      <c:legendPos val="b"/>
      <c:layout>
        <c:manualLayout>
          <c:xMode val="edge"/>
          <c:yMode val="edge"/>
          <c:x val="0"/>
          <c:y val="0.8635015748031496"/>
          <c:w val="0.95145033219899533"/>
          <c:h val="7.53494828466130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s-MX"/>
        </a:p>
      </c:txPr>
    </c:legend>
    <c:plotVisOnly val="1"/>
    <c:dispBlanksAs val="gap"/>
    <c:showDLblsOverMax val="0"/>
  </c:chart>
  <c:spPr>
    <a:solidFill>
      <a:schemeClr val="bg1"/>
    </a:solidFill>
    <a:ln w="9525" cap="flat" cmpd="sng" algn="ctr">
      <a:noFill/>
      <a:round/>
    </a:ln>
    <a:effectLst/>
  </c:spPr>
  <c:txPr>
    <a:bodyPr/>
    <a:lstStyle/>
    <a:p>
      <a:pPr>
        <a:defRPr>
          <a:solidFill>
            <a:schemeClr val="tx1"/>
          </a:solidFill>
          <a:latin typeface="Arial" panose="020B0604020202020204" pitchFamily="34" charset="0"/>
          <a:cs typeface="Arial" panose="020B0604020202020204" pitchFamily="34" charset="0"/>
        </a:defRPr>
      </a:pPr>
      <a:endParaRPr lang="es-MX"/>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es-MX" sz="1200" b="1">
                <a:latin typeface="+mn-lt"/>
                <a:cs typeface="Arial" panose="020B0604020202020204" pitchFamily="34" charset="0"/>
              </a:rPr>
              <a:t>PMI*</a:t>
            </a:r>
            <a:r>
              <a:rPr lang="es-MX" sz="1200" b="1" baseline="0">
                <a:latin typeface="+mn-lt"/>
                <a:cs typeface="Arial" panose="020B0604020202020204" pitchFamily="34" charset="0"/>
              </a:rPr>
              <a:t> de manufacturas</a:t>
            </a:r>
          </a:p>
          <a:p>
            <a:pPr>
              <a:defRPr sz="1400" b="0" i="0" u="none" strike="noStrike" kern="1200" spc="0" baseline="0">
                <a:solidFill>
                  <a:sysClr val="windowText" lastClr="000000"/>
                </a:solidFill>
                <a:latin typeface="+mn-lt"/>
                <a:ea typeface="+mn-ea"/>
                <a:cs typeface="+mn-cs"/>
              </a:defRPr>
            </a:pPr>
            <a:r>
              <a:rPr lang="es-MX" sz="1000" baseline="0">
                <a:latin typeface="+mn-lt"/>
                <a:cs typeface="Arial" panose="020B0604020202020204" pitchFamily="34" charset="0"/>
              </a:rPr>
              <a:t>(Indicador de difusión**)</a:t>
            </a:r>
            <a:endParaRPr lang="es-MX" sz="1000">
              <a:latin typeface="+mn-lt"/>
              <a:cs typeface="Arial" panose="020B0604020202020204" pitchFamily="34" charset="0"/>
            </a:endParaRPr>
          </a:p>
        </c:rich>
      </c:tx>
      <c:layout>
        <c:manualLayout>
          <c:xMode val="edge"/>
          <c:yMode val="edge"/>
          <c:x val="0.35290365961199294"/>
          <c:y val="0"/>
        </c:manualLayout>
      </c:layout>
      <c:overlay val="0"/>
      <c:spPr>
        <a:noFill/>
        <a:ln>
          <a:noFill/>
        </a:ln>
        <a:effectLst/>
      </c:spPr>
    </c:title>
    <c:autoTitleDeleted val="0"/>
    <c:plotArea>
      <c:layout>
        <c:manualLayout>
          <c:layoutTarget val="inner"/>
          <c:xMode val="edge"/>
          <c:yMode val="edge"/>
          <c:x val="0.12565114764772911"/>
          <c:y val="5.9547828814557571E-2"/>
          <c:w val="0.78682483135672965"/>
          <c:h val="0.5878015164399093"/>
        </c:manualLayout>
      </c:layout>
      <c:lineChart>
        <c:grouping val="standard"/>
        <c:varyColors val="0"/>
        <c:ser>
          <c:idx val="0"/>
          <c:order val="0"/>
          <c:tx>
            <c:strRef>
              <c:f>PMI!$B$1</c:f>
              <c:strCache>
                <c:ptCount val="1"/>
                <c:pt idx="0">
                  <c:v>Economías Emergentes</c:v>
                </c:pt>
              </c:strCache>
            </c:strRef>
          </c:tx>
          <c:spPr>
            <a:ln w="28575" cap="rnd">
              <a:solidFill>
                <a:schemeClr val="bg1">
                  <a:lumMod val="50000"/>
                </a:schemeClr>
              </a:solidFill>
              <a:round/>
            </a:ln>
            <a:effectLst/>
          </c:spPr>
          <c:marker>
            <c:symbol val="none"/>
          </c:marker>
          <c:dLbls>
            <c:dLbl>
              <c:idx val="14"/>
              <c:layout>
                <c:manualLayout>
                  <c:x val="-9.3722827489547897E-2"/>
                  <c:y val="0.1132569286499064"/>
                </c:manualLayout>
              </c:layout>
              <c:numFmt formatCode="#,##0.0" sourceLinked="0"/>
              <c:spPr>
                <a:no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rgbClr val="636363"/>
                      </a:solidFill>
                      <a:latin typeface="+mn-lt"/>
                      <a:ea typeface="+mn-ea"/>
                      <a:cs typeface="+mn-cs"/>
                    </a:defRPr>
                  </a:pPr>
                  <a:endParaRPr lang="es-MX"/>
                </a:p>
              </c:txPr>
              <c:showLegendKey val="0"/>
              <c:showVal val="0"/>
              <c:showCatName val="0"/>
              <c:showSerName val="1"/>
              <c:showPercent val="0"/>
              <c:showBubbleSize val="0"/>
              <c:extLst xmlns:c16r2="http://schemas.microsoft.com/office/drawing/2015/06/chart">
                <c:ext xmlns:c15="http://schemas.microsoft.com/office/drawing/2012/chart" uri="{CE6537A1-D6FC-4f65-9D91-7224C49458BB}">
                  <c15:layout>
                    <c:manualLayout>
                      <c:w val="0.21671379877155442"/>
                      <c:h val="0.11905396326975448"/>
                    </c:manualLayout>
                  </c15:layout>
                </c:ext>
                <c:ext xmlns:c16="http://schemas.microsoft.com/office/drawing/2014/chart" uri="{C3380CC4-5D6E-409C-BE32-E72D297353CC}">
                  <c16:uniqueId val="{00000000-A0E7-4752-816F-CEA1D35398D1}"/>
                </c:ext>
              </c:extLst>
            </c:dLbl>
            <c:dLbl>
              <c:idx val="32"/>
              <c:layout>
                <c:manualLayout>
                  <c:x val="-8.1002559858987647E-2"/>
                  <c:y val="0.14401224263250559"/>
                </c:manualLayout>
              </c:layout>
              <c:showLegendKey val="0"/>
              <c:showVal val="0"/>
              <c:showCatName val="0"/>
              <c:showSerName val="1"/>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A0E7-4752-816F-CEA1D35398D1}"/>
                </c:ext>
              </c:extLst>
            </c:dLbl>
            <c:dLbl>
              <c:idx val="48"/>
              <c:layout>
                <c:manualLayout>
                  <c:x val="-1.383884264560315E-2"/>
                  <c:y val="0.13028668376701499"/>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5511-400D-8C03-65FD68A4B221}"/>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636363"/>
                    </a:solidFill>
                    <a:latin typeface="+mn-lt"/>
                    <a:ea typeface="+mn-ea"/>
                    <a:cs typeface="+mn-cs"/>
                  </a:defRPr>
                </a:pPr>
                <a:endParaRPr lang="es-MX"/>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solidFill>
                      <a:round/>
                      <a:headEnd type="triangle"/>
                    </a:ln>
                    <a:effectLst/>
                  </c:spPr>
                </c15:leaderLines>
              </c:ext>
            </c:extLst>
          </c:dLbls>
          <c:cat>
            <c:numRef>
              <c:f>PMI!$A$2:$A$50</c:f>
              <c:numCache>
                <c:formatCode>mmm\-yy</c:formatCode>
                <c:ptCount val="49"/>
                <c:pt idx="0">
                  <c:v>41760</c:v>
                </c:pt>
                <c:pt idx="1">
                  <c:v>41791</c:v>
                </c:pt>
                <c:pt idx="2">
                  <c:v>41821</c:v>
                </c:pt>
                <c:pt idx="3">
                  <c:v>41852</c:v>
                </c:pt>
                <c:pt idx="4">
                  <c:v>41883</c:v>
                </c:pt>
                <c:pt idx="5">
                  <c:v>41913</c:v>
                </c:pt>
                <c:pt idx="6">
                  <c:v>41944</c:v>
                </c:pt>
                <c:pt idx="7">
                  <c:v>41974</c:v>
                </c:pt>
                <c:pt idx="8">
                  <c:v>42005</c:v>
                </c:pt>
                <c:pt idx="9">
                  <c:v>42036</c:v>
                </c:pt>
                <c:pt idx="10">
                  <c:v>42064</c:v>
                </c:pt>
                <c:pt idx="11">
                  <c:v>42095</c:v>
                </c:pt>
                <c:pt idx="12">
                  <c:v>42125</c:v>
                </c:pt>
                <c:pt idx="13">
                  <c:v>42156</c:v>
                </c:pt>
                <c:pt idx="14">
                  <c:v>42186</c:v>
                </c:pt>
                <c:pt idx="15">
                  <c:v>42217</c:v>
                </c:pt>
                <c:pt idx="16">
                  <c:v>42248</c:v>
                </c:pt>
                <c:pt idx="17">
                  <c:v>42278</c:v>
                </c:pt>
                <c:pt idx="18">
                  <c:v>42309</c:v>
                </c:pt>
                <c:pt idx="19">
                  <c:v>42339</c:v>
                </c:pt>
                <c:pt idx="20">
                  <c:v>42370</c:v>
                </c:pt>
                <c:pt idx="21">
                  <c:v>42401</c:v>
                </c:pt>
                <c:pt idx="22">
                  <c:v>42430</c:v>
                </c:pt>
                <c:pt idx="23">
                  <c:v>42461</c:v>
                </c:pt>
                <c:pt idx="24">
                  <c:v>42491</c:v>
                </c:pt>
                <c:pt idx="25">
                  <c:v>42522</c:v>
                </c:pt>
                <c:pt idx="26">
                  <c:v>42552</c:v>
                </c:pt>
                <c:pt idx="27">
                  <c:v>42583</c:v>
                </c:pt>
                <c:pt idx="28">
                  <c:v>42614</c:v>
                </c:pt>
                <c:pt idx="29">
                  <c:v>42644</c:v>
                </c:pt>
                <c:pt idx="30">
                  <c:v>42675</c:v>
                </c:pt>
                <c:pt idx="31">
                  <c:v>42705</c:v>
                </c:pt>
                <c:pt idx="32">
                  <c:v>42736</c:v>
                </c:pt>
                <c:pt idx="33">
                  <c:v>42767</c:v>
                </c:pt>
                <c:pt idx="34">
                  <c:v>42795</c:v>
                </c:pt>
                <c:pt idx="35">
                  <c:v>42826</c:v>
                </c:pt>
                <c:pt idx="36">
                  <c:v>42856</c:v>
                </c:pt>
                <c:pt idx="37">
                  <c:v>42887</c:v>
                </c:pt>
                <c:pt idx="38">
                  <c:v>42917</c:v>
                </c:pt>
                <c:pt idx="39">
                  <c:v>42948</c:v>
                </c:pt>
                <c:pt idx="40">
                  <c:v>42979</c:v>
                </c:pt>
                <c:pt idx="41">
                  <c:v>43009</c:v>
                </c:pt>
                <c:pt idx="42">
                  <c:v>43040</c:v>
                </c:pt>
                <c:pt idx="43">
                  <c:v>43070</c:v>
                </c:pt>
                <c:pt idx="44">
                  <c:v>43101</c:v>
                </c:pt>
                <c:pt idx="45">
                  <c:v>43132</c:v>
                </c:pt>
                <c:pt idx="46">
                  <c:v>43160</c:v>
                </c:pt>
                <c:pt idx="47">
                  <c:v>43191</c:v>
                </c:pt>
                <c:pt idx="48">
                  <c:v>43221</c:v>
                </c:pt>
              </c:numCache>
            </c:numRef>
          </c:cat>
          <c:val>
            <c:numRef>
              <c:f>PMI!$B$2:$B$50</c:f>
              <c:numCache>
                <c:formatCode>0.00</c:formatCode>
                <c:ptCount val="49"/>
                <c:pt idx="0">
                  <c:v>0</c:v>
                </c:pt>
                <c:pt idx="1">
                  <c:v>0</c:v>
                </c:pt>
                <c:pt idx="2">
                  <c:v>0</c:v>
                </c:pt>
                <c:pt idx="3">
                  <c:v>0</c:v>
                </c:pt>
                <c:pt idx="4">
                  <c:v>0</c:v>
                </c:pt>
                <c:pt idx="5">
                  <c:v>0</c:v>
                </c:pt>
                <c:pt idx="6">
                  <c:v>0</c:v>
                </c:pt>
                <c:pt idx="7">
                  <c:v>0</c:v>
                </c:pt>
                <c:pt idx="8">
                  <c:v>0</c:v>
                </c:pt>
                <c:pt idx="9">
                  <c:v>0</c:v>
                </c:pt>
                <c:pt idx="10">
                  <c:v>0</c:v>
                </c:pt>
                <c:pt idx="11">
                  <c:v>0</c:v>
                </c:pt>
                <c:pt idx="12">
                  <c:v>49.806800000000003</c:v>
                </c:pt>
                <c:pt idx="13">
                  <c:v>49.922400000000003</c:v>
                </c:pt>
                <c:pt idx="14">
                  <c:v>49.1252</c:v>
                </c:pt>
                <c:pt idx="15">
                  <c:v>48.653399999999998</c:v>
                </c:pt>
                <c:pt idx="16">
                  <c:v>48.489199999999997</c:v>
                </c:pt>
                <c:pt idx="17">
                  <c:v>48.974200000000003</c:v>
                </c:pt>
                <c:pt idx="18">
                  <c:v>49.2453</c:v>
                </c:pt>
                <c:pt idx="19">
                  <c:v>49.066800000000001</c:v>
                </c:pt>
                <c:pt idx="20">
                  <c:v>49.409100000000002</c:v>
                </c:pt>
                <c:pt idx="21">
                  <c:v>48.9375</c:v>
                </c:pt>
                <c:pt idx="22">
                  <c:v>50.200600000000001</c:v>
                </c:pt>
                <c:pt idx="23">
                  <c:v>49.619700000000002</c:v>
                </c:pt>
                <c:pt idx="24">
                  <c:v>49.591000000000001</c:v>
                </c:pt>
                <c:pt idx="25">
                  <c:v>49.307099999999998</c:v>
                </c:pt>
                <c:pt idx="26">
                  <c:v>50.347000000000001</c:v>
                </c:pt>
                <c:pt idx="27">
                  <c:v>50.142299999999999</c:v>
                </c:pt>
                <c:pt idx="28">
                  <c:v>50.387900000000002</c:v>
                </c:pt>
                <c:pt idx="29">
                  <c:v>51.054299999999998</c:v>
                </c:pt>
                <c:pt idx="30">
                  <c:v>50.775599999999997</c:v>
                </c:pt>
                <c:pt idx="31">
                  <c:v>51.0535</c:v>
                </c:pt>
                <c:pt idx="32">
                  <c:v>50.832500000000003</c:v>
                </c:pt>
                <c:pt idx="33">
                  <c:v>51.308799999999998</c:v>
                </c:pt>
                <c:pt idx="34">
                  <c:v>51.5749</c:v>
                </c:pt>
                <c:pt idx="35">
                  <c:v>50.946399999999997</c:v>
                </c:pt>
                <c:pt idx="36">
                  <c:v>50.549300000000002</c:v>
                </c:pt>
                <c:pt idx="37">
                  <c:v>50.785200000000003</c:v>
                </c:pt>
                <c:pt idx="38">
                  <c:v>50.924900000000001</c:v>
                </c:pt>
                <c:pt idx="39">
                  <c:v>51.675800000000002</c:v>
                </c:pt>
                <c:pt idx="40">
                  <c:v>51.348700000000001</c:v>
                </c:pt>
                <c:pt idx="41">
                  <c:v>51.186399999999999</c:v>
                </c:pt>
                <c:pt idx="42">
                  <c:v>51.606000000000002</c:v>
                </c:pt>
                <c:pt idx="43">
                  <c:v>52.163400000000003</c:v>
                </c:pt>
                <c:pt idx="44">
                  <c:v>51.9</c:v>
                </c:pt>
                <c:pt idx="45">
                  <c:v>51.942</c:v>
                </c:pt>
                <c:pt idx="46">
                  <c:v>51.334699999999998</c:v>
                </c:pt>
                <c:pt idx="47">
                  <c:v>51.286499999999997</c:v>
                </c:pt>
                <c:pt idx="48">
                  <c:v>51.059899999999999</c:v>
                </c:pt>
              </c:numCache>
            </c:numRef>
          </c:val>
          <c:smooth val="0"/>
          <c:extLst xmlns:c16r2="http://schemas.microsoft.com/office/drawing/2015/06/chart">
            <c:ext xmlns:c16="http://schemas.microsoft.com/office/drawing/2014/chart" uri="{C3380CC4-5D6E-409C-BE32-E72D297353CC}">
              <c16:uniqueId val="{00000002-A320-4335-B7CA-C449BE968C75}"/>
            </c:ext>
          </c:extLst>
        </c:ser>
        <c:ser>
          <c:idx val="1"/>
          <c:order val="1"/>
          <c:tx>
            <c:strRef>
              <c:f>PMI!$C$1</c:f>
              <c:strCache>
                <c:ptCount val="1"/>
                <c:pt idx="0">
                  <c:v>Unión Europea</c:v>
                </c:pt>
              </c:strCache>
            </c:strRef>
          </c:tx>
          <c:spPr>
            <a:ln w="28575" cap="rnd">
              <a:solidFill>
                <a:schemeClr val="tx1"/>
              </a:solidFill>
              <a:round/>
            </a:ln>
            <a:effectLst/>
          </c:spPr>
          <c:marker>
            <c:symbol val="none"/>
          </c:marker>
          <c:dLbls>
            <c:dLbl>
              <c:idx val="19"/>
              <c:layout>
                <c:manualLayout>
                  <c:x val="8.3648535502968829E-2"/>
                  <c:y val="-8.6453288456527611E-2"/>
                </c:manualLayout>
              </c:layout>
              <c:showLegendKey val="0"/>
              <c:showVal val="0"/>
              <c:showCatName val="0"/>
              <c:showSerName val="1"/>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A320-4335-B7CA-C449BE968C75}"/>
                </c:ext>
              </c:extLst>
            </c:dLbl>
            <c:dLbl>
              <c:idx val="25"/>
              <c:layout>
                <c:manualLayout>
                  <c:x val="-8.9952478158058555E-2"/>
                  <c:y val="-0.20861858971297664"/>
                </c:manualLayout>
              </c:layout>
              <c:showLegendKey val="0"/>
              <c:showVal val="0"/>
              <c:showCatName val="0"/>
              <c:showSerName val="1"/>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A0E7-4752-816F-CEA1D35398D1}"/>
                </c:ext>
              </c:extLst>
            </c:dLbl>
            <c:dLbl>
              <c:idx val="48"/>
              <c:layout>
                <c:manualLayout>
                  <c:x val="1.107107411648252E-2"/>
                  <c:y val="3.1448509874796728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5511-400D-8C03-65FD68A4B221}"/>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s-MX"/>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solidFill>
                      <a:round/>
                      <a:headEnd type="triangle"/>
                    </a:ln>
                    <a:effectLst/>
                  </c:spPr>
                </c15:leaderLines>
              </c:ext>
            </c:extLst>
          </c:dLbls>
          <c:cat>
            <c:numRef>
              <c:f>PMI!$A$2:$A$50</c:f>
              <c:numCache>
                <c:formatCode>mmm\-yy</c:formatCode>
                <c:ptCount val="49"/>
                <c:pt idx="0">
                  <c:v>41760</c:v>
                </c:pt>
                <c:pt idx="1">
                  <c:v>41791</c:v>
                </c:pt>
                <c:pt idx="2">
                  <c:v>41821</c:v>
                </c:pt>
                <c:pt idx="3">
                  <c:v>41852</c:v>
                </c:pt>
                <c:pt idx="4">
                  <c:v>41883</c:v>
                </c:pt>
                <c:pt idx="5">
                  <c:v>41913</c:v>
                </c:pt>
                <c:pt idx="6">
                  <c:v>41944</c:v>
                </c:pt>
                <c:pt idx="7">
                  <c:v>41974</c:v>
                </c:pt>
                <c:pt idx="8">
                  <c:v>42005</c:v>
                </c:pt>
                <c:pt idx="9">
                  <c:v>42036</c:v>
                </c:pt>
                <c:pt idx="10">
                  <c:v>42064</c:v>
                </c:pt>
                <c:pt idx="11">
                  <c:v>42095</c:v>
                </c:pt>
                <c:pt idx="12">
                  <c:v>42125</c:v>
                </c:pt>
                <c:pt idx="13">
                  <c:v>42156</c:v>
                </c:pt>
                <c:pt idx="14">
                  <c:v>42186</c:v>
                </c:pt>
                <c:pt idx="15">
                  <c:v>42217</c:v>
                </c:pt>
                <c:pt idx="16">
                  <c:v>42248</c:v>
                </c:pt>
                <c:pt idx="17">
                  <c:v>42278</c:v>
                </c:pt>
                <c:pt idx="18">
                  <c:v>42309</c:v>
                </c:pt>
                <c:pt idx="19">
                  <c:v>42339</c:v>
                </c:pt>
                <c:pt idx="20">
                  <c:v>42370</c:v>
                </c:pt>
                <c:pt idx="21">
                  <c:v>42401</c:v>
                </c:pt>
                <c:pt idx="22">
                  <c:v>42430</c:v>
                </c:pt>
                <c:pt idx="23">
                  <c:v>42461</c:v>
                </c:pt>
                <c:pt idx="24">
                  <c:v>42491</c:v>
                </c:pt>
                <c:pt idx="25">
                  <c:v>42522</c:v>
                </c:pt>
                <c:pt idx="26">
                  <c:v>42552</c:v>
                </c:pt>
                <c:pt idx="27">
                  <c:v>42583</c:v>
                </c:pt>
                <c:pt idx="28">
                  <c:v>42614</c:v>
                </c:pt>
                <c:pt idx="29">
                  <c:v>42644</c:v>
                </c:pt>
                <c:pt idx="30">
                  <c:v>42675</c:v>
                </c:pt>
                <c:pt idx="31">
                  <c:v>42705</c:v>
                </c:pt>
                <c:pt idx="32">
                  <c:v>42736</c:v>
                </c:pt>
                <c:pt idx="33">
                  <c:v>42767</c:v>
                </c:pt>
                <c:pt idx="34">
                  <c:v>42795</c:v>
                </c:pt>
                <c:pt idx="35">
                  <c:v>42826</c:v>
                </c:pt>
                <c:pt idx="36">
                  <c:v>42856</c:v>
                </c:pt>
                <c:pt idx="37">
                  <c:v>42887</c:v>
                </c:pt>
                <c:pt idx="38">
                  <c:v>42917</c:v>
                </c:pt>
                <c:pt idx="39">
                  <c:v>42948</c:v>
                </c:pt>
                <c:pt idx="40">
                  <c:v>42979</c:v>
                </c:pt>
                <c:pt idx="41">
                  <c:v>43009</c:v>
                </c:pt>
                <c:pt idx="42">
                  <c:v>43040</c:v>
                </c:pt>
                <c:pt idx="43">
                  <c:v>43070</c:v>
                </c:pt>
                <c:pt idx="44">
                  <c:v>43101</c:v>
                </c:pt>
                <c:pt idx="45">
                  <c:v>43132</c:v>
                </c:pt>
                <c:pt idx="46">
                  <c:v>43160</c:v>
                </c:pt>
                <c:pt idx="47">
                  <c:v>43191</c:v>
                </c:pt>
                <c:pt idx="48">
                  <c:v>43221</c:v>
                </c:pt>
              </c:numCache>
            </c:numRef>
          </c:cat>
          <c:val>
            <c:numRef>
              <c:f>PMI!$C$2:$C$50</c:f>
              <c:numCache>
                <c:formatCode>0.00</c:formatCode>
                <c:ptCount val="49"/>
                <c:pt idx="0">
                  <c:v>0</c:v>
                </c:pt>
                <c:pt idx="1">
                  <c:v>0</c:v>
                </c:pt>
                <c:pt idx="2">
                  <c:v>0</c:v>
                </c:pt>
                <c:pt idx="3">
                  <c:v>0</c:v>
                </c:pt>
                <c:pt idx="4">
                  <c:v>0</c:v>
                </c:pt>
                <c:pt idx="5">
                  <c:v>0</c:v>
                </c:pt>
                <c:pt idx="6">
                  <c:v>0</c:v>
                </c:pt>
                <c:pt idx="7">
                  <c:v>0</c:v>
                </c:pt>
                <c:pt idx="8">
                  <c:v>0</c:v>
                </c:pt>
                <c:pt idx="9">
                  <c:v>0</c:v>
                </c:pt>
                <c:pt idx="10">
                  <c:v>0</c:v>
                </c:pt>
                <c:pt idx="11">
                  <c:v>0</c:v>
                </c:pt>
                <c:pt idx="12">
                  <c:v>52.3</c:v>
                </c:pt>
                <c:pt idx="13">
                  <c:v>52.7</c:v>
                </c:pt>
                <c:pt idx="14">
                  <c:v>52.6</c:v>
                </c:pt>
                <c:pt idx="15">
                  <c:v>52.3</c:v>
                </c:pt>
                <c:pt idx="16">
                  <c:v>52</c:v>
                </c:pt>
                <c:pt idx="17">
                  <c:v>52.6</c:v>
                </c:pt>
                <c:pt idx="18">
                  <c:v>52.8</c:v>
                </c:pt>
                <c:pt idx="19">
                  <c:v>52.9</c:v>
                </c:pt>
                <c:pt idx="20">
                  <c:v>52.4</c:v>
                </c:pt>
                <c:pt idx="21">
                  <c:v>51.4</c:v>
                </c:pt>
                <c:pt idx="22">
                  <c:v>51.7</c:v>
                </c:pt>
                <c:pt idx="23">
                  <c:v>51.5</c:v>
                </c:pt>
                <c:pt idx="24">
                  <c:v>51.4</c:v>
                </c:pt>
                <c:pt idx="25">
                  <c:v>52.8</c:v>
                </c:pt>
                <c:pt idx="26">
                  <c:v>51.4</c:v>
                </c:pt>
                <c:pt idx="27">
                  <c:v>51.8</c:v>
                </c:pt>
                <c:pt idx="28">
                  <c:v>52.9</c:v>
                </c:pt>
                <c:pt idx="29">
                  <c:v>53.4</c:v>
                </c:pt>
                <c:pt idx="30">
                  <c:v>53.5</c:v>
                </c:pt>
                <c:pt idx="31">
                  <c:v>54.9</c:v>
                </c:pt>
                <c:pt idx="32">
                  <c:v>55.2</c:v>
                </c:pt>
                <c:pt idx="33">
                  <c:v>55.3</c:v>
                </c:pt>
                <c:pt idx="34">
                  <c:v>55.9</c:v>
                </c:pt>
                <c:pt idx="35">
                  <c:v>56.7</c:v>
                </c:pt>
                <c:pt idx="36">
                  <c:v>56.8</c:v>
                </c:pt>
                <c:pt idx="37">
                  <c:v>56.8</c:v>
                </c:pt>
                <c:pt idx="38">
                  <c:v>56.2</c:v>
                </c:pt>
                <c:pt idx="39">
                  <c:v>57.1</c:v>
                </c:pt>
                <c:pt idx="40">
                  <c:v>57.7</c:v>
                </c:pt>
                <c:pt idx="41">
                  <c:v>58</c:v>
                </c:pt>
                <c:pt idx="42">
                  <c:v>59.6</c:v>
                </c:pt>
                <c:pt idx="43">
                  <c:v>59.8</c:v>
                </c:pt>
                <c:pt idx="44">
                  <c:v>58.9</c:v>
                </c:pt>
                <c:pt idx="45">
                  <c:v>58</c:v>
                </c:pt>
                <c:pt idx="46">
                  <c:v>56.3</c:v>
                </c:pt>
                <c:pt idx="47">
                  <c:v>55.9</c:v>
                </c:pt>
                <c:pt idx="48" formatCode="General">
                  <c:v>55.4</c:v>
                </c:pt>
              </c:numCache>
            </c:numRef>
          </c:val>
          <c:smooth val="0"/>
          <c:extLst xmlns:c16r2="http://schemas.microsoft.com/office/drawing/2015/06/chart">
            <c:ext xmlns:c16="http://schemas.microsoft.com/office/drawing/2014/chart" uri="{C3380CC4-5D6E-409C-BE32-E72D297353CC}">
              <c16:uniqueId val="{00000005-A320-4335-B7CA-C449BE968C75}"/>
            </c:ext>
          </c:extLst>
        </c:ser>
        <c:ser>
          <c:idx val="2"/>
          <c:order val="2"/>
          <c:tx>
            <c:strRef>
              <c:f>PMI!$D$1</c:f>
              <c:strCache>
                <c:ptCount val="1"/>
                <c:pt idx="0">
                  <c:v>EUA</c:v>
                </c:pt>
              </c:strCache>
            </c:strRef>
          </c:tx>
          <c:spPr>
            <a:ln w="28575" cap="rnd">
              <a:solidFill>
                <a:srgbClr val="C00000"/>
              </a:solidFill>
              <a:round/>
            </a:ln>
            <a:effectLst/>
          </c:spPr>
          <c:marker>
            <c:symbol val="none"/>
          </c:marker>
          <c:dLbls>
            <c:dLbl>
              <c:idx val="10"/>
              <c:layout>
                <c:manualLayout>
                  <c:x val="3.0065745853416977E-2"/>
                  <c:y val="8.8518361247379562E-3"/>
                </c:manualLayout>
              </c:layout>
              <c:showLegendKey val="0"/>
              <c:showVal val="0"/>
              <c:showCatName val="0"/>
              <c:showSerName val="1"/>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A320-4335-B7CA-C449BE968C75}"/>
                </c:ext>
              </c:extLst>
            </c:dLbl>
            <c:dLbl>
              <c:idx val="15"/>
              <c:layout>
                <c:manualLayout>
                  <c:x val="-3.2128717254639109E-2"/>
                  <c:y val="-0.15999457317014085"/>
                </c:manualLayout>
              </c:layout>
              <c:showLegendKey val="0"/>
              <c:showVal val="0"/>
              <c:showCatName val="0"/>
              <c:showSerName val="1"/>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4CD9-4BF8-A7B4-CFA73419A405}"/>
                </c:ext>
              </c:extLst>
            </c:dLbl>
            <c:dLbl>
              <c:idx val="17"/>
              <c:layout>
                <c:manualLayout>
                  <c:x val="-1.68377956806414E-2"/>
                  <c:y val="-8.9004103649834035E-2"/>
                </c:manualLayout>
              </c:layout>
              <c:showLegendKey val="0"/>
              <c:showVal val="0"/>
              <c:showCatName val="0"/>
              <c:showSerName val="1"/>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2B8C-4072-AFCC-51A3BC75B0AB}"/>
                </c:ext>
              </c:extLst>
            </c:dLbl>
            <c:dLbl>
              <c:idx val="26"/>
              <c:layout>
                <c:manualLayout>
                  <c:x val="2.6114680351283826E-2"/>
                  <c:y val="-9.0144376606695206E-2"/>
                </c:manualLayout>
              </c:layout>
              <c:showLegendKey val="0"/>
              <c:showVal val="0"/>
              <c:showCatName val="0"/>
              <c:showSerName val="1"/>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2B8C-4072-AFCC-51A3BC75B0AB}"/>
                </c:ext>
              </c:extLst>
            </c:dLbl>
            <c:dLbl>
              <c:idx val="48"/>
              <c:layout>
                <c:manualLayout>
                  <c:x val="-2.490991676208567E-2"/>
                  <c:y val="-0.10782346242787448"/>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5511-400D-8C03-65FD68A4B221}"/>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endParaRPr lang="es-MX"/>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solidFill>
                      <a:round/>
                      <a:headEnd type="triangle"/>
                    </a:ln>
                    <a:effectLst/>
                  </c:spPr>
                </c15:leaderLines>
              </c:ext>
            </c:extLst>
          </c:dLbls>
          <c:cat>
            <c:numRef>
              <c:f>PMI!$A$2:$A$50</c:f>
              <c:numCache>
                <c:formatCode>mmm\-yy</c:formatCode>
                <c:ptCount val="49"/>
                <c:pt idx="0">
                  <c:v>41760</c:v>
                </c:pt>
                <c:pt idx="1">
                  <c:v>41791</c:v>
                </c:pt>
                <c:pt idx="2">
                  <c:v>41821</c:v>
                </c:pt>
                <c:pt idx="3">
                  <c:v>41852</c:v>
                </c:pt>
                <c:pt idx="4">
                  <c:v>41883</c:v>
                </c:pt>
                <c:pt idx="5">
                  <c:v>41913</c:v>
                </c:pt>
                <c:pt idx="6">
                  <c:v>41944</c:v>
                </c:pt>
                <c:pt idx="7">
                  <c:v>41974</c:v>
                </c:pt>
                <c:pt idx="8">
                  <c:v>42005</c:v>
                </c:pt>
                <c:pt idx="9">
                  <c:v>42036</c:v>
                </c:pt>
                <c:pt idx="10">
                  <c:v>42064</c:v>
                </c:pt>
                <c:pt idx="11">
                  <c:v>42095</c:v>
                </c:pt>
                <c:pt idx="12">
                  <c:v>42125</c:v>
                </c:pt>
                <c:pt idx="13">
                  <c:v>42156</c:v>
                </c:pt>
                <c:pt idx="14">
                  <c:v>42186</c:v>
                </c:pt>
                <c:pt idx="15">
                  <c:v>42217</c:v>
                </c:pt>
                <c:pt idx="16">
                  <c:v>42248</c:v>
                </c:pt>
                <c:pt idx="17">
                  <c:v>42278</c:v>
                </c:pt>
                <c:pt idx="18">
                  <c:v>42309</c:v>
                </c:pt>
                <c:pt idx="19">
                  <c:v>42339</c:v>
                </c:pt>
                <c:pt idx="20">
                  <c:v>42370</c:v>
                </c:pt>
                <c:pt idx="21">
                  <c:v>42401</c:v>
                </c:pt>
                <c:pt idx="22">
                  <c:v>42430</c:v>
                </c:pt>
                <c:pt idx="23">
                  <c:v>42461</c:v>
                </c:pt>
                <c:pt idx="24">
                  <c:v>42491</c:v>
                </c:pt>
                <c:pt idx="25">
                  <c:v>42522</c:v>
                </c:pt>
                <c:pt idx="26">
                  <c:v>42552</c:v>
                </c:pt>
                <c:pt idx="27">
                  <c:v>42583</c:v>
                </c:pt>
                <c:pt idx="28">
                  <c:v>42614</c:v>
                </c:pt>
                <c:pt idx="29">
                  <c:v>42644</c:v>
                </c:pt>
                <c:pt idx="30">
                  <c:v>42675</c:v>
                </c:pt>
                <c:pt idx="31">
                  <c:v>42705</c:v>
                </c:pt>
                <c:pt idx="32">
                  <c:v>42736</c:v>
                </c:pt>
                <c:pt idx="33">
                  <c:v>42767</c:v>
                </c:pt>
                <c:pt idx="34">
                  <c:v>42795</c:v>
                </c:pt>
                <c:pt idx="35">
                  <c:v>42826</c:v>
                </c:pt>
                <c:pt idx="36">
                  <c:v>42856</c:v>
                </c:pt>
                <c:pt idx="37">
                  <c:v>42887</c:v>
                </c:pt>
                <c:pt idx="38">
                  <c:v>42917</c:v>
                </c:pt>
                <c:pt idx="39">
                  <c:v>42948</c:v>
                </c:pt>
                <c:pt idx="40">
                  <c:v>42979</c:v>
                </c:pt>
                <c:pt idx="41">
                  <c:v>43009</c:v>
                </c:pt>
                <c:pt idx="42">
                  <c:v>43040</c:v>
                </c:pt>
                <c:pt idx="43">
                  <c:v>43070</c:v>
                </c:pt>
                <c:pt idx="44">
                  <c:v>43101</c:v>
                </c:pt>
                <c:pt idx="45">
                  <c:v>43132</c:v>
                </c:pt>
                <c:pt idx="46">
                  <c:v>43160</c:v>
                </c:pt>
                <c:pt idx="47">
                  <c:v>43191</c:v>
                </c:pt>
                <c:pt idx="48">
                  <c:v>43221</c:v>
                </c:pt>
              </c:numCache>
            </c:numRef>
          </c:cat>
          <c:val>
            <c:numRef>
              <c:f>PMI!$D$2:$D$50</c:f>
              <c:numCache>
                <c:formatCode>0.00</c:formatCode>
                <c:ptCount val="49"/>
                <c:pt idx="0">
                  <c:v>0</c:v>
                </c:pt>
                <c:pt idx="1">
                  <c:v>0</c:v>
                </c:pt>
                <c:pt idx="2">
                  <c:v>0</c:v>
                </c:pt>
                <c:pt idx="3">
                  <c:v>0</c:v>
                </c:pt>
                <c:pt idx="4">
                  <c:v>0</c:v>
                </c:pt>
                <c:pt idx="5">
                  <c:v>0</c:v>
                </c:pt>
                <c:pt idx="6">
                  <c:v>0</c:v>
                </c:pt>
                <c:pt idx="7">
                  <c:v>0</c:v>
                </c:pt>
                <c:pt idx="8">
                  <c:v>0</c:v>
                </c:pt>
                <c:pt idx="9">
                  <c:v>0</c:v>
                </c:pt>
                <c:pt idx="10">
                  <c:v>0</c:v>
                </c:pt>
                <c:pt idx="11">
                  <c:v>0</c:v>
                </c:pt>
                <c:pt idx="12">
                  <c:v>54</c:v>
                </c:pt>
                <c:pt idx="13">
                  <c:v>53.6</c:v>
                </c:pt>
                <c:pt idx="14">
                  <c:v>53.8</c:v>
                </c:pt>
                <c:pt idx="15">
                  <c:v>53</c:v>
                </c:pt>
                <c:pt idx="16">
                  <c:v>53.1</c:v>
                </c:pt>
                <c:pt idx="17">
                  <c:v>54.1</c:v>
                </c:pt>
                <c:pt idx="18">
                  <c:v>52.8</c:v>
                </c:pt>
                <c:pt idx="19">
                  <c:v>51.2</c:v>
                </c:pt>
                <c:pt idx="20">
                  <c:v>52.4</c:v>
                </c:pt>
                <c:pt idx="21">
                  <c:v>51.3</c:v>
                </c:pt>
                <c:pt idx="22">
                  <c:v>51.5</c:v>
                </c:pt>
                <c:pt idx="23">
                  <c:v>50.8</c:v>
                </c:pt>
                <c:pt idx="24">
                  <c:v>50.7</c:v>
                </c:pt>
                <c:pt idx="25">
                  <c:v>51.3</c:v>
                </c:pt>
                <c:pt idx="26">
                  <c:v>52.9</c:v>
                </c:pt>
                <c:pt idx="27">
                  <c:v>52</c:v>
                </c:pt>
                <c:pt idx="28">
                  <c:v>51.5</c:v>
                </c:pt>
                <c:pt idx="29">
                  <c:v>53.4</c:v>
                </c:pt>
                <c:pt idx="30">
                  <c:v>54.1</c:v>
                </c:pt>
                <c:pt idx="31">
                  <c:v>54.3</c:v>
                </c:pt>
                <c:pt idx="32">
                  <c:v>55</c:v>
                </c:pt>
                <c:pt idx="33">
                  <c:v>54.2</c:v>
                </c:pt>
                <c:pt idx="34">
                  <c:v>53.3</c:v>
                </c:pt>
                <c:pt idx="35">
                  <c:v>52.8</c:v>
                </c:pt>
                <c:pt idx="36">
                  <c:v>52.7</c:v>
                </c:pt>
                <c:pt idx="37">
                  <c:v>52</c:v>
                </c:pt>
                <c:pt idx="38">
                  <c:v>53.3</c:v>
                </c:pt>
                <c:pt idx="39">
                  <c:v>52.8</c:v>
                </c:pt>
                <c:pt idx="40">
                  <c:v>53.1</c:v>
                </c:pt>
                <c:pt idx="41">
                  <c:v>54.6</c:v>
                </c:pt>
                <c:pt idx="42">
                  <c:v>53.9</c:v>
                </c:pt>
                <c:pt idx="43">
                  <c:v>55.1</c:v>
                </c:pt>
                <c:pt idx="44">
                  <c:v>55.5</c:v>
                </c:pt>
                <c:pt idx="45">
                  <c:v>55.3</c:v>
                </c:pt>
                <c:pt idx="46">
                  <c:v>55.6</c:v>
                </c:pt>
                <c:pt idx="47">
                  <c:v>56.5</c:v>
                </c:pt>
                <c:pt idx="48" formatCode="General">
                  <c:v>56.4</c:v>
                </c:pt>
              </c:numCache>
            </c:numRef>
          </c:val>
          <c:smooth val="0"/>
          <c:extLst xmlns:c16r2="http://schemas.microsoft.com/office/drawing/2015/06/chart">
            <c:ext xmlns:c16="http://schemas.microsoft.com/office/drawing/2014/chart" uri="{C3380CC4-5D6E-409C-BE32-E72D297353CC}">
              <c16:uniqueId val="{00000008-A320-4335-B7CA-C449BE968C75}"/>
            </c:ext>
          </c:extLst>
        </c:ser>
        <c:ser>
          <c:idx val="3"/>
          <c:order val="3"/>
          <c:tx>
            <c:strRef>
              <c:f>PMI!$E$1</c:f>
              <c:strCache>
                <c:ptCount val="1"/>
                <c:pt idx="0">
                  <c:v>Japón</c:v>
                </c:pt>
              </c:strCache>
            </c:strRef>
          </c:tx>
          <c:spPr>
            <a:ln w="28575" cap="rnd">
              <a:solidFill>
                <a:srgbClr val="FF9933"/>
              </a:solidFill>
              <a:round/>
            </a:ln>
            <a:effectLst/>
          </c:spPr>
          <c:marker>
            <c:symbol val="none"/>
          </c:marker>
          <c:dLbls>
            <c:dLbl>
              <c:idx val="24"/>
              <c:layout>
                <c:manualLayout>
                  <c:x val="-1.2036524083726959E-2"/>
                  <c:y val="7.3438107457683435E-2"/>
                </c:manualLayout>
              </c:layout>
              <c:showLegendKey val="0"/>
              <c:showVal val="0"/>
              <c:showCatName val="0"/>
              <c:showSerName val="1"/>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A0E7-4752-816F-CEA1D35398D1}"/>
                </c:ext>
              </c:extLst>
            </c:dLbl>
            <c:dLbl>
              <c:idx val="48"/>
              <c:layout>
                <c:manualLayout>
                  <c:x val="0"/>
                  <c:y val="4.9419086946109143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A0E7-4752-816F-CEA1D35398D1}"/>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ED7D31"/>
                    </a:solidFill>
                    <a:latin typeface="+mn-lt"/>
                    <a:ea typeface="+mn-ea"/>
                    <a:cs typeface="+mn-cs"/>
                  </a:defRPr>
                </a:pPr>
                <a:endParaRPr lang="es-MX"/>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solidFill>
                      <a:round/>
                      <a:headEnd type="triangle"/>
                    </a:ln>
                    <a:effectLst/>
                  </c:spPr>
                </c15:leaderLines>
              </c:ext>
            </c:extLst>
          </c:dLbls>
          <c:cat>
            <c:numRef>
              <c:f>PMI!$A$2:$A$50</c:f>
              <c:numCache>
                <c:formatCode>mmm\-yy</c:formatCode>
                <c:ptCount val="49"/>
                <c:pt idx="0">
                  <c:v>41760</c:v>
                </c:pt>
                <c:pt idx="1">
                  <c:v>41791</c:v>
                </c:pt>
                <c:pt idx="2">
                  <c:v>41821</c:v>
                </c:pt>
                <c:pt idx="3">
                  <c:v>41852</c:v>
                </c:pt>
                <c:pt idx="4">
                  <c:v>41883</c:v>
                </c:pt>
                <c:pt idx="5">
                  <c:v>41913</c:v>
                </c:pt>
                <c:pt idx="6">
                  <c:v>41944</c:v>
                </c:pt>
                <c:pt idx="7">
                  <c:v>41974</c:v>
                </c:pt>
                <c:pt idx="8">
                  <c:v>42005</c:v>
                </c:pt>
                <c:pt idx="9">
                  <c:v>42036</c:v>
                </c:pt>
                <c:pt idx="10">
                  <c:v>42064</c:v>
                </c:pt>
                <c:pt idx="11">
                  <c:v>42095</c:v>
                </c:pt>
                <c:pt idx="12">
                  <c:v>42125</c:v>
                </c:pt>
                <c:pt idx="13">
                  <c:v>42156</c:v>
                </c:pt>
                <c:pt idx="14">
                  <c:v>42186</c:v>
                </c:pt>
                <c:pt idx="15">
                  <c:v>42217</c:v>
                </c:pt>
                <c:pt idx="16">
                  <c:v>42248</c:v>
                </c:pt>
                <c:pt idx="17">
                  <c:v>42278</c:v>
                </c:pt>
                <c:pt idx="18">
                  <c:v>42309</c:v>
                </c:pt>
                <c:pt idx="19">
                  <c:v>42339</c:v>
                </c:pt>
                <c:pt idx="20">
                  <c:v>42370</c:v>
                </c:pt>
                <c:pt idx="21">
                  <c:v>42401</c:v>
                </c:pt>
                <c:pt idx="22">
                  <c:v>42430</c:v>
                </c:pt>
                <c:pt idx="23">
                  <c:v>42461</c:v>
                </c:pt>
                <c:pt idx="24">
                  <c:v>42491</c:v>
                </c:pt>
                <c:pt idx="25">
                  <c:v>42522</c:v>
                </c:pt>
                <c:pt idx="26">
                  <c:v>42552</c:v>
                </c:pt>
                <c:pt idx="27">
                  <c:v>42583</c:v>
                </c:pt>
                <c:pt idx="28">
                  <c:v>42614</c:v>
                </c:pt>
                <c:pt idx="29">
                  <c:v>42644</c:v>
                </c:pt>
                <c:pt idx="30">
                  <c:v>42675</c:v>
                </c:pt>
                <c:pt idx="31">
                  <c:v>42705</c:v>
                </c:pt>
                <c:pt idx="32">
                  <c:v>42736</c:v>
                </c:pt>
                <c:pt idx="33">
                  <c:v>42767</c:v>
                </c:pt>
                <c:pt idx="34">
                  <c:v>42795</c:v>
                </c:pt>
                <c:pt idx="35">
                  <c:v>42826</c:v>
                </c:pt>
                <c:pt idx="36">
                  <c:v>42856</c:v>
                </c:pt>
                <c:pt idx="37">
                  <c:v>42887</c:v>
                </c:pt>
                <c:pt idx="38">
                  <c:v>42917</c:v>
                </c:pt>
                <c:pt idx="39">
                  <c:v>42948</c:v>
                </c:pt>
                <c:pt idx="40">
                  <c:v>42979</c:v>
                </c:pt>
                <c:pt idx="41">
                  <c:v>43009</c:v>
                </c:pt>
                <c:pt idx="42">
                  <c:v>43040</c:v>
                </c:pt>
                <c:pt idx="43">
                  <c:v>43070</c:v>
                </c:pt>
                <c:pt idx="44">
                  <c:v>43101</c:v>
                </c:pt>
                <c:pt idx="45">
                  <c:v>43132</c:v>
                </c:pt>
                <c:pt idx="46">
                  <c:v>43160</c:v>
                </c:pt>
                <c:pt idx="47">
                  <c:v>43191</c:v>
                </c:pt>
                <c:pt idx="48">
                  <c:v>43221</c:v>
                </c:pt>
              </c:numCache>
            </c:numRef>
          </c:cat>
          <c:val>
            <c:numRef>
              <c:f>PMI!$E$2:$E$50</c:f>
              <c:numCache>
                <c:formatCode>0.00</c:formatCode>
                <c:ptCount val="49"/>
                <c:pt idx="0">
                  <c:v>0</c:v>
                </c:pt>
                <c:pt idx="1">
                  <c:v>0</c:v>
                </c:pt>
                <c:pt idx="2">
                  <c:v>0</c:v>
                </c:pt>
                <c:pt idx="3">
                  <c:v>0</c:v>
                </c:pt>
                <c:pt idx="4">
                  <c:v>0</c:v>
                </c:pt>
                <c:pt idx="5">
                  <c:v>0</c:v>
                </c:pt>
                <c:pt idx="6">
                  <c:v>0</c:v>
                </c:pt>
                <c:pt idx="7">
                  <c:v>0</c:v>
                </c:pt>
                <c:pt idx="8">
                  <c:v>0</c:v>
                </c:pt>
                <c:pt idx="9">
                  <c:v>0</c:v>
                </c:pt>
                <c:pt idx="10">
                  <c:v>0</c:v>
                </c:pt>
                <c:pt idx="11">
                  <c:v>0</c:v>
                </c:pt>
                <c:pt idx="12">
                  <c:v>50.9</c:v>
                </c:pt>
                <c:pt idx="13">
                  <c:v>50.1</c:v>
                </c:pt>
                <c:pt idx="14">
                  <c:v>51.2</c:v>
                </c:pt>
                <c:pt idx="15">
                  <c:v>51.7</c:v>
                </c:pt>
                <c:pt idx="16">
                  <c:v>51</c:v>
                </c:pt>
                <c:pt idx="17">
                  <c:v>52.4</c:v>
                </c:pt>
                <c:pt idx="18">
                  <c:v>52.6</c:v>
                </c:pt>
                <c:pt idx="19">
                  <c:v>52.6</c:v>
                </c:pt>
                <c:pt idx="20">
                  <c:v>52.3</c:v>
                </c:pt>
                <c:pt idx="21">
                  <c:v>50.1</c:v>
                </c:pt>
                <c:pt idx="22">
                  <c:v>49.1</c:v>
                </c:pt>
                <c:pt idx="23">
                  <c:v>48.2</c:v>
                </c:pt>
                <c:pt idx="24">
                  <c:v>47.7</c:v>
                </c:pt>
                <c:pt idx="25">
                  <c:v>48.1</c:v>
                </c:pt>
                <c:pt idx="26">
                  <c:v>49.3</c:v>
                </c:pt>
                <c:pt idx="27">
                  <c:v>49.5</c:v>
                </c:pt>
                <c:pt idx="28">
                  <c:v>50.4</c:v>
                </c:pt>
                <c:pt idx="29">
                  <c:v>51.4</c:v>
                </c:pt>
                <c:pt idx="30">
                  <c:v>51.3</c:v>
                </c:pt>
                <c:pt idx="31">
                  <c:v>52.4</c:v>
                </c:pt>
                <c:pt idx="32">
                  <c:v>52.7</c:v>
                </c:pt>
                <c:pt idx="33">
                  <c:v>53.3</c:v>
                </c:pt>
                <c:pt idx="34">
                  <c:v>52.4</c:v>
                </c:pt>
                <c:pt idx="35">
                  <c:v>52.7</c:v>
                </c:pt>
                <c:pt idx="36">
                  <c:v>53.1</c:v>
                </c:pt>
                <c:pt idx="37">
                  <c:v>52.4</c:v>
                </c:pt>
                <c:pt idx="38">
                  <c:v>52.1</c:v>
                </c:pt>
                <c:pt idx="39">
                  <c:v>52.2</c:v>
                </c:pt>
                <c:pt idx="40">
                  <c:v>52.9</c:v>
                </c:pt>
                <c:pt idx="41">
                  <c:v>52.8</c:v>
                </c:pt>
                <c:pt idx="42">
                  <c:v>53.6</c:v>
                </c:pt>
                <c:pt idx="43">
                  <c:v>54</c:v>
                </c:pt>
                <c:pt idx="44">
                  <c:v>54.8</c:v>
                </c:pt>
                <c:pt idx="45">
                  <c:v>54.1</c:v>
                </c:pt>
                <c:pt idx="46">
                  <c:v>53.1</c:v>
                </c:pt>
                <c:pt idx="47">
                  <c:v>53.8</c:v>
                </c:pt>
                <c:pt idx="48" formatCode="General">
                  <c:v>52.8</c:v>
                </c:pt>
              </c:numCache>
            </c:numRef>
          </c:val>
          <c:smooth val="0"/>
          <c:extLst xmlns:c16r2="http://schemas.microsoft.com/office/drawing/2015/06/chart">
            <c:ext xmlns:c16="http://schemas.microsoft.com/office/drawing/2014/chart" uri="{C3380CC4-5D6E-409C-BE32-E72D297353CC}">
              <c16:uniqueId val="{0000000B-A320-4335-B7CA-C449BE968C75}"/>
            </c:ext>
          </c:extLst>
        </c:ser>
        <c:ser>
          <c:idx val="4"/>
          <c:order val="4"/>
          <c:tx>
            <c:strRef>
              <c:f>PMI!$F$1</c:f>
              <c:strCache>
                <c:ptCount val="1"/>
                <c:pt idx="0">
                  <c:v>Canadá</c:v>
                </c:pt>
              </c:strCache>
            </c:strRef>
          </c:tx>
          <c:spPr>
            <a:ln w="28575" cap="rnd">
              <a:solidFill>
                <a:srgbClr val="FFC5E2"/>
              </a:solidFill>
              <a:round/>
            </a:ln>
            <a:effectLst/>
          </c:spPr>
          <c:marker>
            <c:symbol val="none"/>
          </c:marker>
          <c:dLbls>
            <c:dLbl>
              <c:idx val="9"/>
              <c:layout>
                <c:manualLayout>
                  <c:x val="-8.7174222222222195E-2"/>
                  <c:y val="8.1473989898989893E-2"/>
                </c:manualLayout>
              </c:layout>
              <c:showLegendKey val="0"/>
              <c:showVal val="0"/>
              <c:showCatName val="0"/>
              <c:showSerName val="1"/>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A320-4335-B7CA-C449BE968C75}"/>
                </c:ext>
              </c:extLst>
            </c:dLbl>
            <c:dLbl>
              <c:idx val="19"/>
              <c:layout>
                <c:manualLayout>
                  <c:x val="4.0873015873015874E-3"/>
                  <c:y val="6.8349631519274298E-2"/>
                </c:manualLayout>
              </c:layout>
              <c:showLegendKey val="0"/>
              <c:showVal val="0"/>
              <c:showCatName val="0"/>
              <c:showSerName val="1"/>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5113-4232-8EB1-649DA28831C3}"/>
                </c:ext>
              </c:extLst>
            </c:dLbl>
            <c:dLbl>
              <c:idx val="20"/>
              <c:layout>
                <c:manualLayout>
                  <c:x val="-3.0973315945116261E-2"/>
                  <c:y val="0.10502258088857779"/>
                </c:manualLayout>
              </c:layout>
              <c:showLegendKey val="0"/>
              <c:showVal val="0"/>
              <c:showCatName val="0"/>
              <c:showSerName val="1"/>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2B8C-4072-AFCC-51A3BC75B0AB}"/>
                </c:ext>
              </c:extLst>
            </c:dLbl>
            <c:dLbl>
              <c:idx val="34"/>
              <c:layout>
                <c:manualLayout>
                  <c:x val="-0.16601947375784951"/>
                  <c:y val="-4.4374590311524201E-2"/>
                </c:manualLayout>
              </c:layout>
              <c:showLegendKey val="0"/>
              <c:showVal val="0"/>
              <c:showCatName val="0"/>
              <c:showSerName val="1"/>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A0E7-4752-816F-CEA1D35398D1}"/>
                </c:ext>
              </c:extLst>
            </c:dLbl>
            <c:dLbl>
              <c:idx val="48"/>
              <c:layout>
                <c:manualLayout>
                  <c:x val="1.107107411648252E-2"/>
                  <c:y val="-4.4926442678281239E-3"/>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5511-400D-8C03-65FD68A4B221}"/>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FF9F9F"/>
                    </a:solidFill>
                    <a:latin typeface="+mn-lt"/>
                    <a:ea typeface="+mn-ea"/>
                    <a:cs typeface="+mn-cs"/>
                  </a:defRPr>
                </a:pPr>
                <a:endParaRPr lang="es-MX"/>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solidFill>
                      <a:round/>
                      <a:headEnd type="triangle"/>
                    </a:ln>
                    <a:effectLst/>
                  </c:spPr>
                </c15:leaderLines>
              </c:ext>
            </c:extLst>
          </c:dLbls>
          <c:cat>
            <c:numRef>
              <c:f>PMI!$A$2:$A$50</c:f>
              <c:numCache>
                <c:formatCode>mmm\-yy</c:formatCode>
                <c:ptCount val="49"/>
                <c:pt idx="0">
                  <c:v>41760</c:v>
                </c:pt>
                <c:pt idx="1">
                  <c:v>41791</c:v>
                </c:pt>
                <c:pt idx="2">
                  <c:v>41821</c:v>
                </c:pt>
                <c:pt idx="3">
                  <c:v>41852</c:v>
                </c:pt>
                <c:pt idx="4">
                  <c:v>41883</c:v>
                </c:pt>
                <c:pt idx="5">
                  <c:v>41913</c:v>
                </c:pt>
                <c:pt idx="6">
                  <c:v>41944</c:v>
                </c:pt>
                <c:pt idx="7">
                  <c:v>41974</c:v>
                </c:pt>
                <c:pt idx="8">
                  <c:v>42005</c:v>
                </c:pt>
                <c:pt idx="9">
                  <c:v>42036</c:v>
                </c:pt>
                <c:pt idx="10">
                  <c:v>42064</c:v>
                </c:pt>
                <c:pt idx="11">
                  <c:v>42095</c:v>
                </c:pt>
                <c:pt idx="12">
                  <c:v>42125</c:v>
                </c:pt>
                <c:pt idx="13">
                  <c:v>42156</c:v>
                </c:pt>
                <c:pt idx="14">
                  <c:v>42186</c:v>
                </c:pt>
                <c:pt idx="15">
                  <c:v>42217</c:v>
                </c:pt>
                <c:pt idx="16">
                  <c:v>42248</c:v>
                </c:pt>
                <c:pt idx="17">
                  <c:v>42278</c:v>
                </c:pt>
                <c:pt idx="18">
                  <c:v>42309</c:v>
                </c:pt>
                <c:pt idx="19">
                  <c:v>42339</c:v>
                </c:pt>
                <c:pt idx="20">
                  <c:v>42370</c:v>
                </c:pt>
                <c:pt idx="21">
                  <c:v>42401</c:v>
                </c:pt>
                <c:pt idx="22">
                  <c:v>42430</c:v>
                </c:pt>
                <c:pt idx="23">
                  <c:v>42461</c:v>
                </c:pt>
                <c:pt idx="24">
                  <c:v>42491</c:v>
                </c:pt>
                <c:pt idx="25">
                  <c:v>42522</c:v>
                </c:pt>
                <c:pt idx="26">
                  <c:v>42552</c:v>
                </c:pt>
                <c:pt idx="27">
                  <c:v>42583</c:v>
                </c:pt>
                <c:pt idx="28">
                  <c:v>42614</c:v>
                </c:pt>
                <c:pt idx="29">
                  <c:v>42644</c:v>
                </c:pt>
                <c:pt idx="30">
                  <c:v>42675</c:v>
                </c:pt>
                <c:pt idx="31">
                  <c:v>42705</c:v>
                </c:pt>
                <c:pt idx="32">
                  <c:v>42736</c:v>
                </c:pt>
                <c:pt idx="33">
                  <c:v>42767</c:v>
                </c:pt>
                <c:pt idx="34">
                  <c:v>42795</c:v>
                </c:pt>
                <c:pt idx="35">
                  <c:v>42826</c:v>
                </c:pt>
                <c:pt idx="36">
                  <c:v>42856</c:v>
                </c:pt>
                <c:pt idx="37">
                  <c:v>42887</c:v>
                </c:pt>
                <c:pt idx="38">
                  <c:v>42917</c:v>
                </c:pt>
                <c:pt idx="39">
                  <c:v>42948</c:v>
                </c:pt>
                <c:pt idx="40">
                  <c:v>42979</c:v>
                </c:pt>
                <c:pt idx="41">
                  <c:v>43009</c:v>
                </c:pt>
                <c:pt idx="42">
                  <c:v>43040</c:v>
                </c:pt>
                <c:pt idx="43">
                  <c:v>43070</c:v>
                </c:pt>
                <c:pt idx="44">
                  <c:v>43101</c:v>
                </c:pt>
                <c:pt idx="45">
                  <c:v>43132</c:v>
                </c:pt>
                <c:pt idx="46">
                  <c:v>43160</c:v>
                </c:pt>
                <c:pt idx="47">
                  <c:v>43191</c:v>
                </c:pt>
                <c:pt idx="48">
                  <c:v>43221</c:v>
                </c:pt>
              </c:numCache>
            </c:numRef>
          </c:cat>
          <c:val>
            <c:numRef>
              <c:f>PMI!$F$2:$F$50</c:f>
              <c:numCache>
                <c:formatCode>0.00</c:formatCode>
                <c:ptCount val="49"/>
                <c:pt idx="0">
                  <c:v>0</c:v>
                </c:pt>
                <c:pt idx="1">
                  <c:v>0</c:v>
                </c:pt>
                <c:pt idx="2">
                  <c:v>0</c:v>
                </c:pt>
                <c:pt idx="3">
                  <c:v>0</c:v>
                </c:pt>
                <c:pt idx="4">
                  <c:v>0</c:v>
                </c:pt>
                <c:pt idx="5">
                  <c:v>0</c:v>
                </c:pt>
                <c:pt idx="6">
                  <c:v>0</c:v>
                </c:pt>
                <c:pt idx="7">
                  <c:v>0</c:v>
                </c:pt>
                <c:pt idx="8">
                  <c:v>0</c:v>
                </c:pt>
                <c:pt idx="9">
                  <c:v>0</c:v>
                </c:pt>
                <c:pt idx="10">
                  <c:v>0</c:v>
                </c:pt>
                <c:pt idx="11">
                  <c:v>0</c:v>
                </c:pt>
                <c:pt idx="12">
                  <c:v>49.8</c:v>
                </c:pt>
                <c:pt idx="13">
                  <c:v>51.3</c:v>
                </c:pt>
                <c:pt idx="14">
                  <c:v>50.8</c:v>
                </c:pt>
                <c:pt idx="15">
                  <c:v>49.4</c:v>
                </c:pt>
                <c:pt idx="16">
                  <c:v>48.6</c:v>
                </c:pt>
                <c:pt idx="17">
                  <c:v>48</c:v>
                </c:pt>
                <c:pt idx="18">
                  <c:v>48.6</c:v>
                </c:pt>
                <c:pt idx="19">
                  <c:v>47.5</c:v>
                </c:pt>
                <c:pt idx="20">
                  <c:v>49.3</c:v>
                </c:pt>
                <c:pt idx="21">
                  <c:v>49.4</c:v>
                </c:pt>
                <c:pt idx="22">
                  <c:v>51.5</c:v>
                </c:pt>
                <c:pt idx="23">
                  <c:v>52.2</c:v>
                </c:pt>
                <c:pt idx="24">
                  <c:v>52.1</c:v>
                </c:pt>
                <c:pt idx="25">
                  <c:v>51.8</c:v>
                </c:pt>
                <c:pt idx="26">
                  <c:v>51.9</c:v>
                </c:pt>
                <c:pt idx="27">
                  <c:v>51.1</c:v>
                </c:pt>
                <c:pt idx="28">
                  <c:v>50.3</c:v>
                </c:pt>
                <c:pt idx="29">
                  <c:v>51.1</c:v>
                </c:pt>
                <c:pt idx="30">
                  <c:v>51.5</c:v>
                </c:pt>
                <c:pt idx="31">
                  <c:v>51.8</c:v>
                </c:pt>
                <c:pt idx="32">
                  <c:v>53.5</c:v>
                </c:pt>
                <c:pt idx="33">
                  <c:v>54.7</c:v>
                </c:pt>
                <c:pt idx="34">
                  <c:v>55.5</c:v>
                </c:pt>
                <c:pt idx="35">
                  <c:v>55.9</c:v>
                </c:pt>
                <c:pt idx="36">
                  <c:v>55.1</c:v>
                </c:pt>
                <c:pt idx="37">
                  <c:v>54.7</c:v>
                </c:pt>
                <c:pt idx="38">
                  <c:v>55.5</c:v>
                </c:pt>
                <c:pt idx="39">
                  <c:v>54.6</c:v>
                </c:pt>
                <c:pt idx="40">
                  <c:v>55</c:v>
                </c:pt>
                <c:pt idx="41">
                  <c:v>54.3</c:v>
                </c:pt>
                <c:pt idx="42">
                  <c:v>54.4</c:v>
                </c:pt>
                <c:pt idx="43">
                  <c:v>54.7</c:v>
                </c:pt>
                <c:pt idx="44">
                  <c:v>55.9</c:v>
                </c:pt>
                <c:pt idx="45">
                  <c:v>55.6</c:v>
                </c:pt>
                <c:pt idx="46">
                  <c:v>55.7</c:v>
                </c:pt>
                <c:pt idx="47">
                  <c:v>55.5</c:v>
                </c:pt>
                <c:pt idx="48" formatCode="General">
                  <c:v>56.2</c:v>
                </c:pt>
              </c:numCache>
            </c:numRef>
          </c:val>
          <c:smooth val="0"/>
          <c:extLst xmlns:c16r2="http://schemas.microsoft.com/office/drawing/2015/06/chart">
            <c:ext xmlns:c16="http://schemas.microsoft.com/office/drawing/2014/chart" uri="{C3380CC4-5D6E-409C-BE32-E72D297353CC}">
              <c16:uniqueId val="{0000000E-A320-4335-B7CA-C449BE968C75}"/>
            </c:ext>
          </c:extLst>
        </c:ser>
        <c:dLbls>
          <c:showLegendKey val="0"/>
          <c:showVal val="0"/>
          <c:showCatName val="0"/>
          <c:showSerName val="0"/>
          <c:showPercent val="0"/>
          <c:showBubbleSize val="0"/>
        </c:dLbls>
        <c:marker val="1"/>
        <c:smooth val="0"/>
        <c:axId val="86538880"/>
        <c:axId val="98963840"/>
      </c:lineChart>
      <c:dateAx>
        <c:axId val="86538880"/>
        <c:scaling>
          <c:orientation val="minMax"/>
          <c:min val="42491"/>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ysClr val="windowText" lastClr="000000"/>
                </a:solidFill>
                <a:latin typeface="+mn-lt"/>
                <a:ea typeface="+mn-ea"/>
                <a:cs typeface="+mn-cs"/>
              </a:defRPr>
            </a:pPr>
            <a:endParaRPr lang="es-MX"/>
          </a:p>
        </c:txPr>
        <c:crossAx val="98963840"/>
        <c:crosses val="autoZero"/>
        <c:auto val="1"/>
        <c:lblOffset val="100"/>
        <c:baseTimeUnit val="months"/>
      </c:dateAx>
      <c:valAx>
        <c:axId val="98963840"/>
        <c:scaling>
          <c:orientation val="minMax"/>
          <c:max val="60"/>
          <c:min val="45"/>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crossAx val="86538880"/>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defRPr>
      </a:pPr>
      <a:endParaRPr lang="es-MX"/>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spc="0" baseline="0">
                <a:solidFill>
                  <a:sysClr val="windowText" lastClr="000000"/>
                </a:solidFill>
                <a:latin typeface="+mn-lt"/>
                <a:ea typeface="+mn-ea"/>
                <a:cs typeface="+mn-cs"/>
              </a:defRPr>
            </a:pPr>
            <a:r>
              <a:rPr lang="es-MX" sz="1200" b="1" i="0" baseline="0">
                <a:effectLst/>
              </a:rPr>
              <a:t>Inversión Fija Bruta e </a:t>
            </a:r>
          </a:p>
          <a:p>
            <a:pPr>
              <a:defRPr sz="1600" b="1" i="0" u="none" strike="noStrike" kern="1200" spc="0" baseline="0">
                <a:solidFill>
                  <a:sysClr val="windowText" lastClr="000000"/>
                </a:solidFill>
                <a:latin typeface="+mn-lt"/>
                <a:ea typeface="+mn-ea"/>
                <a:cs typeface="+mn-cs"/>
              </a:defRPr>
            </a:pPr>
            <a:r>
              <a:rPr lang="es-MX" sz="1200" b="1" i="0" baseline="0">
                <a:effectLst/>
              </a:rPr>
              <a:t>Inversión en Construcción Residencial</a:t>
            </a:r>
            <a:endParaRPr lang="es-MX" sz="1200">
              <a:effectLst/>
            </a:endParaRPr>
          </a:p>
          <a:p>
            <a:pPr>
              <a:defRPr sz="1600" b="1" i="0" u="none" strike="noStrike" kern="1200" spc="0" baseline="0">
                <a:solidFill>
                  <a:sysClr val="windowText" lastClr="000000"/>
                </a:solidFill>
                <a:latin typeface="+mn-lt"/>
                <a:ea typeface="+mn-ea"/>
                <a:cs typeface="+mn-cs"/>
              </a:defRPr>
            </a:pPr>
            <a:r>
              <a:rPr lang="es-MX" sz="1050" b="0" i="0" baseline="0">
                <a:effectLst/>
              </a:rPr>
              <a:t>(Variación Anual %)</a:t>
            </a:r>
            <a:endParaRPr lang="es-MX" sz="1000">
              <a:effectLst/>
            </a:endParaRPr>
          </a:p>
        </c:rich>
      </c:tx>
      <c:layout>
        <c:manualLayout>
          <c:xMode val="edge"/>
          <c:yMode val="edge"/>
          <c:x val="0.22048527977298926"/>
          <c:y val="6.2153984807518999E-4"/>
        </c:manualLayout>
      </c:layout>
      <c:overlay val="0"/>
      <c:spPr>
        <a:noFill/>
        <a:ln>
          <a:noFill/>
        </a:ln>
        <a:effectLst/>
      </c:spPr>
    </c:title>
    <c:autoTitleDeleted val="0"/>
    <c:plotArea>
      <c:layout>
        <c:manualLayout>
          <c:layoutTarget val="inner"/>
          <c:xMode val="edge"/>
          <c:yMode val="edge"/>
          <c:x val="5.3717125228151842E-2"/>
          <c:y val="0.17328505214368481"/>
          <c:w val="0.8779048062427951"/>
          <c:h val="0.56954004119994839"/>
        </c:manualLayout>
      </c:layout>
      <c:lineChart>
        <c:grouping val="standard"/>
        <c:varyColors val="0"/>
        <c:ser>
          <c:idx val="0"/>
          <c:order val="0"/>
          <c:tx>
            <c:strRef>
              <c:f>'IFB y ICR'!$G$271</c:f>
              <c:strCache>
                <c:ptCount val="1"/>
                <c:pt idx="0">
                  <c:v>IFB</c:v>
                </c:pt>
              </c:strCache>
            </c:strRef>
          </c:tx>
          <c:spPr>
            <a:ln w="28575" cap="rnd">
              <a:solidFill>
                <a:srgbClr val="002060"/>
              </a:solidFill>
              <a:prstDash val="sysDot"/>
              <a:round/>
            </a:ln>
            <a:effectLst/>
          </c:spPr>
          <c:marker>
            <c:symbol val="none"/>
          </c:marker>
          <c:dLbls>
            <c:dLbl>
              <c:idx val="37"/>
              <c:layout>
                <c:manualLayout>
                  <c:x val="-8.9015151515151519E-2"/>
                  <c:y val="6.9364161849710906E-2"/>
                </c:manualLayout>
              </c:layout>
              <c:showLegendKey val="0"/>
              <c:showVal val="0"/>
              <c:showCatName val="0"/>
              <c:showSerName val="1"/>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377A-415A-B733-35BD1F18A04C}"/>
                </c:ext>
              </c:extLst>
            </c:dLbl>
            <c:dLbl>
              <c:idx val="40"/>
              <c:layout>
                <c:manualLayout>
                  <c:x val="0"/>
                  <c:y val="6.1657032755298651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377A-415A-B733-35BD1F18A04C}"/>
                </c:ext>
              </c:extLst>
            </c:dLbl>
            <c:dLbl>
              <c:idx val="290"/>
              <c:layout>
                <c:manualLayout>
                  <c:x val="0"/>
                  <c:y val="8.9931762585296768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9049-4C32-95FD-5B57B0BED8EE}"/>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02060"/>
                    </a:solidFill>
                    <a:latin typeface="+mn-lt"/>
                    <a:ea typeface="+mn-ea"/>
                    <a:cs typeface="+mn-cs"/>
                  </a:defRPr>
                </a:pPr>
                <a:endParaRPr lang="es-MX"/>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ysClr val="windowText" lastClr="000000"/>
                      </a:solidFill>
                      <a:round/>
                      <a:headEnd type="triangle"/>
                    </a:ln>
                    <a:effectLst/>
                  </c:spPr>
                </c15:leaderLines>
              </c:ext>
            </c:extLst>
          </c:dLbls>
          <c:cat>
            <c:numRef>
              <c:f>'IFB y ICR'!$A$4:$A$294</c:f>
              <c:numCache>
                <c:formatCode>mmm\-yy</c:formatCode>
                <c:ptCount val="291"/>
                <c:pt idx="0">
                  <c:v>34335</c:v>
                </c:pt>
                <c:pt idx="1">
                  <c:v>34366</c:v>
                </c:pt>
                <c:pt idx="2">
                  <c:v>34394</c:v>
                </c:pt>
                <c:pt idx="3">
                  <c:v>34425</c:v>
                </c:pt>
                <c:pt idx="4">
                  <c:v>34455</c:v>
                </c:pt>
                <c:pt idx="5">
                  <c:v>34486</c:v>
                </c:pt>
                <c:pt idx="6">
                  <c:v>34516</c:v>
                </c:pt>
                <c:pt idx="7">
                  <c:v>34547</c:v>
                </c:pt>
                <c:pt idx="8">
                  <c:v>34578</c:v>
                </c:pt>
                <c:pt idx="9">
                  <c:v>34608</c:v>
                </c:pt>
                <c:pt idx="10">
                  <c:v>34639</c:v>
                </c:pt>
                <c:pt idx="11">
                  <c:v>34669</c:v>
                </c:pt>
                <c:pt idx="12">
                  <c:v>34700</c:v>
                </c:pt>
                <c:pt idx="13">
                  <c:v>34731</c:v>
                </c:pt>
                <c:pt idx="14">
                  <c:v>34759</c:v>
                </c:pt>
                <c:pt idx="15">
                  <c:v>34790</c:v>
                </c:pt>
                <c:pt idx="16">
                  <c:v>34820</c:v>
                </c:pt>
                <c:pt idx="17">
                  <c:v>34851</c:v>
                </c:pt>
                <c:pt idx="18">
                  <c:v>34881</c:v>
                </c:pt>
                <c:pt idx="19">
                  <c:v>34912</c:v>
                </c:pt>
                <c:pt idx="20">
                  <c:v>34943</c:v>
                </c:pt>
                <c:pt idx="21">
                  <c:v>34973</c:v>
                </c:pt>
                <c:pt idx="22">
                  <c:v>35004</c:v>
                </c:pt>
                <c:pt idx="23">
                  <c:v>35034</c:v>
                </c:pt>
                <c:pt idx="24">
                  <c:v>35065</c:v>
                </c:pt>
                <c:pt idx="25">
                  <c:v>35096</c:v>
                </c:pt>
                <c:pt idx="26">
                  <c:v>35125</c:v>
                </c:pt>
                <c:pt idx="27">
                  <c:v>35156</c:v>
                </c:pt>
                <c:pt idx="28">
                  <c:v>35186</c:v>
                </c:pt>
                <c:pt idx="29">
                  <c:v>35217</c:v>
                </c:pt>
                <c:pt idx="30">
                  <c:v>35247</c:v>
                </c:pt>
                <c:pt idx="31">
                  <c:v>35278</c:v>
                </c:pt>
                <c:pt idx="32">
                  <c:v>35309</c:v>
                </c:pt>
                <c:pt idx="33">
                  <c:v>35339</c:v>
                </c:pt>
                <c:pt idx="34">
                  <c:v>35370</c:v>
                </c:pt>
                <c:pt idx="35">
                  <c:v>35400</c:v>
                </c:pt>
                <c:pt idx="36">
                  <c:v>35431</c:v>
                </c:pt>
                <c:pt idx="37">
                  <c:v>35462</c:v>
                </c:pt>
                <c:pt idx="38">
                  <c:v>35490</c:v>
                </c:pt>
                <c:pt idx="39">
                  <c:v>35521</c:v>
                </c:pt>
                <c:pt idx="40">
                  <c:v>35551</c:v>
                </c:pt>
                <c:pt idx="41">
                  <c:v>35582</c:v>
                </c:pt>
                <c:pt idx="42">
                  <c:v>35612</c:v>
                </c:pt>
                <c:pt idx="43">
                  <c:v>35643</c:v>
                </c:pt>
                <c:pt idx="44">
                  <c:v>35674</c:v>
                </c:pt>
                <c:pt idx="45">
                  <c:v>35704</c:v>
                </c:pt>
                <c:pt idx="46">
                  <c:v>35735</c:v>
                </c:pt>
                <c:pt idx="47">
                  <c:v>35765</c:v>
                </c:pt>
                <c:pt idx="48">
                  <c:v>35796</c:v>
                </c:pt>
                <c:pt idx="49">
                  <c:v>35827</c:v>
                </c:pt>
                <c:pt idx="50">
                  <c:v>35855</c:v>
                </c:pt>
                <c:pt idx="51">
                  <c:v>35886</c:v>
                </c:pt>
                <c:pt idx="52">
                  <c:v>35916</c:v>
                </c:pt>
                <c:pt idx="53">
                  <c:v>35947</c:v>
                </c:pt>
                <c:pt idx="54">
                  <c:v>35977</c:v>
                </c:pt>
                <c:pt idx="55">
                  <c:v>36008</c:v>
                </c:pt>
                <c:pt idx="56">
                  <c:v>36039</c:v>
                </c:pt>
                <c:pt idx="57">
                  <c:v>36069</c:v>
                </c:pt>
                <c:pt idx="58">
                  <c:v>36100</c:v>
                </c:pt>
                <c:pt idx="59">
                  <c:v>36130</c:v>
                </c:pt>
                <c:pt idx="60">
                  <c:v>36161</c:v>
                </c:pt>
                <c:pt idx="61">
                  <c:v>36192</c:v>
                </c:pt>
                <c:pt idx="62">
                  <c:v>36220</c:v>
                </c:pt>
                <c:pt idx="63">
                  <c:v>36251</c:v>
                </c:pt>
                <c:pt idx="64">
                  <c:v>36281</c:v>
                </c:pt>
                <c:pt idx="65">
                  <c:v>36312</c:v>
                </c:pt>
                <c:pt idx="66">
                  <c:v>36342</c:v>
                </c:pt>
                <c:pt idx="67">
                  <c:v>36373</c:v>
                </c:pt>
                <c:pt idx="68">
                  <c:v>36404</c:v>
                </c:pt>
                <c:pt idx="69">
                  <c:v>36434</c:v>
                </c:pt>
                <c:pt idx="70">
                  <c:v>36465</c:v>
                </c:pt>
                <c:pt idx="71">
                  <c:v>36495</c:v>
                </c:pt>
                <c:pt idx="72">
                  <c:v>36526</c:v>
                </c:pt>
                <c:pt idx="73">
                  <c:v>36557</c:v>
                </c:pt>
                <c:pt idx="74">
                  <c:v>36586</c:v>
                </c:pt>
                <c:pt idx="75">
                  <c:v>36617</c:v>
                </c:pt>
                <c:pt idx="76">
                  <c:v>36647</c:v>
                </c:pt>
                <c:pt idx="77">
                  <c:v>36678</c:v>
                </c:pt>
                <c:pt idx="78">
                  <c:v>36708</c:v>
                </c:pt>
                <c:pt idx="79">
                  <c:v>36739</c:v>
                </c:pt>
                <c:pt idx="80">
                  <c:v>36770</c:v>
                </c:pt>
                <c:pt idx="81">
                  <c:v>36800</c:v>
                </c:pt>
                <c:pt idx="82">
                  <c:v>36831</c:v>
                </c:pt>
                <c:pt idx="83">
                  <c:v>36861</c:v>
                </c:pt>
                <c:pt idx="84">
                  <c:v>36892</c:v>
                </c:pt>
                <c:pt idx="85">
                  <c:v>36923</c:v>
                </c:pt>
                <c:pt idx="86">
                  <c:v>36951</c:v>
                </c:pt>
                <c:pt idx="87">
                  <c:v>36982</c:v>
                </c:pt>
                <c:pt idx="88">
                  <c:v>37012</c:v>
                </c:pt>
                <c:pt idx="89">
                  <c:v>37043</c:v>
                </c:pt>
                <c:pt idx="90">
                  <c:v>37073</c:v>
                </c:pt>
                <c:pt idx="91">
                  <c:v>37104</c:v>
                </c:pt>
                <c:pt idx="92">
                  <c:v>37135</c:v>
                </c:pt>
                <c:pt idx="93">
                  <c:v>37165</c:v>
                </c:pt>
                <c:pt idx="94">
                  <c:v>37196</c:v>
                </c:pt>
                <c:pt idx="95">
                  <c:v>37226</c:v>
                </c:pt>
                <c:pt idx="96">
                  <c:v>37257</c:v>
                </c:pt>
                <c:pt idx="97">
                  <c:v>37288</c:v>
                </c:pt>
                <c:pt idx="98">
                  <c:v>37316</c:v>
                </c:pt>
                <c:pt idx="99">
                  <c:v>37347</c:v>
                </c:pt>
                <c:pt idx="100">
                  <c:v>37377</c:v>
                </c:pt>
                <c:pt idx="101">
                  <c:v>37408</c:v>
                </c:pt>
                <c:pt idx="102">
                  <c:v>37438</c:v>
                </c:pt>
                <c:pt idx="103">
                  <c:v>37469</c:v>
                </c:pt>
                <c:pt idx="104">
                  <c:v>37500</c:v>
                </c:pt>
                <c:pt idx="105">
                  <c:v>37530</c:v>
                </c:pt>
                <c:pt idx="106">
                  <c:v>37561</c:v>
                </c:pt>
                <c:pt idx="107">
                  <c:v>37591</c:v>
                </c:pt>
                <c:pt idx="108">
                  <c:v>37622</c:v>
                </c:pt>
                <c:pt idx="109">
                  <c:v>37653</c:v>
                </c:pt>
                <c:pt idx="110">
                  <c:v>37681</c:v>
                </c:pt>
                <c:pt idx="111">
                  <c:v>37712</c:v>
                </c:pt>
                <c:pt idx="112">
                  <c:v>37742</c:v>
                </c:pt>
                <c:pt idx="113">
                  <c:v>37773</c:v>
                </c:pt>
                <c:pt idx="114">
                  <c:v>37803</c:v>
                </c:pt>
                <c:pt idx="115">
                  <c:v>37834</c:v>
                </c:pt>
                <c:pt idx="116">
                  <c:v>37865</c:v>
                </c:pt>
                <c:pt idx="117">
                  <c:v>37895</c:v>
                </c:pt>
                <c:pt idx="118">
                  <c:v>37926</c:v>
                </c:pt>
                <c:pt idx="119">
                  <c:v>37956</c:v>
                </c:pt>
                <c:pt idx="120">
                  <c:v>37987</c:v>
                </c:pt>
                <c:pt idx="121">
                  <c:v>38018</c:v>
                </c:pt>
                <c:pt idx="122">
                  <c:v>38047</c:v>
                </c:pt>
                <c:pt idx="123">
                  <c:v>38078</c:v>
                </c:pt>
                <c:pt idx="124">
                  <c:v>38108</c:v>
                </c:pt>
                <c:pt idx="125">
                  <c:v>38139</c:v>
                </c:pt>
                <c:pt idx="126">
                  <c:v>38169</c:v>
                </c:pt>
                <c:pt idx="127">
                  <c:v>38200</c:v>
                </c:pt>
                <c:pt idx="128">
                  <c:v>38231</c:v>
                </c:pt>
                <c:pt idx="129">
                  <c:v>38261</c:v>
                </c:pt>
                <c:pt idx="130">
                  <c:v>38292</c:v>
                </c:pt>
                <c:pt idx="131">
                  <c:v>38322</c:v>
                </c:pt>
                <c:pt idx="132">
                  <c:v>38353</c:v>
                </c:pt>
                <c:pt idx="133">
                  <c:v>38384</c:v>
                </c:pt>
                <c:pt idx="134">
                  <c:v>38412</c:v>
                </c:pt>
                <c:pt idx="135">
                  <c:v>38443</c:v>
                </c:pt>
                <c:pt idx="136">
                  <c:v>38473</c:v>
                </c:pt>
                <c:pt idx="137">
                  <c:v>38504</c:v>
                </c:pt>
                <c:pt idx="138">
                  <c:v>38534</c:v>
                </c:pt>
                <c:pt idx="139">
                  <c:v>38565</c:v>
                </c:pt>
                <c:pt idx="140">
                  <c:v>38596</c:v>
                </c:pt>
                <c:pt idx="141">
                  <c:v>38626</c:v>
                </c:pt>
                <c:pt idx="142">
                  <c:v>38657</c:v>
                </c:pt>
                <c:pt idx="143">
                  <c:v>38687</c:v>
                </c:pt>
                <c:pt idx="144">
                  <c:v>38718</c:v>
                </c:pt>
                <c:pt idx="145">
                  <c:v>38749</c:v>
                </c:pt>
                <c:pt idx="146">
                  <c:v>38777</c:v>
                </c:pt>
                <c:pt idx="147">
                  <c:v>38808</c:v>
                </c:pt>
                <c:pt idx="148">
                  <c:v>38838</c:v>
                </c:pt>
                <c:pt idx="149">
                  <c:v>38869</c:v>
                </c:pt>
                <c:pt idx="150">
                  <c:v>38899</c:v>
                </c:pt>
                <c:pt idx="151">
                  <c:v>38930</c:v>
                </c:pt>
                <c:pt idx="152">
                  <c:v>38961</c:v>
                </c:pt>
                <c:pt idx="153">
                  <c:v>38991</c:v>
                </c:pt>
                <c:pt idx="154">
                  <c:v>39022</c:v>
                </c:pt>
                <c:pt idx="155">
                  <c:v>39052</c:v>
                </c:pt>
                <c:pt idx="156">
                  <c:v>39083</c:v>
                </c:pt>
                <c:pt idx="157">
                  <c:v>39114</c:v>
                </c:pt>
                <c:pt idx="158">
                  <c:v>39142</c:v>
                </c:pt>
                <c:pt idx="159">
                  <c:v>39173</c:v>
                </c:pt>
                <c:pt idx="160">
                  <c:v>39203</c:v>
                </c:pt>
                <c:pt idx="161">
                  <c:v>39234</c:v>
                </c:pt>
                <c:pt idx="162">
                  <c:v>39264</c:v>
                </c:pt>
                <c:pt idx="163">
                  <c:v>39295</c:v>
                </c:pt>
                <c:pt idx="164">
                  <c:v>39326</c:v>
                </c:pt>
                <c:pt idx="165">
                  <c:v>39356</c:v>
                </c:pt>
                <c:pt idx="166">
                  <c:v>39387</c:v>
                </c:pt>
                <c:pt idx="167">
                  <c:v>39417</c:v>
                </c:pt>
                <c:pt idx="168">
                  <c:v>39448</c:v>
                </c:pt>
                <c:pt idx="169">
                  <c:v>39479</c:v>
                </c:pt>
                <c:pt idx="170">
                  <c:v>39508</c:v>
                </c:pt>
                <c:pt idx="171">
                  <c:v>39539</c:v>
                </c:pt>
                <c:pt idx="172">
                  <c:v>39569</c:v>
                </c:pt>
                <c:pt idx="173">
                  <c:v>39600</c:v>
                </c:pt>
                <c:pt idx="174">
                  <c:v>39630</c:v>
                </c:pt>
                <c:pt idx="175">
                  <c:v>39661</c:v>
                </c:pt>
                <c:pt idx="176">
                  <c:v>39692</c:v>
                </c:pt>
                <c:pt idx="177">
                  <c:v>39722</c:v>
                </c:pt>
                <c:pt idx="178">
                  <c:v>39753</c:v>
                </c:pt>
                <c:pt idx="179">
                  <c:v>39783</c:v>
                </c:pt>
                <c:pt idx="180">
                  <c:v>39814</c:v>
                </c:pt>
                <c:pt idx="181">
                  <c:v>39845</c:v>
                </c:pt>
                <c:pt idx="182">
                  <c:v>39873</c:v>
                </c:pt>
                <c:pt idx="183">
                  <c:v>39904</c:v>
                </c:pt>
                <c:pt idx="184">
                  <c:v>39934</c:v>
                </c:pt>
                <c:pt idx="185">
                  <c:v>39965</c:v>
                </c:pt>
                <c:pt idx="186">
                  <c:v>39995</c:v>
                </c:pt>
                <c:pt idx="187">
                  <c:v>40026</c:v>
                </c:pt>
                <c:pt idx="188">
                  <c:v>40057</c:v>
                </c:pt>
                <c:pt idx="189">
                  <c:v>40087</c:v>
                </c:pt>
                <c:pt idx="190">
                  <c:v>40118</c:v>
                </c:pt>
                <c:pt idx="191">
                  <c:v>40148</c:v>
                </c:pt>
                <c:pt idx="192">
                  <c:v>40179</c:v>
                </c:pt>
                <c:pt idx="193">
                  <c:v>40210</c:v>
                </c:pt>
                <c:pt idx="194">
                  <c:v>40238</c:v>
                </c:pt>
                <c:pt idx="195">
                  <c:v>40269</c:v>
                </c:pt>
                <c:pt idx="196">
                  <c:v>40299</c:v>
                </c:pt>
                <c:pt idx="197">
                  <c:v>40330</c:v>
                </c:pt>
                <c:pt idx="198">
                  <c:v>40360</c:v>
                </c:pt>
                <c:pt idx="199">
                  <c:v>40391</c:v>
                </c:pt>
                <c:pt idx="200">
                  <c:v>40422</c:v>
                </c:pt>
                <c:pt idx="201">
                  <c:v>40452</c:v>
                </c:pt>
                <c:pt idx="202">
                  <c:v>40483</c:v>
                </c:pt>
                <c:pt idx="203">
                  <c:v>40513</c:v>
                </c:pt>
                <c:pt idx="204">
                  <c:v>40544</c:v>
                </c:pt>
                <c:pt idx="205">
                  <c:v>40575</c:v>
                </c:pt>
                <c:pt idx="206">
                  <c:v>40603</c:v>
                </c:pt>
                <c:pt idx="207">
                  <c:v>40634</c:v>
                </c:pt>
                <c:pt idx="208">
                  <c:v>40664</c:v>
                </c:pt>
                <c:pt idx="209">
                  <c:v>40695</c:v>
                </c:pt>
                <c:pt idx="210">
                  <c:v>40725</c:v>
                </c:pt>
                <c:pt idx="211">
                  <c:v>40756</c:v>
                </c:pt>
                <c:pt idx="212">
                  <c:v>40787</c:v>
                </c:pt>
                <c:pt idx="213">
                  <c:v>40817</c:v>
                </c:pt>
                <c:pt idx="214">
                  <c:v>40848</c:v>
                </c:pt>
                <c:pt idx="215">
                  <c:v>40878</c:v>
                </c:pt>
                <c:pt idx="216">
                  <c:v>40909</c:v>
                </c:pt>
                <c:pt idx="217">
                  <c:v>40940</c:v>
                </c:pt>
                <c:pt idx="218">
                  <c:v>40969</c:v>
                </c:pt>
                <c:pt idx="219">
                  <c:v>41000</c:v>
                </c:pt>
                <c:pt idx="220">
                  <c:v>41030</c:v>
                </c:pt>
                <c:pt idx="221">
                  <c:v>41061</c:v>
                </c:pt>
                <c:pt idx="222">
                  <c:v>41091</c:v>
                </c:pt>
                <c:pt idx="223">
                  <c:v>41122</c:v>
                </c:pt>
                <c:pt idx="224">
                  <c:v>41153</c:v>
                </c:pt>
                <c:pt idx="225">
                  <c:v>41183</c:v>
                </c:pt>
                <c:pt idx="226">
                  <c:v>41214</c:v>
                </c:pt>
                <c:pt idx="227">
                  <c:v>41244</c:v>
                </c:pt>
                <c:pt idx="228">
                  <c:v>41275</c:v>
                </c:pt>
                <c:pt idx="229">
                  <c:v>41306</c:v>
                </c:pt>
                <c:pt idx="230">
                  <c:v>41334</c:v>
                </c:pt>
                <c:pt idx="231">
                  <c:v>41365</c:v>
                </c:pt>
                <c:pt idx="232">
                  <c:v>41395</c:v>
                </c:pt>
                <c:pt idx="233">
                  <c:v>41426</c:v>
                </c:pt>
                <c:pt idx="234">
                  <c:v>41456</c:v>
                </c:pt>
                <c:pt idx="235">
                  <c:v>41487</c:v>
                </c:pt>
                <c:pt idx="236">
                  <c:v>41518</c:v>
                </c:pt>
                <c:pt idx="237">
                  <c:v>41548</c:v>
                </c:pt>
                <c:pt idx="238">
                  <c:v>41579</c:v>
                </c:pt>
                <c:pt idx="239">
                  <c:v>41609</c:v>
                </c:pt>
                <c:pt idx="240">
                  <c:v>41640</c:v>
                </c:pt>
                <c:pt idx="241">
                  <c:v>41671</c:v>
                </c:pt>
                <c:pt idx="242">
                  <c:v>41699</c:v>
                </c:pt>
                <c:pt idx="243">
                  <c:v>41730</c:v>
                </c:pt>
                <c:pt idx="244">
                  <c:v>41760</c:v>
                </c:pt>
                <c:pt idx="245">
                  <c:v>41791</c:v>
                </c:pt>
                <c:pt idx="246">
                  <c:v>41821</c:v>
                </c:pt>
                <c:pt idx="247">
                  <c:v>41852</c:v>
                </c:pt>
                <c:pt idx="248">
                  <c:v>41883</c:v>
                </c:pt>
                <c:pt idx="249">
                  <c:v>41913</c:v>
                </c:pt>
                <c:pt idx="250">
                  <c:v>41944</c:v>
                </c:pt>
                <c:pt idx="251">
                  <c:v>41974</c:v>
                </c:pt>
                <c:pt idx="252">
                  <c:v>42005</c:v>
                </c:pt>
                <c:pt idx="253">
                  <c:v>42036</c:v>
                </c:pt>
                <c:pt idx="254">
                  <c:v>42064</c:v>
                </c:pt>
                <c:pt idx="255">
                  <c:v>42095</c:v>
                </c:pt>
                <c:pt idx="256">
                  <c:v>42125</c:v>
                </c:pt>
                <c:pt idx="257">
                  <c:v>42156</c:v>
                </c:pt>
                <c:pt idx="258">
                  <c:v>42186</c:v>
                </c:pt>
                <c:pt idx="259">
                  <c:v>42217</c:v>
                </c:pt>
                <c:pt idx="260">
                  <c:v>42248</c:v>
                </c:pt>
                <c:pt idx="261">
                  <c:v>42278</c:v>
                </c:pt>
                <c:pt idx="262">
                  <c:v>42309</c:v>
                </c:pt>
                <c:pt idx="263">
                  <c:v>42339</c:v>
                </c:pt>
                <c:pt idx="264">
                  <c:v>42370</c:v>
                </c:pt>
                <c:pt idx="265">
                  <c:v>42401</c:v>
                </c:pt>
                <c:pt idx="266">
                  <c:v>42430</c:v>
                </c:pt>
                <c:pt idx="267">
                  <c:v>42461</c:v>
                </c:pt>
                <c:pt idx="268">
                  <c:v>42491</c:v>
                </c:pt>
                <c:pt idx="269">
                  <c:v>42522</c:v>
                </c:pt>
                <c:pt idx="270">
                  <c:v>42552</c:v>
                </c:pt>
                <c:pt idx="271">
                  <c:v>42583</c:v>
                </c:pt>
                <c:pt idx="272">
                  <c:v>42614</c:v>
                </c:pt>
                <c:pt idx="273">
                  <c:v>42644</c:v>
                </c:pt>
                <c:pt idx="274">
                  <c:v>42675</c:v>
                </c:pt>
                <c:pt idx="275">
                  <c:v>42705</c:v>
                </c:pt>
                <c:pt idx="276">
                  <c:v>42736</c:v>
                </c:pt>
                <c:pt idx="277">
                  <c:v>42767</c:v>
                </c:pt>
                <c:pt idx="278">
                  <c:v>42795</c:v>
                </c:pt>
                <c:pt idx="279">
                  <c:v>42826</c:v>
                </c:pt>
                <c:pt idx="280">
                  <c:v>42856</c:v>
                </c:pt>
                <c:pt idx="281">
                  <c:v>42887</c:v>
                </c:pt>
                <c:pt idx="282">
                  <c:v>42917</c:v>
                </c:pt>
                <c:pt idx="283">
                  <c:v>42948</c:v>
                </c:pt>
                <c:pt idx="284">
                  <c:v>42979</c:v>
                </c:pt>
                <c:pt idx="285">
                  <c:v>43009</c:v>
                </c:pt>
                <c:pt idx="286">
                  <c:v>43040</c:v>
                </c:pt>
                <c:pt idx="287">
                  <c:v>43070</c:v>
                </c:pt>
                <c:pt idx="288">
                  <c:v>43101</c:v>
                </c:pt>
                <c:pt idx="289">
                  <c:v>43132</c:v>
                </c:pt>
                <c:pt idx="290">
                  <c:v>43160</c:v>
                </c:pt>
              </c:numCache>
            </c:numRef>
          </c:cat>
          <c:val>
            <c:numRef>
              <c:f>'IFB y ICR'!$C$4:$C$294</c:f>
              <c:numCache>
                <c:formatCode>General</c:formatCode>
                <c:ptCount val="291"/>
                <c:pt idx="0">
                  <c:v>16.201619767695</c:v>
                </c:pt>
                <c:pt idx="1">
                  <c:v>14.446773010100999</c:v>
                </c:pt>
                <c:pt idx="2">
                  <c:v>15.850036179687001</c:v>
                </c:pt>
                <c:pt idx="3">
                  <c:v>24.238188396188999</c:v>
                </c:pt>
                <c:pt idx="4">
                  <c:v>16.875342257766999</c:v>
                </c:pt>
                <c:pt idx="5">
                  <c:v>20.354436717458</c:v>
                </c:pt>
                <c:pt idx="6">
                  <c:v>18.502923900508002</c:v>
                </c:pt>
                <c:pt idx="7">
                  <c:v>20.488279426037</c:v>
                </c:pt>
                <c:pt idx="8">
                  <c:v>13.979510592385999</c:v>
                </c:pt>
                <c:pt idx="9">
                  <c:v>14.354898578837</c:v>
                </c:pt>
                <c:pt idx="10">
                  <c:v>7.7545223786620001</c:v>
                </c:pt>
                <c:pt idx="11">
                  <c:v>-2.6195744566200001</c:v>
                </c:pt>
                <c:pt idx="12">
                  <c:v>-18.365229390471001</c:v>
                </c:pt>
                <c:pt idx="13">
                  <c:v>-35.639122471164001</c:v>
                </c:pt>
                <c:pt idx="14">
                  <c:v>-36.517138465971001</c:v>
                </c:pt>
                <c:pt idx="15">
                  <c:v>-41.816701658749999</c:v>
                </c:pt>
                <c:pt idx="16">
                  <c:v>-40.475883398287998</c:v>
                </c:pt>
                <c:pt idx="17">
                  <c:v>-41.923609483570999</c:v>
                </c:pt>
                <c:pt idx="18">
                  <c:v>-40.307190189750997</c:v>
                </c:pt>
                <c:pt idx="19">
                  <c:v>-40.745278049237001</c:v>
                </c:pt>
                <c:pt idx="20">
                  <c:v>-38.303886279733</c:v>
                </c:pt>
                <c:pt idx="21">
                  <c:v>-36.673151070387</c:v>
                </c:pt>
                <c:pt idx="22">
                  <c:v>-33.334229357330997</c:v>
                </c:pt>
                <c:pt idx="23">
                  <c:v>-25.262897462439</c:v>
                </c:pt>
                <c:pt idx="24">
                  <c:v>-7.7204371311389997</c:v>
                </c:pt>
                <c:pt idx="25">
                  <c:v>8.3094089877649999</c:v>
                </c:pt>
                <c:pt idx="26">
                  <c:v>6.0128265382109998</c:v>
                </c:pt>
                <c:pt idx="27">
                  <c:v>15.631785268211001</c:v>
                </c:pt>
                <c:pt idx="28">
                  <c:v>24.175431036128</c:v>
                </c:pt>
                <c:pt idx="29">
                  <c:v>27.450622337565001</c:v>
                </c:pt>
                <c:pt idx="30">
                  <c:v>33.078881611169002</c:v>
                </c:pt>
                <c:pt idx="31">
                  <c:v>30.101487510759998</c:v>
                </c:pt>
                <c:pt idx="32">
                  <c:v>28.324286671599001</c:v>
                </c:pt>
                <c:pt idx="33">
                  <c:v>31.246546373248002</c:v>
                </c:pt>
                <c:pt idx="34">
                  <c:v>22.913562514706999</c:v>
                </c:pt>
                <c:pt idx="35">
                  <c:v>22.538698396807</c:v>
                </c:pt>
                <c:pt idx="36">
                  <c:v>15.177276443643001</c:v>
                </c:pt>
                <c:pt idx="37">
                  <c:v>15.785928890680999</c:v>
                </c:pt>
                <c:pt idx="38">
                  <c:v>10.123233135763</c:v>
                </c:pt>
                <c:pt idx="39">
                  <c:v>24.22397080883</c:v>
                </c:pt>
                <c:pt idx="40">
                  <c:v>19.634561629888999</c:v>
                </c:pt>
                <c:pt idx="41">
                  <c:v>17.772669892016999</c:v>
                </c:pt>
                <c:pt idx="42">
                  <c:v>14.637755794007001</c:v>
                </c:pt>
                <c:pt idx="43">
                  <c:v>16.868475581756002</c:v>
                </c:pt>
                <c:pt idx="44">
                  <c:v>17.904420430559</c:v>
                </c:pt>
                <c:pt idx="45">
                  <c:v>11.811077875776</c:v>
                </c:pt>
                <c:pt idx="46">
                  <c:v>12.541979828854</c:v>
                </c:pt>
                <c:pt idx="47">
                  <c:v>8.1666274110840007</c:v>
                </c:pt>
                <c:pt idx="48">
                  <c:v>12.250929075454</c:v>
                </c:pt>
                <c:pt idx="49">
                  <c:v>17.472274512953</c:v>
                </c:pt>
                <c:pt idx="50">
                  <c:v>27.495543398864001</c:v>
                </c:pt>
                <c:pt idx="51">
                  <c:v>6.7330024921550002</c:v>
                </c:pt>
                <c:pt idx="52">
                  <c:v>10.727814127487999</c:v>
                </c:pt>
                <c:pt idx="53">
                  <c:v>9.8100746590300005</c:v>
                </c:pt>
                <c:pt idx="54">
                  <c:v>8.6716484878899998</c:v>
                </c:pt>
                <c:pt idx="55">
                  <c:v>7.1686266590349996</c:v>
                </c:pt>
                <c:pt idx="56">
                  <c:v>11.583894091697999</c:v>
                </c:pt>
                <c:pt idx="57">
                  <c:v>7.414472339314</c:v>
                </c:pt>
                <c:pt idx="58">
                  <c:v>3.4126294726639999</c:v>
                </c:pt>
                <c:pt idx="59">
                  <c:v>6.3871869195070001</c:v>
                </c:pt>
                <c:pt idx="60">
                  <c:v>8.3316540561799997</c:v>
                </c:pt>
                <c:pt idx="61">
                  <c:v>6.9691597859329999</c:v>
                </c:pt>
                <c:pt idx="62">
                  <c:v>6.0082574650650002</c:v>
                </c:pt>
                <c:pt idx="63">
                  <c:v>5.3904767457349996</c:v>
                </c:pt>
                <c:pt idx="64">
                  <c:v>4.656164114109</c:v>
                </c:pt>
                <c:pt idx="65">
                  <c:v>7.8432467706170002</c:v>
                </c:pt>
                <c:pt idx="66">
                  <c:v>4.3533146428849996</c:v>
                </c:pt>
                <c:pt idx="67">
                  <c:v>5.4921956950829998</c:v>
                </c:pt>
                <c:pt idx="68">
                  <c:v>1.9790533396179999</c:v>
                </c:pt>
                <c:pt idx="69">
                  <c:v>1.624679835897</c:v>
                </c:pt>
                <c:pt idx="70">
                  <c:v>9.236956895414</c:v>
                </c:pt>
                <c:pt idx="71">
                  <c:v>5.6054285135860002</c:v>
                </c:pt>
                <c:pt idx="72">
                  <c:v>5.6272179560359996</c:v>
                </c:pt>
                <c:pt idx="73">
                  <c:v>8.1444578180500002</c:v>
                </c:pt>
                <c:pt idx="74">
                  <c:v>3.583292790397</c:v>
                </c:pt>
                <c:pt idx="75">
                  <c:v>5.8573114854729997</c:v>
                </c:pt>
                <c:pt idx="76">
                  <c:v>9.2335929884100008</c:v>
                </c:pt>
                <c:pt idx="77">
                  <c:v>5.6203057589289998</c:v>
                </c:pt>
                <c:pt idx="78">
                  <c:v>6.4166515143699998</c:v>
                </c:pt>
                <c:pt idx="79">
                  <c:v>9.6091201609999999</c:v>
                </c:pt>
                <c:pt idx="80">
                  <c:v>3.2956796312829999</c:v>
                </c:pt>
                <c:pt idx="81">
                  <c:v>6.1687562642950002</c:v>
                </c:pt>
                <c:pt idx="82">
                  <c:v>3.5616863117670001</c:v>
                </c:pt>
                <c:pt idx="83">
                  <c:v>-3.5039874826720001</c:v>
                </c:pt>
                <c:pt idx="84">
                  <c:v>-3.2618337257690002</c:v>
                </c:pt>
                <c:pt idx="85">
                  <c:v>-8.8709994292219996</c:v>
                </c:pt>
                <c:pt idx="86">
                  <c:v>-5.5680708316400001</c:v>
                </c:pt>
                <c:pt idx="87">
                  <c:v>-8.8886246977459997</c:v>
                </c:pt>
                <c:pt idx="88">
                  <c:v>-9.4983914755240004</c:v>
                </c:pt>
                <c:pt idx="89">
                  <c:v>-9.4843753619009998</c:v>
                </c:pt>
                <c:pt idx="90">
                  <c:v>-5.8975681267580002</c:v>
                </c:pt>
                <c:pt idx="91">
                  <c:v>-8.9774905234499993</c:v>
                </c:pt>
                <c:pt idx="92">
                  <c:v>-7.8133804262990001</c:v>
                </c:pt>
                <c:pt idx="93">
                  <c:v>-9.0274415006250006</c:v>
                </c:pt>
                <c:pt idx="94">
                  <c:v>-6.6004264849960004</c:v>
                </c:pt>
                <c:pt idx="95">
                  <c:v>-3.2070867354289998</c:v>
                </c:pt>
                <c:pt idx="96">
                  <c:v>-6.7971857483790004</c:v>
                </c:pt>
                <c:pt idx="97">
                  <c:v>-4.2314516899030004</c:v>
                </c:pt>
                <c:pt idx="98">
                  <c:v>-10.43522527623</c:v>
                </c:pt>
                <c:pt idx="99">
                  <c:v>7.4409268462520002</c:v>
                </c:pt>
                <c:pt idx="100">
                  <c:v>1.9788868513419999</c:v>
                </c:pt>
                <c:pt idx="101">
                  <c:v>-2.7987834187959999</c:v>
                </c:pt>
                <c:pt idx="102">
                  <c:v>-1.7045219993209999</c:v>
                </c:pt>
                <c:pt idx="103">
                  <c:v>-3.8817094053700001</c:v>
                </c:pt>
                <c:pt idx="104">
                  <c:v>-2.1805295896920001</c:v>
                </c:pt>
                <c:pt idx="105">
                  <c:v>1.1540504568000001</c:v>
                </c:pt>
                <c:pt idx="106">
                  <c:v>-1.4253156961919999</c:v>
                </c:pt>
                <c:pt idx="107">
                  <c:v>-2.8119324023710002</c:v>
                </c:pt>
                <c:pt idx="108">
                  <c:v>2.0323246628940002</c:v>
                </c:pt>
                <c:pt idx="109">
                  <c:v>3.7592333346040001</c:v>
                </c:pt>
                <c:pt idx="110">
                  <c:v>9.5691901573130007</c:v>
                </c:pt>
                <c:pt idx="111">
                  <c:v>-1.139481348049</c:v>
                </c:pt>
                <c:pt idx="112">
                  <c:v>-0.57341863568700002</c:v>
                </c:pt>
                <c:pt idx="113">
                  <c:v>2.8402504864729998</c:v>
                </c:pt>
                <c:pt idx="114">
                  <c:v>1.0483827219440001</c:v>
                </c:pt>
                <c:pt idx="115">
                  <c:v>-1.952586788344</c:v>
                </c:pt>
                <c:pt idx="116">
                  <c:v>-2.960256993977</c:v>
                </c:pt>
                <c:pt idx="117">
                  <c:v>-0.49868684694199999</c:v>
                </c:pt>
                <c:pt idx="118">
                  <c:v>-3.1349504493609999</c:v>
                </c:pt>
                <c:pt idx="119">
                  <c:v>4.7360964304059996</c:v>
                </c:pt>
                <c:pt idx="120">
                  <c:v>5.6008556499570004</c:v>
                </c:pt>
                <c:pt idx="121">
                  <c:v>0.84236718085600004</c:v>
                </c:pt>
                <c:pt idx="122">
                  <c:v>8.1696091729959992</c:v>
                </c:pt>
                <c:pt idx="123">
                  <c:v>6.6055184199569998</c:v>
                </c:pt>
                <c:pt idx="124">
                  <c:v>6.0713433760799997</c:v>
                </c:pt>
                <c:pt idx="125">
                  <c:v>9.6336646776479995</c:v>
                </c:pt>
                <c:pt idx="126">
                  <c:v>5.4329714533919997</c:v>
                </c:pt>
                <c:pt idx="127">
                  <c:v>4.2814596192999996</c:v>
                </c:pt>
                <c:pt idx="128">
                  <c:v>7.8752212464799998</c:v>
                </c:pt>
                <c:pt idx="129">
                  <c:v>6.9435250969020004</c:v>
                </c:pt>
                <c:pt idx="130">
                  <c:v>14.441806230195001</c:v>
                </c:pt>
                <c:pt idx="131">
                  <c:v>9.4324672197890003</c:v>
                </c:pt>
                <c:pt idx="132">
                  <c:v>4.7159298801679999</c:v>
                </c:pt>
                <c:pt idx="133">
                  <c:v>5.4406296641980001</c:v>
                </c:pt>
                <c:pt idx="134">
                  <c:v>1.591243073252</c:v>
                </c:pt>
                <c:pt idx="135">
                  <c:v>8.4838561574210001</c:v>
                </c:pt>
                <c:pt idx="136">
                  <c:v>6.013011266096</c:v>
                </c:pt>
                <c:pt idx="137">
                  <c:v>5.1012307451370003</c:v>
                </c:pt>
                <c:pt idx="138">
                  <c:v>2.6698128487039998</c:v>
                </c:pt>
                <c:pt idx="139">
                  <c:v>8.6871797994089999</c:v>
                </c:pt>
                <c:pt idx="140">
                  <c:v>6.4355318298290003</c:v>
                </c:pt>
                <c:pt idx="141">
                  <c:v>6.0836539412160002</c:v>
                </c:pt>
                <c:pt idx="142">
                  <c:v>8.6724545053370008</c:v>
                </c:pt>
                <c:pt idx="143">
                  <c:v>10.365137421317</c:v>
                </c:pt>
                <c:pt idx="144">
                  <c:v>7.7235932508180003</c:v>
                </c:pt>
                <c:pt idx="145">
                  <c:v>6.7218403772380002</c:v>
                </c:pt>
                <c:pt idx="146">
                  <c:v>13.073407317756001</c:v>
                </c:pt>
                <c:pt idx="147">
                  <c:v>4.8111258430279999</c:v>
                </c:pt>
                <c:pt idx="148">
                  <c:v>11.773666743329001</c:v>
                </c:pt>
                <c:pt idx="149">
                  <c:v>9.6536137708979997</c:v>
                </c:pt>
                <c:pt idx="150">
                  <c:v>11.249277317820001</c:v>
                </c:pt>
                <c:pt idx="151">
                  <c:v>10.651584921331001</c:v>
                </c:pt>
                <c:pt idx="152">
                  <c:v>10.514001636041</c:v>
                </c:pt>
                <c:pt idx="153">
                  <c:v>12.366573361818</c:v>
                </c:pt>
                <c:pt idx="154">
                  <c:v>7.6126143033340004</c:v>
                </c:pt>
                <c:pt idx="155">
                  <c:v>5.9783961347470003</c:v>
                </c:pt>
                <c:pt idx="156">
                  <c:v>3.1361196335380002</c:v>
                </c:pt>
                <c:pt idx="157">
                  <c:v>6.2640501271810001</c:v>
                </c:pt>
                <c:pt idx="158">
                  <c:v>2.8019494274130001</c:v>
                </c:pt>
                <c:pt idx="159">
                  <c:v>4.9952479781049997</c:v>
                </c:pt>
                <c:pt idx="160">
                  <c:v>4.2836591266489998</c:v>
                </c:pt>
                <c:pt idx="161">
                  <c:v>2.8720075234959999</c:v>
                </c:pt>
                <c:pt idx="162">
                  <c:v>6.4524287563399998</c:v>
                </c:pt>
                <c:pt idx="163">
                  <c:v>4.7918602981409997</c:v>
                </c:pt>
                <c:pt idx="164">
                  <c:v>5.2891166378929997</c:v>
                </c:pt>
                <c:pt idx="165">
                  <c:v>11.466836796834</c:v>
                </c:pt>
                <c:pt idx="166">
                  <c:v>9.1651655493720003</c:v>
                </c:pt>
                <c:pt idx="167">
                  <c:v>7.7691304646089998</c:v>
                </c:pt>
                <c:pt idx="168">
                  <c:v>11.697506698753999</c:v>
                </c:pt>
                <c:pt idx="169">
                  <c:v>12.908942617878999</c:v>
                </c:pt>
                <c:pt idx="170">
                  <c:v>0.63435743067399997</c:v>
                </c:pt>
                <c:pt idx="171">
                  <c:v>14.880785053927999</c:v>
                </c:pt>
                <c:pt idx="172">
                  <c:v>10.519928614375999</c:v>
                </c:pt>
                <c:pt idx="173">
                  <c:v>13.467055456244999</c:v>
                </c:pt>
                <c:pt idx="174">
                  <c:v>14.588061039781</c:v>
                </c:pt>
                <c:pt idx="175">
                  <c:v>3.678821579424</c:v>
                </c:pt>
                <c:pt idx="176">
                  <c:v>2.3519608101170002</c:v>
                </c:pt>
                <c:pt idx="177">
                  <c:v>2.6486300167199999</c:v>
                </c:pt>
                <c:pt idx="178">
                  <c:v>-3.1411821785580001</c:v>
                </c:pt>
                <c:pt idx="179">
                  <c:v>-1.757398804405</c:v>
                </c:pt>
                <c:pt idx="180">
                  <c:v>-9.3076037052220002</c:v>
                </c:pt>
                <c:pt idx="181">
                  <c:v>-14.668649248464</c:v>
                </c:pt>
                <c:pt idx="182">
                  <c:v>-7.1691147082800004</c:v>
                </c:pt>
                <c:pt idx="183">
                  <c:v>-17.065470902375001</c:v>
                </c:pt>
                <c:pt idx="184">
                  <c:v>-14.710552520384001</c:v>
                </c:pt>
                <c:pt idx="185">
                  <c:v>-13.092765974146999</c:v>
                </c:pt>
                <c:pt idx="186">
                  <c:v>-13.524875342732001</c:v>
                </c:pt>
                <c:pt idx="187">
                  <c:v>-12.609952751983</c:v>
                </c:pt>
                <c:pt idx="188">
                  <c:v>-10.689887905453</c:v>
                </c:pt>
                <c:pt idx="189">
                  <c:v>-12.176715645781</c:v>
                </c:pt>
                <c:pt idx="190">
                  <c:v>-9.2165324921540002</c:v>
                </c:pt>
                <c:pt idx="191">
                  <c:v>-5.1965158948710002</c:v>
                </c:pt>
                <c:pt idx="192">
                  <c:v>2.7929956576069999</c:v>
                </c:pt>
                <c:pt idx="193">
                  <c:v>2.0412893575519999</c:v>
                </c:pt>
                <c:pt idx="194">
                  <c:v>5.7891182563630004</c:v>
                </c:pt>
                <c:pt idx="195">
                  <c:v>8.4744536665620007</c:v>
                </c:pt>
                <c:pt idx="196">
                  <c:v>4.7869383034709996</c:v>
                </c:pt>
                <c:pt idx="197">
                  <c:v>3.2561104851349998</c:v>
                </c:pt>
                <c:pt idx="198">
                  <c:v>0.27771550199700001</c:v>
                </c:pt>
                <c:pt idx="199">
                  <c:v>4.0968574854710003</c:v>
                </c:pt>
                <c:pt idx="200">
                  <c:v>5.1805993033800002</c:v>
                </c:pt>
                <c:pt idx="201">
                  <c:v>5.6073601078099999</c:v>
                </c:pt>
                <c:pt idx="202">
                  <c:v>8.5993319085670006</c:v>
                </c:pt>
                <c:pt idx="203">
                  <c:v>5.6480870364150002</c:v>
                </c:pt>
                <c:pt idx="204">
                  <c:v>2.4455081394740001</c:v>
                </c:pt>
                <c:pt idx="205">
                  <c:v>4.2117063393640004</c:v>
                </c:pt>
                <c:pt idx="206">
                  <c:v>2.3073792714370001</c:v>
                </c:pt>
                <c:pt idx="207">
                  <c:v>0.435919096816</c:v>
                </c:pt>
                <c:pt idx="208">
                  <c:v>8.2060072997029998</c:v>
                </c:pt>
                <c:pt idx="209">
                  <c:v>11.214731592529001</c:v>
                </c:pt>
                <c:pt idx="210">
                  <c:v>10.256197678164</c:v>
                </c:pt>
                <c:pt idx="211">
                  <c:v>13.329053549476001</c:v>
                </c:pt>
                <c:pt idx="212">
                  <c:v>7.973253275667</c:v>
                </c:pt>
                <c:pt idx="213">
                  <c:v>8.1762373573500007</c:v>
                </c:pt>
                <c:pt idx="214">
                  <c:v>13.538027840211001</c:v>
                </c:pt>
                <c:pt idx="215">
                  <c:v>11.307774527775999</c:v>
                </c:pt>
                <c:pt idx="216">
                  <c:v>6.3397564439679996</c:v>
                </c:pt>
                <c:pt idx="217">
                  <c:v>13.108573988038</c:v>
                </c:pt>
                <c:pt idx="218">
                  <c:v>8.8389506438079994</c:v>
                </c:pt>
                <c:pt idx="219">
                  <c:v>8.3151043756079996</c:v>
                </c:pt>
                <c:pt idx="220">
                  <c:v>9.1139586388989997</c:v>
                </c:pt>
                <c:pt idx="221">
                  <c:v>0.46723528294400002</c:v>
                </c:pt>
                <c:pt idx="222">
                  <c:v>7.7124384467020004</c:v>
                </c:pt>
                <c:pt idx="223">
                  <c:v>2.925892141057</c:v>
                </c:pt>
                <c:pt idx="224">
                  <c:v>4.5465610251059996</c:v>
                </c:pt>
                <c:pt idx="225">
                  <c:v>5.6312395516429996</c:v>
                </c:pt>
                <c:pt idx="226">
                  <c:v>1.3870633962159999</c:v>
                </c:pt>
                <c:pt idx="227">
                  <c:v>-5.9481651358969998</c:v>
                </c:pt>
                <c:pt idx="228">
                  <c:v>-0.61290870089399996</c:v>
                </c:pt>
                <c:pt idx="229">
                  <c:v>-0.55868199218400005</c:v>
                </c:pt>
                <c:pt idx="230">
                  <c:v>-6.1522683993560001</c:v>
                </c:pt>
                <c:pt idx="231">
                  <c:v>1.815757307893</c:v>
                </c:pt>
                <c:pt idx="232">
                  <c:v>-2.2798513003240002</c:v>
                </c:pt>
                <c:pt idx="233">
                  <c:v>-5.3723196691170001</c:v>
                </c:pt>
                <c:pt idx="234">
                  <c:v>-5.3657412236189996</c:v>
                </c:pt>
                <c:pt idx="235">
                  <c:v>-5.0821958782449999</c:v>
                </c:pt>
                <c:pt idx="236">
                  <c:v>-6.9269470694019999</c:v>
                </c:pt>
                <c:pt idx="237">
                  <c:v>-4.3423264528000001</c:v>
                </c:pt>
                <c:pt idx="238">
                  <c:v>-6.1309691032840004</c:v>
                </c:pt>
                <c:pt idx="239">
                  <c:v>1.4644524263930001</c:v>
                </c:pt>
                <c:pt idx="240">
                  <c:v>-3.5630462669590002</c:v>
                </c:pt>
                <c:pt idx="241">
                  <c:v>-1.826721141345</c:v>
                </c:pt>
                <c:pt idx="242">
                  <c:v>4.4713751228360001</c:v>
                </c:pt>
                <c:pt idx="243">
                  <c:v>-2.7668453338910002</c:v>
                </c:pt>
                <c:pt idx="244">
                  <c:v>0.43274161172999998</c:v>
                </c:pt>
                <c:pt idx="245">
                  <c:v>4.8755119222729997</c:v>
                </c:pt>
                <c:pt idx="246">
                  <c:v>3.055398961266</c:v>
                </c:pt>
                <c:pt idx="247">
                  <c:v>4.0785155646710001</c:v>
                </c:pt>
                <c:pt idx="248">
                  <c:v>6.4285531114810004</c:v>
                </c:pt>
                <c:pt idx="249">
                  <c:v>8.4697247005630008</c:v>
                </c:pt>
                <c:pt idx="250">
                  <c:v>5.228394906178</c:v>
                </c:pt>
                <c:pt idx="251">
                  <c:v>7.5173718788760002</c:v>
                </c:pt>
                <c:pt idx="252">
                  <c:v>9.2004605967819995</c:v>
                </c:pt>
                <c:pt idx="253">
                  <c:v>1.291047287579</c:v>
                </c:pt>
                <c:pt idx="254">
                  <c:v>4.2979224257049999</c:v>
                </c:pt>
                <c:pt idx="255">
                  <c:v>6.2805222721330001</c:v>
                </c:pt>
                <c:pt idx="256">
                  <c:v>2.7170263760850002</c:v>
                </c:pt>
                <c:pt idx="257">
                  <c:v>8.6546327143929993</c:v>
                </c:pt>
                <c:pt idx="258">
                  <c:v>8.3602803541509996</c:v>
                </c:pt>
                <c:pt idx="259">
                  <c:v>6.8935208723389998</c:v>
                </c:pt>
                <c:pt idx="260">
                  <c:v>9.5270972145609996</c:v>
                </c:pt>
                <c:pt idx="261">
                  <c:v>-9.2589150374999998E-2</c:v>
                </c:pt>
                <c:pt idx="262">
                  <c:v>2.4515008367969999</c:v>
                </c:pt>
                <c:pt idx="263">
                  <c:v>1.756894802208</c:v>
                </c:pt>
                <c:pt idx="264">
                  <c:v>0.73961790343</c:v>
                </c:pt>
                <c:pt idx="265">
                  <c:v>8.5501551630310004</c:v>
                </c:pt>
                <c:pt idx="266">
                  <c:v>1.52171413895</c:v>
                </c:pt>
                <c:pt idx="267">
                  <c:v>3.1485681866039998</c:v>
                </c:pt>
                <c:pt idx="268">
                  <c:v>2.316772295637</c:v>
                </c:pt>
                <c:pt idx="269">
                  <c:v>1.199851528086</c:v>
                </c:pt>
                <c:pt idx="270">
                  <c:v>-6.3216134035379996</c:v>
                </c:pt>
                <c:pt idx="271">
                  <c:v>1.654274859704</c:v>
                </c:pt>
                <c:pt idx="272">
                  <c:v>-1.0729125392859999</c:v>
                </c:pt>
                <c:pt idx="273">
                  <c:v>-0.57199948440299997</c:v>
                </c:pt>
                <c:pt idx="274">
                  <c:v>2.7381675359640001</c:v>
                </c:pt>
                <c:pt idx="275">
                  <c:v>0.33193531123499997</c:v>
                </c:pt>
                <c:pt idx="276">
                  <c:v>0.67618802650400001</c:v>
                </c:pt>
                <c:pt idx="277">
                  <c:v>-4.9934243879890001</c:v>
                </c:pt>
                <c:pt idx="278">
                  <c:v>4.7030657643470004</c:v>
                </c:pt>
                <c:pt idx="279">
                  <c:v>-11.023244634844</c:v>
                </c:pt>
                <c:pt idx="280">
                  <c:v>2.7422126134489999</c:v>
                </c:pt>
                <c:pt idx="281">
                  <c:v>-0.82442582373399997</c:v>
                </c:pt>
                <c:pt idx="282">
                  <c:v>1.8450226561999999E-2</c:v>
                </c:pt>
                <c:pt idx="283">
                  <c:v>0.427271250652</c:v>
                </c:pt>
                <c:pt idx="284">
                  <c:v>-2.3836745405549999</c:v>
                </c:pt>
                <c:pt idx="285">
                  <c:v>-2.3483474285439998</c:v>
                </c:pt>
                <c:pt idx="286">
                  <c:v>-4.5372942182429998</c:v>
                </c:pt>
                <c:pt idx="287">
                  <c:v>-0.41209536683699999</c:v>
                </c:pt>
                <c:pt idx="288">
                  <c:v>4.0478179712350002</c:v>
                </c:pt>
                <c:pt idx="289">
                  <c:v>5.0864100765020002</c:v>
                </c:pt>
                <c:pt idx="290">
                  <c:v>-4.0749492469459998</c:v>
                </c:pt>
              </c:numCache>
            </c:numRef>
          </c:val>
          <c:smooth val="0"/>
          <c:extLst xmlns:c16r2="http://schemas.microsoft.com/office/drawing/2015/06/chart">
            <c:ext xmlns:c16="http://schemas.microsoft.com/office/drawing/2014/chart" uri="{C3380CC4-5D6E-409C-BE32-E72D297353CC}">
              <c16:uniqueId val="{00000004-377A-415A-B733-35BD1F18A04C}"/>
            </c:ext>
          </c:extLst>
        </c:ser>
        <c:ser>
          <c:idx val="2"/>
          <c:order val="1"/>
          <c:tx>
            <c:strRef>
              <c:f>'IFB y ICR'!$E$2</c:f>
              <c:strCache>
                <c:ptCount val="1"/>
                <c:pt idx="0">
                  <c:v>IFB</c:v>
                </c:pt>
              </c:strCache>
            </c:strRef>
          </c:tx>
          <c:spPr>
            <a:ln w="25400">
              <a:solidFill>
                <a:srgbClr val="002060"/>
              </a:solidFill>
            </a:ln>
          </c:spPr>
          <c:marker>
            <c:symbol val="none"/>
          </c:marker>
          <c:dLbls>
            <c:dLbl>
              <c:idx val="176"/>
              <c:layout>
                <c:manualLayout>
                  <c:x val="-1.9708255741775319E-2"/>
                  <c:y val="-0.10628299214625986"/>
                </c:manualLayout>
              </c:layout>
              <c:showLegendKey val="0"/>
              <c:showVal val="0"/>
              <c:showCatName val="0"/>
              <c:showSerName val="1"/>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9049-4C32-95FD-5B57B0BED8EE}"/>
                </c:ext>
              </c:extLst>
            </c:dLbl>
            <c:spPr>
              <a:noFill/>
              <a:ln>
                <a:noFill/>
              </a:ln>
              <a:effectLst/>
            </c:spPr>
            <c:txPr>
              <a:bodyPr wrap="square" lIns="38100" tIns="19050" rIns="38100" bIns="19050" anchor="ctr">
                <a:spAutoFit/>
              </a:bodyPr>
              <a:lstStyle/>
              <a:p>
                <a:pPr>
                  <a:defRPr b="1">
                    <a:solidFill>
                      <a:srgbClr val="002060"/>
                    </a:solidFill>
                  </a:defRPr>
                </a:pPr>
                <a:endParaRPr lang="es-MX"/>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a:headEnd type="triangle"/>
                    </a:ln>
                  </c:spPr>
                </c15:leaderLines>
              </c:ext>
            </c:extLst>
          </c:dLbls>
          <c:cat>
            <c:numRef>
              <c:f>'IFB y ICR'!$A$4:$A$294</c:f>
              <c:numCache>
                <c:formatCode>mmm\-yy</c:formatCode>
                <c:ptCount val="291"/>
                <c:pt idx="0">
                  <c:v>34335</c:v>
                </c:pt>
                <c:pt idx="1">
                  <c:v>34366</c:v>
                </c:pt>
                <c:pt idx="2">
                  <c:v>34394</c:v>
                </c:pt>
                <c:pt idx="3">
                  <c:v>34425</c:v>
                </c:pt>
                <c:pt idx="4">
                  <c:v>34455</c:v>
                </c:pt>
                <c:pt idx="5">
                  <c:v>34486</c:v>
                </c:pt>
                <c:pt idx="6">
                  <c:v>34516</c:v>
                </c:pt>
                <c:pt idx="7">
                  <c:v>34547</c:v>
                </c:pt>
                <c:pt idx="8">
                  <c:v>34578</c:v>
                </c:pt>
                <c:pt idx="9">
                  <c:v>34608</c:v>
                </c:pt>
                <c:pt idx="10">
                  <c:v>34639</c:v>
                </c:pt>
                <c:pt idx="11">
                  <c:v>34669</c:v>
                </c:pt>
                <c:pt idx="12">
                  <c:v>34700</c:v>
                </c:pt>
                <c:pt idx="13">
                  <c:v>34731</c:v>
                </c:pt>
                <c:pt idx="14">
                  <c:v>34759</c:v>
                </c:pt>
                <c:pt idx="15">
                  <c:v>34790</c:v>
                </c:pt>
                <c:pt idx="16">
                  <c:v>34820</c:v>
                </c:pt>
                <c:pt idx="17">
                  <c:v>34851</c:v>
                </c:pt>
                <c:pt idx="18">
                  <c:v>34881</c:v>
                </c:pt>
                <c:pt idx="19">
                  <c:v>34912</c:v>
                </c:pt>
                <c:pt idx="20">
                  <c:v>34943</c:v>
                </c:pt>
                <c:pt idx="21">
                  <c:v>34973</c:v>
                </c:pt>
                <c:pt idx="22">
                  <c:v>35004</c:v>
                </c:pt>
                <c:pt idx="23">
                  <c:v>35034</c:v>
                </c:pt>
                <c:pt idx="24">
                  <c:v>35065</c:v>
                </c:pt>
                <c:pt idx="25">
                  <c:v>35096</c:v>
                </c:pt>
                <c:pt idx="26">
                  <c:v>35125</c:v>
                </c:pt>
                <c:pt idx="27">
                  <c:v>35156</c:v>
                </c:pt>
                <c:pt idx="28">
                  <c:v>35186</c:v>
                </c:pt>
                <c:pt idx="29">
                  <c:v>35217</c:v>
                </c:pt>
                <c:pt idx="30">
                  <c:v>35247</c:v>
                </c:pt>
                <c:pt idx="31">
                  <c:v>35278</c:v>
                </c:pt>
                <c:pt idx="32">
                  <c:v>35309</c:v>
                </c:pt>
                <c:pt idx="33">
                  <c:v>35339</c:v>
                </c:pt>
                <c:pt idx="34">
                  <c:v>35370</c:v>
                </c:pt>
                <c:pt idx="35">
                  <c:v>35400</c:v>
                </c:pt>
                <c:pt idx="36">
                  <c:v>35431</c:v>
                </c:pt>
                <c:pt idx="37">
                  <c:v>35462</c:v>
                </c:pt>
                <c:pt idx="38">
                  <c:v>35490</c:v>
                </c:pt>
                <c:pt idx="39">
                  <c:v>35521</c:v>
                </c:pt>
                <c:pt idx="40">
                  <c:v>35551</c:v>
                </c:pt>
                <c:pt idx="41">
                  <c:v>35582</c:v>
                </c:pt>
                <c:pt idx="42">
                  <c:v>35612</c:v>
                </c:pt>
                <c:pt idx="43">
                  <c:v>35643</c:v>
                </c:pt>
                <c:pt idx="44">
                  <c:v>35674</c:v>
                </c:pt>
                <c:pt idx="45">
                  <c:v>35704</c:v>
                </c:pt>
                <c:pt idx="46">
                  <c:v>35735</c:v>
                </c:pt>
                <c:pt idx="47">
                  <c:v>35765</c:v>
                </c:pt>
                <c:pt idx="48">
                  <c:v>35796</c:v>
                </c:pt>
                <c:pt idx="49">
                  <c:v>35827</c:v>
                </c:pt>
                <c:pt idx="50">
                  <c:v>35855</c:v>
                </c:pt>
                <c:pt idx="51">
                  <c:v>35886</c:v>
                </c:pt>
                <c:pt idx="52">
                  <c:v>35916</c:v>
                </c:pt>
                <c:pt idx="53">
                  <c:v>35947</c:v>
                </c:pt>
                <c:pt idx="54">
                  <c:v>35977</c:v>
                </c:pt>
                <c:pt idx="55">
                  <c:v>36008</c:v>
                </c:pt>
                <c:pt idx="56">
                  <c:v>36039</c:v>
                </c:pt>
                <c:pt idx="57">
                  <c:v>36069</c:v>
                </c:pt>
                <c:pt idx="58">
                  <c:v>36100</c:v>
                </c:pt>
                <c:pt idx="59">
                  <c:v>36130</c:v>
                </c:pt>
                <c:pt idx="60">
                  <c:v>36161</c:v>
                </c:pt>
                <c:pt idx="61">
                  <c:v>36192</c:v>
                </c:pt>
                <c:pt idx="62">
                  <c:v>36220</c:v>
                </c:pt>
                <c:pt idx="63">
                  <c:v>36251</c:v>
                </c:pt>
                <c:pt idx="64">
                  <c:v>36281</c:v>
                </c:pt>
                <c:pt idx="65">
                  <c:v>36312</c:v>
                </c:pt>
                <c:pt idx="66">
                  <c:v>36342</c:v>
                </c:pt>
                <c:pt idx="67">
                  <c:v>36373</c:v>
                </c:pt>
                <c:pt idx="68">
                  <c:v>36404</c:v>
                </c:pt>
                <c:pt idx="69">
                  <c:v>36434</c:v>
                </c:pt>
                <c:pt idx="70">
                  <c:v>36465</c:v>
                </c:pt>
                <c:pt idx="71">
                  <c:v>36495</c:v>
                </c:pt>
                <c:pt idx="72">
                  <c:v>36526</c:v>
                </c:pt>
                <c:pt idx="73">
                  <c:v>36557</c:v>
                </c:pt>
                <c:pt idx="74">
                  <c:v>36586</c:v>
                </c:pt>
                <c:pt idx="75">
                  <c:v>36617</c:v>
                </c:pt>
                <c:pt idx="76">
                  <c:v>36647</c:v>
                </c:pt>
                <c:pt idx="77">
                  <c:v>36678</c:v>
                </c:pt>
                <c:pt idx="78">
                  <c:v>36708</c:v>
                </c:pt>
                <c:pt idx="79">
                  <c:v>36739</c:v>
                </c:pt>
                <c:pt idx="80">
                  <c:v>36770</c:v>
                </c:pt>
                <c:pt idx="81">
                  <c:v>36800</c:v>
                </c:pt>
                <c:pt idx="82">
                  <c:v>36831</c:v>
                </c:pt>
                <c:pt idx="83">
                  <c:v>36861</c:v>
                </c:pt>
                <c:pt idx="84">
                  <c:v>36892</c:v>
                </c:pt>
                <c:pt idx="85">
                  <c:v>36923</c:v>
                </c:pt>
                <c:pt idx="86">
                  <c:v>36951</c:v>
                </c:pt>
                <c:pt idx="87">
                  <c:v>36982</c:v>
                </c:pt>
                <c:pt idx="88">
                  <c:v>37012</c:v>
                </c:pt>
                <c:pt idx="89">
                  <c:v>37043</c:v>
                </c:pt>
                <c:pt idx="90">
                  <c:v>37073</c:v>
                </c:pt>
                <c:pt idx="91">
                  <c:v>37104</c:v>
                </c:pt>
                <c:pt idx="92">
                  <c:v>37135</c:v>
                </c:pt>
                <c:pt idx="93">
                  <c:v>37165</c:v>
                </c:pt>
                <c:pt idx="94">
                  <c:v>37196</c:v>
                </c:pt>
                <c:pt idx="95">
                  <c:v>37226</c:v>
                </c:pt>
                <c:pt idx="96">
                  <c:v>37257</c:v>
                </c:pt>
                <c:pt idx="97">
                  <c:v>37288</c:v>
                </c:pt>
                <c:pt idx="98">
                  <c:v>37316</c:v>
                </c:pt>
                <c:pt idx="99">
                  <c:v>37347</c:v>
                </c:pt>
                <c:pt idx="100">
                  <c:v>37377</c:v>
                </c:pt>
                <c:pt idx="101">
                  <c:v>37408</c:v>
                </c:pt>
                <c:pt idx="102">
                  <c:v>37438</c:v>
                </c:pt>
                <c:pt idx="103">
                  <c:v>37469</c:v>
                </c:pt>
                <c:pt idx="104">
                  <c:v>37500</c:v>
                </c:pt>
                <c:pt idx="105">
                  <c:v>37530</c:v>
                </c:pt>
                <c:pt idx="106">
                  <c:v>37561</c:v>
                </c:pt>
                <c:pt idx="107">
                  <c:v>37591</c:v>
                </c:pt>
                <c:pt idx="108">
                  <c:v>37622</c:v>
                </c:pt>
                <c:pt idx="109">
                  <c:v>37653</c:v>
                </c:pt>
                <c:pt idx="110">
                  <c:v>37681</c:v>
                </c:pt>
                <c:pt idx="111">
                  <c:v>37712</c:v>
                </c:pt>
                <c:pt idx="112">
                  <c:v>37742</c:v>
                </c:pt>
                <c:pt idx="113">
                  <c:v>37773</c:v>
                </c:pt>
                <c:pt idx="114">
                  <c:v>37803</c:v>
                </c:pt>
                <c:pt idx="115">
                  <c:v>37834</c:v>
                </c:pt>
                <c:pt idx="116">
                  <c:v>37865</c:v>
                </c:pt>
                <c:pt idx="117">
                  <c:v>37895</c:v>
                </c:pt>
                <c:pt idx="118">
                  <c:v>37926</c:v>
                </c:pt>
                <c:pt idx="119">
                  <c:v>37956</c:v>
                </c:pt>
                <c:pt idx="120">
                  <c:v>37987</c:v>
                </c:pt>
                <c:pt idx="121">
                  <c:v>38018</c:v>
                </c:pt>
                <c:pt idx="122">
                  <c:v>38047</c:v>
                </c:pt>
                <c:pt idx="123">
                  <c:v>38078</c:v>
                </c:pt>
                <c:pt idx="124">
                  <c:v>38108</c:v>
                </c:pt>
                <c:pt idx="125">
                  <c:v>38139</c:v>
                </c:pt>
                <c:pt idx="126">
                  <c:v>38169</c:v>
                </c:pt>
                <c:pt idx="127">
                  <c:v>38200</c:v>
                </c:pt>
                <c:pt idx="128">
                  <c:v>38231</c:v>
                </c:pt>
                <c:pt idx="129">
                  <c:v>38261</c:v>
                </c:pt>
                <c:pt idx="130">
                  <c:v>38292</c:v>
                </c:pt>
                <c:pt idx="131">
                  <c:v>38322</c:v>
                </c:pt>
                <c:pt idx="132">
                  <c:v>38353</c:v>
                </c:pt>
                <c:pt idx="133">
                  <c:v>38384</c:v>
                </c:pt>
                <c:pt idx="134">
                  <c:v>38412</c:v>
                </c:pt>
                <c:pt idx="135">
                  <c:v>38443</c:v>
                </c:pt>
                <c:pt idx="136">
                  <c:v>38473</c:v>
                </c:pt>
                <c:pt idx="137">
                  <c:v>38504</c:v>
                </c:pt>
                <c:pt idx="138">
                  <c:v>38534</c:v>
                </c:pt>
                <c:pt idx="139">
                  <c:v>38565</c:v>
                </c:pt>
                <c:pt idx="140">
                  <c:v>38596</c:v>
                </c:pt>
                <c:pt idx="141">
                  <c:v>38626</c:v>
                </c:pt>
                <c:pt idx="142">
                  <c:v>38657</c:v>
                </c:pt>
                <c:pt idx="143">
                  <c:v>38687</c:v>
                </c:pt>
                <c:pt idx="144">
                  <c:v>38718</c:v>
                </c:pt>
                <c:pt idx="145">
                  <c:v>38749</c:v>
                </c:pt>
                <c:pt idx="146">
                  <c:v>38777</c:v>
                </c:pt>
                <c:pt idx="147">
                  <c:v>38808</c:v>
                </c:pt>
                <c:pt idx="148">
                  <c:v>38838</c:v>
                </c:pt>
                <c:pt idx="149">
                  <c:v>38869</c:v>
                </c:pt>
                <c:pt idx="150">
                  <c:v>38899</c:v>
                </c:pt>
                <c:pt idx="151">
                  <c:v>38930</c:v>
                </c:pt>
                <c:pt idx="152">
                  <c:v>38961</c:v>
                </c:pt>
                <c:pt idx="153">
                  <c:v>38991</c:v>
                </c:pt>
                <c:pt idx="154">
                  <c:v>39022</c:v>
                </c:pt>
                <c:pt idx="155">
                  <c:v>39052</c:v>
                </c:pt>
                <c:pt idx="156">
                  <c:v>39083</c:v>
                </c:pt>
                <c:pt idx="157">
                  <c:v>39114</c:v>
                </c:pt>
                <c:pt idx="158">
                  <c:v>39142</c:v>
                </c:pt>
                <c:pt idx="159">
                  <c:v>39173</c:v>
                </c:pt>
                <c:pt idx="160">
                  <c:v>39203</c:v>
                </c:pt>
                <c:pt idx="161">
                  <c:v>39234</c:v>
                </c:pt>
                <c:pt idx="162">
                  <c:v>39264</c:v>
                </c:pt>
                <c:pt idx="163">
                  <c:v>39295</c:v>
                </c:pt>
                <c:pt idx="164">
                  <c:v>39326</c:v>
                </c:pt>
                <c:pt idx="165">
                  <c:v>39356</c:v>
                </c:pt>
                <c:pt idx="166">
                  <c:v>39387</c:v>
                </c:pt>
                <c:pt idx="167">
                  <c:v>39417</c:v>
                </c:pt>
                <c:pt idx="168">
                  <c:v>39448</c:v>
                </c:pt>
                <c:pt idx="169">
                  <c:v>39479</c:v>
                </c:pt>
                <c:pt idx="170">
                  <c:v>39508</c:v>
                </c:pt>
                <c:pt idx="171">
                  <c:v>39539</c:v>
                </c:pt>
                <c:pt idx="172">
                  <c:v>39569</c:v>
                </c:pt>
                <c:pt idx="173">
                  <c:v>39600</c:v>
                </c:pt>
                <c:pt idx="174">
                  <c:v>39630</c:v>
                </c:pt>
                <c:pt idx="175">
                  <c:v>39661</c:v>
                </c:pt>
                <c:pt idx="176">
                  <c:v>39692</c:v>
                </c:pt>
                <c:pt idx="177">
                  <c:v>39722</c:v>
                </c:pt>
                <c:pt idx="178">
                  <c:v>39753</c:v>
                </c:pt>
                <c:pt idx="179">
                  <c:v>39783</c:v>
                </c:pt>
                <c:pt idx="180">
                  <c:v>39814</c:v>
                </c:pt>
                <c:pt idx="181">
                  <c:v>39845</c:v>
                </c:pt>
                <c:pt idx="182">
                  <c:v>39873</c:v>
                </c:pt>
                <c:pt idx="183">
                  <c:v>39904</c:v>
                </c:pt>
                <c:pt idx="184">
                  <c:v>39934</c:v>
                </c:pt>
                <c:pt idx="185">
                  <c:v>39965</c:v>
                </c:pt>
                <c:pt idx="186">
                  <c:v>39995</c:v>
                </c:pt>
                <c:pt idx="187">
                  <c:v>40026</c:v>
                </c:pt>
                <c:pt idx="188">
                  <c:v>40057</c:v>
                </c:pt>
                <c:pt idx="189">
                  <c:v>40087</c:v>
                </c:pt>
                <c:pt idx="190">
                  <c:v>40118</c:v>
                </c:pt>
                <c:pt idx="191">
                  <c:v>40148</c:v>
                </c:pt>
                <c:pt idx="192">
                  <c:v>40179</c:v>
                </c:pt>
                <c:pt idx="193">
                  <c:v>40210</c:v>
                </c:pt>
                <c:pt idx="194">
                  <c:v>40238</c:v>
                </c:pt>
                <c:pt idx="195">
                  <c:v>40269</c:v>
                </c:pt>
                <c:pt idx="196">
                  <c:v>40299</c:v>
                </c:pt>
                <c:pt idx="197">
                  <c:v>40330</c:v>
                </c:pt>
                <c:pt idx="198">
                  <c:v>40360</c:v>
                </c:pt>
                <c:pt idx="199">
                  <c:v>40391</c:v>
                </c:pt>
                <c:pt idx="200">
                  <c:v>40422</c:v>
                </c:pt>
                <c:pt idx="201">
                  <c:v>40452</c:v>
                </c:pt>
                <c:pt idx="202">
                  <c:v>40483</c:v>
                </c:pt>
                <c:pt idx="203">
                  <c:v>40513</c:v>
                </c:pt>
                <c:pt idx="204">
                  <c:v>40544</c:v>
                </c:pt>
                <c:pt idx="205">
                  <c:v>40575</c:v>
                </c:pt>
                <c:pt idx="206">
                  <c:v>40603</c:v>
                </c:pt>
                <c:pt idx="207">
                  <c:v>40634</c:v>
                </c:pt>
                <c:pt idx="208">
                  <c:v>40664</c:v>
                </c:pt>
                <c:pt idx="209">
                  <c:v>40695</c:v>
                </c:pt>
                <c:pt idx="210">
                  <c:v>40725</c:v>
                </c:pt>
                <c:pt idx="211">
                  <c:v>40756</c:v>
                </c:pt>
                <c:pt idx="212">
                  <c:v>40787</c:v>
                </c:pt>
                <c:pt idx="213">
                  <c:v>40817</c:v>
                </c:pt>
                <c:pt idx="214">
                  <c:v>40848</c:v>
                </c:pt>
                <c:pt idx="215">
                  <c:v>40878</c:v>
                </c:pt>
                <c:pt idx="216">
                  <c:v>40909</c:v>
                </c:pt>
                <c:pt idx="217">
                  <c:v>40940</c:v>
                </c:pt>
                <c:pt idx="218">
                  <c:v>40969</c:v>
                </c:pt>
                <c:pt idx="219">
                  <c:v>41000</c:v>
                </c:pt>
                <c:pt idx="220">
                  <c:v>41030</c:v>
                </c:pt>
                <c:pt idx="221">
                  <c:v>41061</c:v>
                </c:pt>
                <c:pt idx="222">
                  <c:v>41091</c:v>
                </c:pt>
                <c:pt idx="223">
                  <c:v>41122</c:v>
                </c:pt>
                <c:pt idx="224">
                  <c:v>41153</c:v>
                </c:pt>
                <c:pt idx="225">
                  <c:v>41183</c:v>
                </c:pt>
                <c:pt idx="226">
                  <c:v>41214</c:v>
                </c:pt>
                <c:pt idx="227">
                  <c:v>41244</c:v>
                </c:pt>
                <c:pt idx="228">
                  <c:v>41275</c:v>
                </c:pt>
                <c:pt idx="229">
                  <c:v>41306</c:v>
                </c:pt>
                <c:pt idx="230">
                  <c:v>41334</c:v>
                </c:pt>
                <c:pt idx="231">
                  <c:v>41365</c:v>
                </c:pt>
                <c:pt idx="232">
                  <c:v>41395</c:v>
                </c:pt>
                <c:pt idx="233">
                  <c:v>41426</c:v>
                </c:pt>
                <c:pt idx="234">
                  <c:v>41456</c:v>
                </c:pt>
                <c:pt idx="235">
                  <c:v>41487</c:v>
                </c:pt>
                <c:pt idx="236">
                  <c:v>41518</c:v>
                </c:pt>
                <c:pt idx="237">
                  <c:v>41548</c:v>
                </c:pt>
                <c:pt idx="238">
                  <c:v>41579</c:v>
                </c:pt>
                <c:pt idx="239">
                  <c:v>41609</c:v>
                </c:pt>
                <c:pt idx="240">
                  <c:v>41640</c:v>
                </c:pt>
                <c:pt idx="241">
                  <c:v>41671</c:v>
                </c:pt>
                <c:pt idx="242">
                  <c:v>41699</c:v>
                </c:pt>
                <c:pt idx="243">
                  <c:v>41730</c:v>
                </c:pt>
                <c:pt idx="244">
                  <c:v>41760</c:v>
                </c:pt>
                <c:pt idx="245">
                  <c:v>41791</c:v>
                </c:pt>
                <c:pt idx="246">
                  <c:v>41821</c:v>
                </c:pt>
                <c:pt idx="247">
                  <c:v>41852</c:v>
                </c:pt>
                <c:pt idx="248">
                  <c:v>41883</c:v>
                </c:pt>
                <c:pt idx="249">
                  <c:v>41913</c:v>
                </c:pt>
                <c:pt idx="250">
                  <c:v>41944</c:v>
                </c:pt>
                <c:pt idx="251">
                  <c:v>41974</c:v>
                </c:pt>
                <c:pt idx="252">
                  <c:v>42005</c:v>
                </c:pt>
                <c:pt idx="253">
                  <c:v>42036</c:v>
                </c:pt>
                <c:pt idx="254">
                  <c:v>42064</c:v>
                </c:pt>
                <c:pt idx="255">
                  <c:v>42095</c:v>
                </c:pt>
                <c:pt idx="256">
                  <c:v>42125</c:v>
                </c:pt>
                <c:pt idx="257">
                  <c:v>42156</c:v>
                </c:pt>
                <c:pt idx="258">
                  <c:v>42186</c:v>
                </c:pt>
                <c:pt idx="259">
                  <c:v>42217</c:v>
                </c:pt>
                <c:pt idx="260">
                  <c:v>42248</c:v>
                </c:pt>
                <c:pt idx="261">
                  <c:v>42278</c:v>
                </c:pt>
                <c:pt idx="262">
                  <c:v>42309</c:v>
                </c:pt>
                <c:pt idx="263">
                  <c:v>42339</c:v>
                </c:pt>
                <c:pt idx="264">
                  <c:v>42370</c:v>
                </c:pt>
                <c:pt idx="265">
                  <c:v>42401</c:v>
                </c:pt>
                <c:pt idx="266">
                  <c:v>42430</c:v>
                </c:pt>
                <c:pt idx="267">
                  <c:v>42461</c:v>
                </c:pt>
                <c:pt idx="268">
                  <c:v>42491</c:v>
                </c:pt>
                <c:pt idx="269">
                  <c:v>42522</c:v>
                </c:pt>
                <c:pt idx="270">
                  <c:v>42552</c:v>
                </c:pt>
                <c:pt idx="271">
                  <c:v>42583</c:v>
                </c:pt>
                <c:pt idx="272">
                  <c:v>42614</c:v>
                </c:pt>
                <c:pt idx="273">
                  <c:v>42644</c:v>
                </c:pt>
                <c:pt idx="274">
                  <c:v>42675</c:v>
                </c:pt>
                <c:pt idx="275">
                  <c:v>42705</c:v>
                </c:pt>
                <c:pt idx="276">
                  <c:v>42736</c:v>
                </c:pt>
                <c:pt idx="277">
                  <c:v>42767</c:v>
                </c:pt>
                <c:pt idx="278">
                  <c:v>42795</c:v>
                </c:pt>
                <c:pt idx="279">
                  <c:v>42826</c:v>
                </c:pt>
                <c:pt idx="280">
                  <c:v>42856</c:v>
                </c:pt>
                <c:pt idx="281">
                  <c:v>42887</c:v>
                </c:pt>
                <c:pt idx="282">
                  <c:v>42917</c:v>
                </c:pt>
                <c:pt idx="283">
                  <c:v>42948</c:v>
                </c:pt>
                <c:pt idx="284">
                  <c:v>42979</c:v>
                </c:pt>
                <c:pt idx="285">
                  <c:v>43009</c:v>
                </c:pt>
                <c:pt idx="286">
                  <c:v>43040</c:v>
                </c:pt>
                <c:pt idx="287">
                  <c:v>43070</c:v>
                </c:pt>
                <c:pt idx="288">
                  <c:v>43101</c:v>
                </c:pt>
                <c:pt idx="289">
                  <c:v>43132</c:v>
                </c:pt>
                <c:pt idx="290">
                  <c:v>43160</c:v>
                </c:pt>
              </c:numCache>
            </c:numRef>
          </c:cat>
          <c:val>
            <c:numRef>
              <c:f>'IFB y ICR'!$E$4:$E$294</c:f>
              <c:numCache>
                <c:formatCode>General</c:formatCode>
                <c:ptCount val="291"/>
                <c:pt idx="2">
                  <c:v>15.499476319160999</c:v>
                </c:pt>
                <c:pt idx="3">
                  <c:v>18.178332528658999</c:v>
                </c:pt>
                <c:pt idx="4">
                  <c:v>18.987855611214332</c:v>
                </c:pt>
                <c:pt idx="5">
                  <c:v>20.489322457137998</c:v>
                </c:pt>
                <c:pt idx="6">
                  <c:v>18.577567625244335</c:v>
                </c:pt>
                <c:pt idx="7">
                  <c:v>19.781880014667667</c:v>
                </c:pt>
                <c:pt idx="8">
                  <c:v>17.656904639643667</c:v>
                </c:pt>
                <c:pt idx="9">
                  <c:v>16.274229532420001</c:v>
                </c:pt>
                <c:pt idx="10">
                  <c:v>12.029643849961667</c:v>
                </c:pt>
                <c:pt idx="11">
                  <c:v>6.4966155002930002</c:v>
                </c:pt>
                <c:pt idx="12">
                  <c:v>-4.4100938228096664</c:v>
                </c:pt>
                <c:pt idx="13">
                  <c:v>-18.874642106085002</c:v>
                </c:pt>
                <c:pt idx="14">
                  <c:v>-30.173830109202001</c:v>
                </c:pt>
                <c:pt idx="15">
                  <c:v>-37.990987531961672</c:v>
                </c:pt>
                <c:pt idx="16">
                  <c:v>-39.60324117433634</c:v>
                </c:pt>
                <c:pt idx="17">
                  <c:v>-41.405398180203001</c:v>
                </c:pt>
                <c:pt idx="18">
                  <c:v>-40.90222769053667</c:v>
                </c:pt>
                <c:pt idx="19">
                  <c:v>-40.992025907519668</c:v>
                </c:pt>
                <c:pt idx="20">
                  <c:v>-39.785451506240328</c:v>
                </c:pt>
                <c:pt idx="21">
                  <c:v>-38.574105133118998</c:v>
                </c:pt>
                <c:pt idx="22">
                  <c:v>-36.10375556915033</c:v>
                </c:pt>
                <c:pt idx="23">
                  <c:v>-31.756759296719</c:v>
                </c:pt>
                <c:pt idx="24">
                  <c:v>-22.105854650302998</c:v>
                </c:pt>
                <c:pt idx="25">
                  <c:v>-8.2246418686043334</c:v>
                </c:pt>
                <c:pt idx="26">
                  <c:v>2.2005994649456668</c:v>
                </c:pt>
                <c:pt idx="27">
                  <c:v>9.9846735980623347</c:v>
                </c:pt>
                <c:pt idx="28">
                  <c:v>15.273347614183331</c:v>
                </c:pt>
                <c:pt idx="29">
                  <c:v>22.419279547301333</c:v>
                </c:pt>
                <c:pt idx="30">
                  <c:v>28.234978328287337</c:v>
                </c:pt>
                <c:pt idx="31">
                  <c:v>30.210330486497998</c:v>
                </c:pt>
                <c:pt idx="32">
                  <c:v>30.501551931175999</c:v>
                </c:pt>
                <c:pt idx="33">
                  <c:v>29.890773518535667</c:v>
                </c:pt>
                <c:pt idx="34">
                  <c:v>27.494798519851333</c:v>
                </c:pt>
                <c:pt idx="35">
                  <c:v>25.566269094920671</c:v>
                </c:pt>
                <c:pt idx="36">
                  <c:v>20.209845785052334</c:v>
                </c:pt>
                <c:pt idx="37">
                  <c:v>17.833967910377002</c:v>
                </c:pt>
                <c:pt idx="38">
                  <c:v>13.695479490029001</c:v>
                </c:pt>
                <c:pt idx="39">
                  <c:v>16.711044278424666</c:v>
                </c:pt>
                <c:pt idx="40">
                  <c:v>17.993921858160665</c:v>
                </c:pt>
                <c:pt idx="41">
                  <c:v>20.543734110245332</c:v>
                </c:pt>
                <c:pt idx="42">
                  <c:v>17.348329105304334</c:v>
                </c:pt>
                <c:pt idx="43">
                  <c:v>16.426300422593332</c:v>
                </c:pt>
                <c:pt idx="44">
                  <c:v>16.470217268774</c:v>
                </c:pt>
                <c:pt idx="45">
                  <c:v>15.527991296030335</c:v>
                </c:pt>
                <c:pt idx="46">
                  <c:v>14.085826045063001</c:v>
                </c:pt>
                <c:pt idx="47">
                  <c:v>10.839895038571333</c:v>
                </c:pt>
                <c:pt idx="48">
                  <c:v>10.986512105130666</c:v>
                </c:pt>
                <c:pt idx="49">
                  <c:v>12.629943666496999</c:v>
                </c:pt>
                <c:pt idx="50">
                  <c:v>19.072915662423668</c:v>
                </c:pt>
                <c:pt idx="51">
                  <c:v>17.233606801324001</c:v>
                </c:pt>
                <c:pt idx="52">
                  <c:v>14.985453339502333</c:v>
                </c:pt>
                <c:pt idx="53">
                  <c:v>9.0902970928909994</c:v>
                </c:pt>
                <c:pt idx="54">
                  <c:v>9.7365124248026671</c:v>
                </c:pt>
                <c:pt idx="55">
                  <c:v>8.5501166019849997</c:v>
                </c:pt>
                <c:pt idx="56">
                  <c:v>9.1413897462076665</c:v>
                </c:pt>
                <c:pt idx="57">
                  <c:v>8.7223310300156651</c:v>
                </c:pt>
                <c:pt idx="58">
                  <c:v>7.4703319678920002</c:v>
                </c:pt>
                <c:pt idx="59">
                  <c:v>5.7380962438283332</c:v>
                </c:pt>
                <c:pt idx="60">
                  <c:v>6.0438234827836661</c:v>
                </c:pt>
                <c:pt idx="61">
                  <c:v>7.2293335872066669</c:v>
                </c:pt>
                <c:pt idx="62">
                  <c:v>7.1030237690593339</c:v>
                </c:pt>
                <c:pt idx="63">
                  <c:v>6.1226313322443326</c:v>
                </c:pt>
                <c:pt idx="64">
                  <c:v>5.3516327749696666</c:v>
                </c:pt>
                <c:pt idx="65">
                  <c:v>5.9632958768203332</c:v>
                </c:pt>
                <c:pt idx="66">
                  <c:v>5.6175751758703329</c:v>
                </c:pt>
                <c:pt idx="67">
                  <c:v>5.8962523695283338</c:v>
                </c:pt>
                <c:pt idx="68">
                  <c:v>3.9415212258619996</c:v>
                </c:pt>
                <c:pt idx="69">
                  <c:v>3.0319762901993332</c:v>
                </c:pt>
                <c:pt idx="70">
                  <c:v>4.280230023643</c:v>
                </c:pt>
                <c:pt idx="71">
                  <c:v>5.4890217482989998</c:v>
                </c:pt>
                <c:pt idx="72">
                  <c:v>6.8232011216786672</c:v>
                </c:pt>
                <c:pt idx="73">
                  <c:v>6.4590347625573337</c:v>
                </c:pt>
                <c:pt idx="74">
                  <c:v>5.7849895214943325</c:v>
                </c:pt>
                <c:pt idx="75">
                  <c:v>5.8616873646400007</c:v>
                </c:pt>
                <c:pt idx="76">
                  <c:v>6.2247324214266664</c:v>
                </c:pt>
                <c:pt idx="77">
                  <c:v>6.9037367442706667</c:v>
                </c:pt>
                <c:pt idx="78">
                  <c:v>7.0901834205696668</c:v>
                </c:pt>
                <c:pt idx="79">
                  <c:v>7.2153591447663326</c:v>
                </c:pt>
                <c:pt idx="80">
                  <c:v>6.4404837688843335</c:v>
                </c:pt>
                <c:pt idx="81">
                  <c:v>6.357852018859333</c:v>
                </c:pt>
                <c:pt idx="82">
                  <c:v>4.3420407357816666</c:v>
                </c:pt>
                <c:pt idx="83">
                  <c:v>2.0754850311299999</c:v>
                </c:pt>
                <c:pt idx="84">
                  <c:v>-1.068044965558</c:v>
                </c:pt>
                <c:pt idx="85">
                  <c:v>-5.2122735458876663</c:v>
                </c:pt>
                <c:pt idx="86">
                  <c:v>-5.9003013288769992</c:v>
                </c:pt>
                <c:pt idx="87">
                  <c:v>-7.7758983195360001</c:v>
                </c:pt>
                <c:pt idx="88">
                  <c:v>-7.9850290016366658</c:v>
                </c:pt>
                <c:pt idx="89">
                  <c:v>-9.2904638450569994</c:v>
                </c:pt>
                <c:pt idx="90">
                  <c:v>-8.2934449880609993</c:v>
                </c:pt>
                <c:pt idx="91">
                  <c:v>-8.1198113373696668</c:v>
                </c:pt>
                <c:pt idx="92">
                  <c:v>-7.5628130255023338</c:v>
                </c:pt>
                <c:pt idx="93">
                  <c:v>-8.6061041501246667</c:v>
                </c:pt>
                <c:pt idx="94">
                  <c:v>-7.8137494706400004</c:v>
                </c:pt>
                <c:pt idx="95">
                  <c:v>-6.2783182403500009</c:v>
                </c:pt>
                <c:pt idx="96">
                  <c:v>-5.5348996562680002</c:v>
                </c:pt>
                <c:pt idx="97">
                  <c:v>-4.7452413912370002</c:v>
                </c:pt>
                <c:pt idx="98">
                  <c:v>-7.1546209048373335</c:v>
                </c:pt>
                <c:pt idx="99">
                  <c:v>-2.4085833732936668</c:v>
                </c:pt>
                <c:pt idx="100">
                  <c:v>-0.33847052621199986</c:v>
                </c:pt>
                <c:pt idx="101">
                  <c:v>2.2070100929326668</c:v>
                </c:pt>
                <c:pt idx="102">
                  <c:v>-0.84147285559166674</c:v>
                </c:pt>
                <c:pt idx="103">
                  <c:v>-2.795004941162333</c:v>
                </c:pt>
                <c:pt idx="104">
                  <c:v>-2.5889203314610003</c:v>
                </c:pt>
                <c:pt idx="105">
                  <c:v>-1.6360628460873332</c:v>
                </c:pt>
                <c:pt idx="106">
                  <c:v>-0.81726494302800001</c:v>
                </c:pt>
                <c:pt idx="107">
                  <c:v>-1.0277325472543335</c:v>
                </c:pt>
                <c:pt idx="108">
                  <c:v>-0.73497447855633347</c:v>
                </c:pt>
                <c:pt idx="109">
                  <c:v>0.99320853170900003</c:v>
                </c:pt>
                <c:pt idx="110">
                  <c:v>5.1202493849369999</c:v>
                </c:pt>
                <c:pt idx="111">
                  <c:v>4.0629807146226673</c:v>
                </c:pt>
                <c:pt idx="112">
                  <c:v>2.6187633911923336</c:v>
                </c:pt>
                <c:pt idx="113">
                  <c:v>0.37578350091233331</c:v>
                </c:pt>
                <c:pt idx="114">
                  <c:v>1.1050715242433331</c:v>
                </c:pt>
                <c:pt idx="115">
                  <c:v>0.64534880669099992</c:v>
                </c:pt>
                <c:pt idx="116">
                  <c:v>-1.2881536867923333</c:v>
                </c:pt>
                <c:pt idx="117">
                  <c:v>-1.8038435430876667</c:v>
                </c:pt>
                <c:pt idx="118">
                  <c:v>-2.1979647634266666</c:v>
                </c:pt>
                <c:pt idx="119">
                  <c:v>0.36748637803433332</c:v>
                </c:pt>
                <c:pt idx="120">
                  <c:v>2.4006672103339999</c:v>
                </c:pt>
                <c:pt idx="121">
                  <c:v>3.7264397537396667</c:v>
                </c:pt>
                <c:pt idx="122">
                  <c:v>4.8709440012696668</c:v>
                </c:pt>
                <c:pt idx="123">
                  <c:v>5.2058315912696669</c:v>
                </c:pt>
                <c:pt idx="124">
                  <c:v>6.9488236563443335</c:v>
                </c:pt>
                <c:pt idx="125">
                  <c:v>7.4368421578949997</c:v>
                </c:pt>
                <c:pt idx="126">
                  <c:v>7.0459931690399999</c:v>
                </c:pt>
                <c:pt idx="127">
                  <c:v>6.4493652501133338</c:v>
                </c:pt>
                <c:pt idx="128">
                  <c:v>5.863217439724</c:v>
                </c:pt>
                <c:pt idx="129">
                  <c:v>6.3667353208940005</c:v>
                </c:pt>
                <c:pt idx="130">
                  <c:v>9.7535175245256678</c:v>
                </c:pt>
                <c:pt idx="131">
                  <c:v>10.272599515628666</c:v>
                </c:pt>
                <c:pt idx="132">
                  <c:v>9.530067776717333</c:v>
                </c:pt>
                <c:pt idx="133">
                  <c:v>6.529675588051667</c:v>
                </c:pt>
                <c:pt idx="134">
                  <c:v>3.9159342058726669</c:v>
                </c:pt>
                <c:pt idx="135">
                  <c:v>5.1719096316236666</c:v>
                </c:pt>
                <c:pt idx="136">
                  <c:v>5.3627034989230005</c:v>
                </c:pt>
                <c:pt idx="137">
                  <c:v>6.5326993895513326</c:v>
                </c:pt>
                <c:pt idx="138">
                  <c:v>4.5946849533123331</c:v>
                </c:pt>
                <c:pt idx="139">
                  <c:v>5.4860744644166672</c:v>
                </c:pt>
                <c:pt idx="140">
                  <c:v>5.9308414926473327</c:v>
                </c:pt>
                <c:pt idx="141">
                  <c:v>7.0687885234846668</c:v>
                </c:pt>
                <c:pt idx="142">
                  <c:v>7.0638800921273344</c:v>
                </c:pt>
                <c:pt idx="143">
                  <c:v>8.3737486226233333</c:v>
                </c:pt>
                <c:pt idx="144">
                  <c:v>8.9203950591573342</c:v>
                </c:pt>
                <c:pt idx="145">
                  <c:v>8.2701903497909992</c:v>
                </c:pt>
                <c:pt idx="146">
                  <c:v>9.1729469819373346</c:v>
                </c:pt>
                <c:pt idx="147">
                  <c:v>8.2021245126739988</c:v>
                </c:pt>
                <c:pt idx="148">
                  <c:v>9.8860666347043349</c:v>
                </c:pt>
                <c:pt idx="149">
                  <c:v>8.7461354524183346</c:v>
                </c:pt>
                <c:pt idx="150">
                  <c:v>10.892185944015667</c:v>
                </c:pt>
                <c:pt idx="151">
                  <c:v>10.518158670016334</c:v>
                </c:pt>
                <c:pt idx="152">
                  <c:v>10.804954625064001</c:v>
                </c:pt>
                <c:pt idx="153">
                  <c:v>11.177386639730001</c:v>
                </c:pt>
                <c:pt idx="154">
                  <c:v>10.164396433731</c:v>
                </c:pt>
                <c:pt idx="155">
                  <c:v>8.6525279332996679</c:v>
                </c:pt>
                <c:pt idx="156">
                  <c:v>5.5757100238730004</c:v>
                </c:pt>
                <c:pt idx="157">
                  <c:v>5.126188631822</c:v>
                </c:pt>
                <c:pt idx="158">
                  <c:v>4.0673730627106668</c:v>
                </c:pt>
                <c:pt idx="159">
                  <c:v>4.6870825108996668</c:v>
                </c:pt>
                <c:pt idx="160">
                  <c:v>4.026952177389</c:v>
                </c:pt>
                <c:pt idx="161">
                  <c:v>4.0503048760833336</c:v>
                </c:pt>
                <c:pt idx="162">
                  <c:v>4.5360318021616663</c:v>
                </c:pt>
                <c:pt idx="163">
                  <c:v>4.7054321926589999</c:v>
                </c:pt>
                <c:pt idx="164">
                  <c:v>5.5111352307913331</c:v>
                </c:pt>
                <c:pt idx="165">
                  <c:v>7.1826045776226666</c:v>
                </c:pt>
                <c:pt idx="166">
                  <c:v>8.6403729946996677</c:v>
                </c:pt>
                <c:pt idx="167">
                  <c:v>9.467044270271666</c:v>
                </c:pt>
                <c:pt idx="168">
                  <c:v>9.543934237578334</c:v>
                </c:pt>
                <c:pt idx="169">
                  <c:v>10.791859927080665</c:v>
                </c:pt>
                <c:pt idx="170">
                  <c:v>8.4136022491023326</c:v>
                </c:pt>
                <c:pt idx="171">
                  <c:v>9.474695034160332</c:v>
                </c:pt>
                <c:pt idx="172">
                  <c:v>8.6783570329926665</c:v>
                </c:pt>
                <c:pt idx="173">
                  <c:v>12.955923041516334</c:v>
                </c:pt>
                <c:pt idx="174">
                  <c:v>12.858348370134001</c:v>
                </c:pt>
                <c:pt idx="175">
                  <c:v>10.577979358483333</c:v>
                </c:pt>
                <c:pt idx="176">
                  <c:v>6.8729478097739998</c:v>
                </c:pt>
                <c:pt idx="177">
                  <c:v>2.8931374687536668</c:v>
                </c:pt>
                <c:pt idx="178">
                  <c:v>0.61980288275966655</c:v>
                </c:pt>
                <c:pt idx="179">
                  <c:v>-0.74998365541433343</c:v>
                </c:pt>
                <c:pt idx="180">
                  <c:v>-4.735394896061667</c:v>
                </c:pt>
                <c:pt idx="181">
                  <c:v>-8.577883919363666</c:v>
                </c:pt>
                <c:pt idx="182">
                  <c:v>-10.381789220655333</c:v>
                </c:pt>
                <c:pt idx="183">
                  <c:v>-12.967744953039665</c:v>
                </c:pt>
                <c:pt idx="184">
                  <c:v>-12.981712710346335</c:v>
                </c:pt>
                <c:pt idx="185">
                  <c:v>-14.956263132302</c:v>
                </c:pt>
                <c:pt idx="186">
                  <c:v>-13.776064612421001</c:v>
                </c:pt>
                <c:pt idx="187">
                  <c:v>-13.075864689620667</c:v>
                </c:pt>
                <c:pt idx="188">
                  <c:v>-12.274905333389334</c:v>
                </c:pt>
                <c:pt idx="189">
                  <c:v>-11.825518767739</c:v>
                </c:pt>
                <c:pt idx="190">
                  <c:v>-10.694378681129335</c:v>
                </c:pt>
                <c:pt idx="191">
                  <c:v>-8.8632546776020007</c:v>
                </c:pt>
                <c:pt idx="192">
                  <c:v>-3.8733509098060002</c:v>
                </c:pt>
                <c:pt idx="193">
                  <c:v>-0.1207436265706668</c:v>
                </c:pt>
                <c:pt idx="194">
                  <c:v>3.541134423840667</c:v>
                </c:pt>
                <c:pt idx="195">
                  <c:v>5.4349537601589999</c:v>
                </c:pt>
                <c:pt idx="196">
                  <c:v>6.350170075465333</c:v>
                </c:pt>
                <c:pt idx="197">
                  <c:v>5.5058341517226665</c:v>
                </c:pt>
                <c:pt idx="198">
                  <c:v>2.7735880968676661</c:v>
                </c:pt>
                <c:pt idx="199">
                  <c:v>2.5435611575343331</c:v>
                </c:pt>
                <c:pt idx="200">
                  <c:v>3.1850574302826669</c:v>
                </c:pt>
                <c:pt idx="201">
                  <c:v>4.9616056322203335</c:v>
                </c:pt>
                <c:pt idx="202">
                  <c:v>6.4624304399190002</c:v>
                </c:pt>
                <c:pt idx="203">
                  <c:v>6.6182596842640002</c:v>
                </c:pt>
                <c:pt idx="204">
                  <c:v>5.5643090281520005</c:v>
                </c:pt>
                <c:pt idx="205">
                  <c:v>4.1017671717509998</c:v>
                </c:pt>
                <c:pt idx="206">
                  <c:v>2.9881979167583332</c:v>
                </c:pt>
                <c:pt idx="207">
                  <c:v>2.3183349025390001</c:v>
                </c:pt>
                <c:pt idx="208">
                  <c:v>3.6497685559853337</c:v>
                </c:pt>
                <c:pt idx="209">
                  <c:v>6.6188859963493343</c:v>
                </c:pt>
                <c:pt idx="210">
                  <c:v>9.8923121901320012</c:v>
                </c:pt>
                <c:pt idx="211">
                  <c:v>11.599994273389667</c:v>
                </c:pt>
                <c:pt idx="212">
                  <c:v>10.519501501102333</c:v>
                </c:pt>
                <c:pt idx="213">
                  <c:v>9.8261813941643332</c:v>
                </c:pt>
                <c:pt idx="214">
                  <c:v>9.8958394910760017</c:v>
                </c:pt>
                <c:pt idx="215">
                  <c:v>11.007346575112335</c:v>
                </c:pt>
                <c:pt idx="216">
                  <c:v>10.395186270651665</c:v>
                </c:pt>
                <c:pt idx="217">
                  <c:v>10.252034986593999</c:v>
                </c:pt>
                <c:pt idx="218">
                  <c:v>9.4290936919380002</c:v>
                </c:pt>
                <c:pt idx="219">
                  <c:v>10.087543002484667</c:v>
                </c:pt>
                <c:pt idx="220">
                  <c:v>8.7560045527716657</c:v>
                </c:pt>
                <c:pt idx="221">
                  <c:v>5.9654327658169999</c:v>
                </c:pt>
                <c:pt idx="222">
                  <c:v>5.7645441228483323</c:v>
                </c:pt>
                <c:pt idx="223">
                  <c:v>3.7018552902343331</c:v>
                </c:pt>
                <c:pt idx="224">
                  <c:v>5.0616305376216664</c:v>
                </c:pt>
                <c:pt idx="225">
                  <c:v>4.3678975726019997</c:v>
                </c:pt>
                <c:pt idx="226">
                  <c:v>3.854954657655</c:v>
                </c:pt>
                <c:pt idx="227">
                  <c:v>0.35671260398733323</c:v>
                </c:pt>
                <c:pt idx="228">
                  <c:v>-1.7246701468583332</c:v>
                </c:pt>
                <c:pt idx="229">
                  <c:v>-2.3732519429916663</c:v>
                </c:pt>
                <c:pt idx="230">
                  <c:v>-2.4412863641446667</c:v>
                </c:pt>
                <c:pt idx="231">
                  <c:v>-1.6317310278823332</c:v>
                </c:pt>
                <c:pt idx="232">
                  <c:v>-2.2054541305956668</c:v>
                </c:pt>
                <c:pt idx="233">
                  <c:v>-1.9454712205160003</c:v>
                </c:pt>
                <c:pt idx="234">
                  <c:v>-4.3393040643533327</c:v>
                </c:pt>
                <c:pt idx="235">
                  <c:v>-5.2734189236603335</c:v>
                </c:pt>
                <c:pt idx="236">
                  <c:v>-5.7916280570886665</c:v>
                </c:pt>
                <c:pt idx="237">
                  <c:v>-5.4504898001490005</c:v>
                </c:pt>
                <c:pt idx="238">
                  <c:v>-5.8000808751620001</c:v>
                </c:pt>
                <c:pt idx="239">
                  <c:v>-3.0029477098970001</c:v>
                </c:pt>
                <c:pt idx="240">
                  <c:v>-2.7431876479500001</c:v>
                </c:pt>
                <c:pt idx="241">
                  <c:v>-1.3084383273036666</c:v>
                </c:pt>
                <c:pt idx="242">
                  <c:v>-0.30613076182266674</c:v>
                </c:pt>
                <c:pt idx="243">
                  <c:v>-4.0730450799999929E-2</c:v>
                </c:pt>
                <c:pt idx="244">
                  <c:v>0.71242380022499996</c:v>
                </c:pt>
                <c:pt idx="245">
                  <c:v>0.84713606670399988</c:v>
                </c:pt>
                <c:pt idx="246">
                  <c:v>2.7878841650896664</c:v>
                </c:pt>
                <c:pt idx="247">
                  <c:v>4.0031421494033337</c:v>
                </c:pt>
                <c:pt idx="248">
                  <c:v>4.5208225458059994</c:v>
                </c:pt>
                <c:pt idx="249">
                  <c:v>6.3255977922383337</c:v>
                </c:pt>
                <c:pt idx="250">
                  <c:v>6.7088909060740001</c:v>
                </c:pt>
                <c:pt idx="251">
                  <c:v>7.071830495205667</c:v>
                </c:pt>
                <c:pt idx="252">
                  <c:v>7.3154091272786665</c:v>
                </c:pt>
                <c:pt idx="253">
                  <c:v>6.0029599210790003</c:v>
                </c:pt>
                <c:pt idx="254">
                  <c:v>4.929810103355333</c:v>
                </c:pt>
                <c:pt idx="255">
                  <c:v>3.956497328472333</c:v>
                </c:pt>
                <c:pt idx="256">
                  <c:v>4.4318236913076667</c:v>
                </c:pt>
                <c:pt idx="257">
                  <c:v>5.8840604542036665</c:v>
                </c:pt>
                <c:pt idx="258">
                  <c:v>6.5773131482096661</c:v>
                </c:pt>
                <c:pt idx="259">
                  <c:v>7.9694779802943323</c:v>
                </c:pt>
                <c:pt idx="260">
                  <c:v>8.2602994803503336</c:v>
                </c:pt>
                <c:pt idx="261">
                  <c:v>5.4426763121749993</c:v>
                </c:pt>
                <c:pt idx="262">
                  <c:v>3.9620029669943335</c:v>
                </c:pt>
                <c:pt idx="263">
                  <c:v>1.3719354962099999</c:v>
                </c:pt>
                <c:pt idx="264">
                  <c:v>1.6493378474783331</c:v>
                </c:pt>
                <c:pt idx="265">
                  <c:v>3.6822226228896668</c:v>
                </c:pt>
                <c:pt idx="266">
                  <c:v>3.6038290684703331</c:v>
                </c:pt>
                <c:pt idx="267">
                  <c:v>4.4068124961949993</c:v>
                </c:pt>
                <c:pt idx="268">
                  <c:v>2.3290182070636667</c:v>
                </c:pt>
                <c:pt idx="269">
                  <c:v>2.2217306701090003</c:v>
                </c:pt>
                <c:pt idx="270">
                  <c:v>-0.93499652660499988</c:v>
                </c:pt>
                <c:pt idx="271">
                  <c:v>-1.1558290052493334</c:v>
                </c:pt>
                <c:pt idx="272">
                  <c:v>-1.9134170277066662</c:v>
                </c:pt>
                <c:pt idx="273">
                  <c:v>3.1209453383333661E-3</c:v>
                </c:pt>
                <c:pt idx="274">
                  <c:v>0.36441850409166676</c:v>
                </c:pt>
                <c:pt idx="275">
                  <c:v>0.83270112093200011</c:v>
                </c:pt>
                <c:pt idx="276">
                  <c:v>1.2487636245676668</c:v>
                </c:pt>
                <c:pt idx="277">
                  <c:v>-1.3284336834166668</c:v>
                </c:pt>
                <c:pt idx="278">
                  <c:v>0.12860980095399999</c:v>
                </c:pt>
                <c:pt idx="279">
                  <c:v>-3.7712010861619998</c:v>
                </c:pt>
                <c:pt idx="280">
                  <c:v>-1.1926554190159997</c:v>
                </c:pt>
                <c:pt idx="281">
                  <c:v>-3.0351526150429997</c:v>
                </c:pt>
                <c:pt idx="282">
                  <c:v>0.64541233875899995</c:v>
                </c:pt>
                <c:pt idx="283">
                  <c:v>-0.12623478217333331</c:v>
                </c:pt>
                <c:pt idx="284">
                  <c:v>-0.64598435444699998</c:v>
                </c:pt>
                <c:pt idx="285">
                  <c:v>-1.4349169061489999</c:v>
                </c:pt>
                <c:pt idx="286">
                  <c:v>-3.089772062447333</c:v>
                </c:pt>
                <c:pt idx="287">
                  <c:v>-2.4325790045413331</c:v>
                </c:pt>
                <c:pt idx="288">
                  <c:v>-0.30052387128166647</c:v>
                </c:pt>
                <c:pt idx="289">
                  <c:v>2.9073775603000001</c:v>
                </c:pt>
                <c:pt idx="290">
                  <c:v>1.6864262669303336</c:v>
                </c:pt>
              </c:numCache>
            </c:numRef>
          </c:val>
          <c:smooth val="0"/>
          <c:extLst xmlns:c16r2="http://schemas.microsoft.com/office/drawing/2015/06/chart">
            <c:ext xmlns:c16="http://schemas.microsoft.com/office/drawing/2014/chart" uri="{C3380CC4-5D6E-409C-BE32-E72D297353CC}">
              <c16:uniqueId val="{00000002-9049-4C32-95FD-5B57B0BED8EE}"/>
            </c:ext>
          </c:extLst>
        </c:ser>
        <c:ser>
          <c:idx val="1"/>
          <c:order val="2"/>
          <c:tx>
            <c:strRef>
              <c:f>'IFB y ICR'!$G$272</c:f>
              <c:strCache>
                <c:ptCount val="1"/>
                <c:pt idx="0">
                  <c:v>Construcción residencial</c:v>
                </c:pt>
              </c:strCache>
            </c:strRef>
          </c:tx>
          <c:spPr>
            <a:ln w="28575" cap="rnd">
              <a:solidFill>
                <a:srgbClr val="C00000"/>
              </a:solidFill>
              <a:prstDash val="sysDot"/>
              <a:round/>
            </a:ln>
            <a:effectLst/>
          </c:spPr>
          <c:marker>
            <c:symbol val="none"/>
          </c:marker>
          <c:dLbls>
            <c:dLbl>
              <c:idx val="22"/>
              <c:layout>
                <c:manualLayout>
                  <c:x val="-2.8409090909091604E-3"/>
                  <c:y val="-8.2851789480072213E-2"/>
                </c:manualLayout>
              </c:layout>
              <c:numFmt formatCode="#,##0.00" sourceLinked="0"/>
              <c:spPr>
                <a:noFill/>
                <a:ln>
                  <a:noFill/>
                </a:ln>
                <a:effectLst/>
              </c:spPr>
              <c:txPr>
                <a:bodyPr rot="0" spcFirstLastPara="1" vertOverflow="ellipsis" vert="horz" wrap="square" lIns="38100" tIns="19050" rIns="38100" bIns="19050" anchor="ctr" anchorCtr="1">
                  <a:noAutofit/>
                </a:bodyPr>
                <a:lstStyle/>
                <a:p>
                  <a:pPr>
                    <a:defRPr sz="1100" b="1" i="0" u="none" strike="noStrike" kern="1200" baseline="0">
                      <a:solidFill>
                        <a:srgbClr val="C00000"/>
                      </a:solidFill>
                      <a:latin typeface="+mn-lt"/>
                      <a:ea typeface="+mn-ea"/>
                      <a:cs typeface="+mn-cs"/>
                    </a:defRPr>
                  </a:pPr>
                  <a:endParaRPr lang="es-MX"/>
                </a:p>
              </c:txPr>
              <c:showLegendKey val="0"/>
              <c:showVal val="0"/>
              <c:showCatName val="0"/>
              <c:showSerName val="1"/>
              <c:showPercent val="0"/>
              <c:showBubbleSize val="0"/>
              <c:extLst xmlns:c16r2="http://schemas.microsoft.com/office/drawing/2015/06/chart">
                <c:ext xmlns:c15="http://schemas.microsoft.com/office/drawing/2012/chart" uri="{CE6537A1-D6FC-4f65-9D91-7224C49458BB}">
                  <c15:layout>
                    <c:manualLayout>
                      <c:w val="0.12878787878787878"/>
                      <c:h val="0.127109978304735"/>
                    </c:manualLayout>
                  </c15:layout>
                </c:ext>
                <c:ext xmlns:c16="http://schemas.microsoft.com/office/drawing/2014/chart" uri="{C3380CC4-5D6E-409C-BE32-E72D297353CC}">
                  <c16:uniqueId val="{00000005-377A-415A-B733-35BD1F18A04C}"/>
                </c:ext>
              </c:extLst>
            </c:dLbl>
            <c:dLbl>
              <c:idx val="40"/>
              <c:layout>
                <c:manualLayout>
                  <c:x val="-3.787878787878788E-3"/>
                  <c:y val="-8.8631984585741813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377A-415A-B733-35BD1F18A04C}"/>
                </c:ext>
              </c:extLst>
            </c:dLbl>
            <c:dLbl>
              <c:idx val="290"/>
              <c:layout>
                <c:manualLayout>
                  <c:x val="-6.7571162543229576E-2"/>
                  <c:y val="0.13489764387794509"/>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9049-4C32-95FD-5B57B0BED8EE}"/>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C00000"/>
                    </a:solidFill>
                    <a:latin typeface="+mn-lt"/>
                    <a:ea typeface="+mn-ea"/>
                    <a:cs typeface="+mn-cs"/>
                  </a:defRPr>
                </a:pPr>
                <a:endParaRPr lang="es-MX"/>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solidFill>
                      <a:round/>
                      <a:headEnd type="triangle"/>
                    </a:ln>
                    <a:effectLst/>
                  </c:spPr>
                </c15:leaderLines>
              </c:ext>
            </c:extLst>
          </c:dLbls>
          <c:cat>
            <c:numRef>
              <c:f>'IFB y ICR'!$A$4:$A$294</c:f>
              <c:numCache>
                <c:formatCode>mmm\-yy</c:formatCode>
                <c:ptCount val="291"/>
                <c:pt idx="0">
                  <c:v>34335</c:v>
                </c:pt>
                <c:pt idx="1">
                  <c:v>34366</c:v>
                </c:pt>
                <c:pt idx="2">
                  <c:v>34394</c:v>
                </c:pt>
                <c:pt idx="3">
                  <c:v>34425</c:v>
                </c:pt>
                <c:pt idx="4">
                  <c:v>34455</c:v>
                </c:pt>
                <c:pt idx="5">
                  <c:v>34486</c:v>
                </c:pt>
                <c:pt idx="6">
                  <c:v>34516</c:v>
                </c:pt>
                <c:pt idx="7">
                  <c:v>34547</c:v>
                </c:pt>
                <c:pt idx="8">
                  <c:v>34578</c:v>
                </c:pt>
                <c:pt idx="9">
                  <c:v>34608</c:v>
                </c:pt>
                <c:pt idx="10">
                  <c:v>34639</c:v>
                </c:pt>
                <c:pt idx="11">
                  <c:v>34669</c:v>
                </c:pt>
                <c:pt idx="12">
                  <c:v>34700</c:v>
                </c:pt>
                <c:pt idx="13">
                  <c:v>34731</c:v>
                </c:pt>
                <c:pt idx="14">
                  <c:v>34759</c:v>
                </c:pt>
                <c:pt idx="15">
                  <c:v>34790</c:v>
                </c:pt>
                <c:pt idx="16">
                  <c:v>34820</c:v>
                </c:pt>
                <c:pt idx="17">
                  <c:v>34851</c:v>
                </c:pt>
                <c:pt idx="18">
                  <c:v>34881</c:v>
                </c:pt>
                <c:pt idx="19">
                  <c:v>34912</c:v>
                </c:pt>
                <c:pt idx="20">
                  <c:v>34943</c:v>
                </c:pt>
                <c:pt idx="21">
                  <c:v>34973</c:v>
                </c:pt>
                <c:pt idx="22">
                  <c:v>35004</c:v>
                </c:pt>
                <c:pt idx="23">
                  <c:v>35034</c:v>
                </c:pt>
                <c:pt idx="24">
                  <c:v>35065</c:v>
                </c:pt>
                <c:pt idx="25">
                  <c:v>35096</c:v>
                </c:pt>
                <c:pt idx="26">
                  <c:v>35125</c:v>
                </c:pt>
                <c:pt idx="27">
                  <c:v>35156</c:v>
                </c:pt>
                <c:pt idx="28">
                  <c:v>35186</c:v>
                </c:pt>
                <c:pt idx="29">
                  <c:v>35217</c:v>
                </c:pt>
                <c:pt idx="30">
                  <c:v>35247</c:v>
                </c:pt>
                <c:pt idx="31">
                  <c:v>35278</c:v>
                </c:pt>
                <c:pt idx="32">
                  <c:v>35309</c:v>
                </c:pt>
                <c:pt idx="33">
                  <c:v>35339</c:v>
                </c:pt>
                <c:pt idx="34">
                  <c:v>35370</c:v>
                </c:pt>
                <c:pt idx="35">
                  <c:v>35400</c:v>
                </c:pt>
                <c:pt idx="36">
                  <c:v>35431</c:v>
                </c:pt>
                <c:pt idx="37">
                  <c:v>35462</c:v>
                </c:pt>
                <c:pt idx="38">
                  <c:v>35490</c:v>
                </c:pt>
                <c:pt idx="39">
                  <c:v>35521</c:v>
                </c:pt>
                <c:pt idx="40">
                  <c:v>35551</c:v>
                </c:pt>
                <c:pt idx="41">
                  <c:v>35582</c:v>
                </c:pt>
                <c:pt idx="42">
                  <c:v>35612</c:v>
                </c:pt>
                <c:pt idx="43">
                  <c:v>35643</c:v>
                </c:pt>
                <c:pt idx="44">
                  <c:v>35674</c:v>
                </c:pt>
                <c:pt idx="45">
                  <c:v>35704</c:v>
                </c:pt>
                <c:pt idx="46">
                  <c:v>35735</c:v>
                </c:pt>
                <c:pt idx="47">
                  <c:v>35765</c:v>
                </c:pt>
                <c:pt idx="48">
                  <c:v>35796</c:v>
                </c:pt>
                <c:pt idx="49">
                  <c:v>35827</c:v>
                </c:pt>
                <c:pt idx="50">
                  <c:v>35855</c:v>
                </c:pt>
                <c:pt idx="51">
                  <c:v>35886</c:v>
                </c:pt>
                <c:pt idx="52">
                  <c:v>35916</c:v>
                </c:pt>
                <c:pt idx="53">
                  <c:v>35947</c:v>
                </c:pt>
                <c:pt idx="54">
                  <c:v>35977</c:v>
                </c:pt>
                <c:pt idx="55">
                  <c:v>36008</c:v>
                </c:pt>
                <c:pt idx="56">
                  <c:v>36039</c:v>
                </c:pt>
                <c:pt idx="57">
                  <c:v>36069</c:v>
                </c:pt>
                <c:pt idx="58">
                  <c:v>36100</c:v>
                </c:pt>
                <c:pt idx="59">
                  <c:v>36130</c:v>
                </c:pt>
                <c:pt idx="60">
                  <c:v>36161</c:v>
                </c:pt>
                <c:pt idx="61">
                  <c:v>36192</c:v>
                </c:pt>
                <c:pt idx="62">
                  <c:v>36220</c:v>
                </c:pt>
                <c:pt idx="63">
                  <c:v>36251</c:v>
                </c:pt>
                <c:pt idx="64">
                  <c:v>36281</c:v>
                </c:pt>
                <c:pt idx="65">
                  <c:v>36312</c:v>
                </c:pt>
                <c:pt idx="66">
                  <c:v>36342</c:v>
                </c:pt>
                <c:pt idx="67">
                  <c:v>36373</c:v>
                </c:pt>
                <c:pt idx="68">
                  <c:v>36404</c:v>
                </c:pt>
                <c:pt idx="69">
                  <c:v>36434</c:v>
                </c:pt>
                <c:pt idx="70">
                  <c:v>36465</c:v>
                </c:pt>
                <c:pt idx="71">
                  <c:v>36495</c:v>
                </c:pt>
                <c:pt idx="72">
                  <c:v>36526</c:v>
                </c:pt>
                <c:pt idx="73">
                  <c:v>36557</c:v>
                </c:pt>
                <c:pt idx="74">
                  <c:v>36586</c:v>
                </c:pt>
                <c:pt idx="75">
                  <c:v>36617</c:v>
                </c:pt>
                <c:pt idx="76">
                  <c:v>36647</c:v>
                </c:pt>
                <c:pt idx="77">
                  <c:v>36678</c:v>
                </c:pt>
                <c:pt idx="78">
                  <c:v>36708</c:v>
                </c:pt>
                <c:pt idx="79">
                  <c:v>36739</c:v>
                </c:pt>
                <c:pt idx="80">
                  <c:v>36770</c:v>
                </c:pt>
                <c:pt idx="81">
                  <c:v>36800</c:v>
                </c:pt>
                <c:pt idx="82">
                  <c:v>36831</c:v>
                </c:pt>
                <c:pt idx="83">
                  <c:v>36861</c:v>
                </c:pt>
                <c:pt idx="84">
                  <c:v>36892</c:v>
                </c:pt>
                <c:pt idx="85">
                  <c:v>36923</c:v>
                </c:pt>
                <c:pt idx="86">
                  <c:v>36951</c:v>
                </c:pt>
                <c:pt idx="87">
                  <c:v>36982</c:v>
                </c:pt>
                <c:pt idx="88">
                  <c:v>37012</c:v>
                </c:pt>
                <c:pt idx="89">
                  <c:v>37043</c:v>
                </c:pt>
                <c:pt idx="90">
                  <c:v>37073</c:v>
                </c:pt>
                <c:pt idx="91">
                  <c:v>37104</c:v>
                </c:pt>
                <c:pt idx="92">
                  <c:v>37135</c:v>
                </c:pt>
                <c:pt idx="93">
                  <c:v>37165</c:v>
                </c:pt>
                <c:pt idx="94">
                  <c:v>37196</c:v>
                </c:pt>
                <c:pt idx="95">
                  <c:v>37226</c:v>
                </c:pt>
                <c:pt idx="96">
                  <c:v>37257</c:v>
                </c:pt>
                <c:pt idx="97">
                  <c:v>37288</c:v>
                </c:pt>
                <c:pt idx="98">
                  <c:v>37316</c:v>
                </c:pt>
                <c:pt idx="99">
                  <c:v>37347</c:v>
                </c:pt>
                <c:pt idx="100">
                  <c:v>37377</c:v>
                </c:pt>
                <c:pt idx="101">
                  <c:v>37408</c:v>
                </c:pt>
                <c:pt idx="102">
                  <c:v>37438</c:v>
                </c:pt>
                <c:pt idx="103">
                  <c:v>37469</c:v>
                </c:pt>
                <c:pt idx="104">
                  <c:v>37500</c:v>
                </c:pt>
                <c:pt idx="105">
                  <c:v>37530</c:v>
                </c:pt>
                <c:pt idx="106">
                  <c:v>37561</c:v>
                </c:pt>
                <c:pt idx="107">
                  <c:v>37591</c:v>
                </c:pt>
                <c:pt idx="108">
                  <c:v>37622</c:v>
                </c:pt>
                <c:pt idx="109">
                  <c:v>37653</c:v>
                </c:pt>
                <c:pt idx="110">
                  <c:v>37681</c:v>
                </c:pt>
                <c:pt idx="111">
                  <c:v>37712</c:v>
                </c:pt>
                <c:pt idx="112">
                  <c:v>37742</c:v>
                </c:pt>
                <c:pt idx="113">
                  <c:v>37773</c:v>
                </c:pt>
                <c:pt idx="114">
                  <c:v>37803</c:v>
                </c:pt>
                <c:pt idx="115">
                  <c:v>37834</c:v>
                </c:pt>
                <c:pt idx="116">
                  <c:v>37865</c:v>
                </c:pt>
                <c:pt idx="117">
                  <c:v>37895</c:v>
                </c:pt>
                <c:pt idx="118">
                  <c:v>37926</c:v>
                </c:pt>
                <c:pt idx="119">
                  <c:v>37956</c:v>
                </c:pt>
                <c:pt idx="120">
                  <c:v>37987</c:v>
                </c:pt>
                <c:pt idx="121">
                  <c:v>38018</c:v>
                </c:pt>
                <c:pt idx="122">
                  <c:v>38047</c:v>
                </c:pt>
                <c:pt idx="123">
                  <c:v>38078</c:v>
                </c:pt>
                <c:pt idx="124">
                  <c:v>38108</c:v>
                </c:pt>
                <c:pt idx="125">
                  <c:v>38139</c:v>
                </c:pt>
                <c:pt idx="126">
                  <c:v>38169</c:v>
                </c:pt>
                <c:pt idx="127">
                  <c:v>38200</c:v>
                </c:pt>
                <c:pt idx="128">
                  <c:v>38231</c:v>
                </c:pt>
                <c:pt idx="129">
                  <c:v>38261</c:v>
                </c:pt>
                <c:pt idx="130">
                  <c:v>38292</c:v>
                </c:pt>
                <c:pt idx="131">
                  <c:v>38322</c:v>
                </c:pt>
                <c:pt idx="132">
                  <c:v>38353</c:v>
                </c:pt>
                <c:pt idx="133">
                  <c:v>38384</c:v>
                </c:pt>
                <c:pt idx="134">
                  <c:v>38412</c:v>
                </c:pt>
                <c:pt idx="135">
                  <c:v>38443</c:v>
                </c:pt>
                <c:pt idx="136">
                  <c:v>38473</c:v>
                </c:pt>
                <c:pt idx="137">
                  <c:v>38504</c:v>
                </c:pt>
                <c:pt idx="138">
                  <c:v>38534</c:v>
                </c:pt>
                <c:pt idx="139">
                  <c:v>38565</c:v>
                </c:pt>
                <c:pt idx="140">
                  <c:v>38596</c:v>
                </c:pt>
                <c:pt idx="141">
                  <c:v>38626</c:v>
                </c:pt>
                <c:pt idx="142">
                  <c:v>38657</c:v>
                </c:pt>
                <c:pt idx="143">
                  <c:v>38687</c:v>
                </c:pt>
                <c:pt idx="144">
                  <c:v>38718</c:v>
                </c:pt>
                <c:pt idx="145">
                  <c:v>38749</c:v>
                </c:pt>
                <c:pt idx="146">
                  <c:v>38777</c:v>
                </c:pt>
                <c:pt idx="147">
                  <c:v>38808</c:v>
                </c:pt>
                <c:pt idx="148">
                  <c:v>38838</c:v>
                </c:pt>
                <c:pt idx="149">
                  <c:v>38869</c:v>
                </c:pt>
                <c:pt idx="150">
                  <c:v>38899</c:v>
                </c:pt>
                <c:pt idx="151">
                  <c:v>38930</c:v>
                </c:pt>
                <c:pt idx="152">
                  <c:v>38961</c:v>
                </c:pt>
                <c:pt idx="153">
                  <c:v>38991</c:v>
                </c:pt>
                <c:pt idx="154">
                  <c:v>39022</c:v>
                </c:pt>
                <c:pt idx="155">
                  <c:v>39052</c:v>
                </c:pt>
                <c:pt idx="156">
                  <c:v>39083</c:v>
                </c:pt>
                <c:pt idx="157">
                  <c:v>39114</c:v>
                </c:pt>
                <c:pt idx="158">
                  <c:v>39142</c:v>
                </c:pt>
                <c:pt idx="159">
                  <c:v>39173</c:v>
                </c:pt>
                <c:pt idx="160">
                  <c:v>39203</c:v>
                </c:pt>
                <c:pt idx="161">
                  <c:v>39234</c:v>
                </c:pt>
                <c:pt idx="162">
                  <c:v>39264</c:v>
                </c:pt>
                <c:pt idx="163">
                  <c:v>39295</c:v>
                </c:pt>
                <c:pt idx="164">
                  <c:v>39326</c:v>
                </c:pt>
                <c:pt idx="165">
                  <c:v>39356</c:v>
                </c:pt>
                <c:pt idx="166">
                  <c:v>39387</c:v>
                </c:pt>
                <c:pt idx="167">
                  <c:v>39417</c:v>
                </c:pt>
                <c:pt idx="168">
                  <c:v>39448</c:v>
                </c:pt>
                <c:pt idx="169">
                  <c:v>39479</c:v>
                </c:pt>
                <c:pt idx="170">
                  <c:v>39508</c:v>
                </c:pt>
                <c:pt idx="171">
                  <c:v>39539</c:v>
                </c:pt>
                <c:pt idx="172">
                  <c:v>39569</c:v>
                </c:pt>
                <c:pt idx="173">
                  <c:v>39600</c:v>
                </c:pt>
                <c:pt idx="174">
                  <c:v>39630</c:v>
                </c:pt>
                <c:pt idx="175">
                  <c:v>39661</c:v>
                </c:pt>
                <c:pt idx="176">
                  <c:v>39692</c:v>
                </c:pt>
                <c:pt idx="177">
                  <c:v>39722</c:v>
                </c:pt>
                <c:pt idx="178">
                  <c:v>39753</c:v>
                </c:pt>
                <c:pt idx="179">
                  <c:v>39783</c:v>
                </c:pt>
                <c:pt idx="180">
                  <c:v>39814</c:v>
                </c:pt>
                <c:pt idx="181">
                  <c:v>39845</c:v>
                </c:pt>
                <c:pt idx="182">
                  <c:v>39873</c:v>
                </c:pt>
                <c:pt idx="183">
                  <c:v>39904</c:v>
                </c:pt>
                <c:pt idx="184">
                  <c:v>39934</c:v>
                </c:pt>
                <c:pt idx="185">
                  <c:v>39965</c:v>
                </c:pt>
                <c:pt idx="186">
                  <c:v>39995</c:v>
                </c:pt>
                <c:pt idx="187">
                  <c:v>40026</c:v>
                </c:pt>
                <c:pt idx="188">
                  <c:v>40057</c:v>
                </c:pt>
                <c:pt idx="189">
                  <c:v>40087</c:v>
                </c:pt>
                <c:pt idx="190">
                  <c:v>40118</c:v>
                </c:pt>
                <c:pt idx="191">
                  <c:v>40148</c:v>
                </c:pt>
                <c:pt idx="192">
                  <c:v>40179</c:v>
                </c:pt>
                <c:pt idx="193">
                  <c:v>40210</c:v>
                </c:pt>
                <c:pt idx="194">
                  <c:v>40238</c:v>
                </c:pt>
                <c:pt idx="195">
                  <c:v>40269</c:v>
                </c:pt>
                <c:pt idx="196">
                  <c:v>40299</c:v>
                </c:pt>
                <c:pt idx="197">
                  <c:v>40330</c:v>
                </c:pt>
                <c:pt idx="198">
                  <c:v>40360</c:v>
                </c:pt>
                <c:pt idx="199">
                  <c:v>40391</c:v>
                </c:pt>
                <c:pt idx="200">
                  <c:v>40422</c:v>
                </c:pt>
                <c:pt idx="201">
                  <c:v>40452</c:v>
                </c:pt>
                <c:pt idx="202">
                  <c:v>40483</c:v>
                </c:pt>
                <c:pt idx="203">
                  <c:v>40513</c:v>
                </c:pt>
                <c:pt idx="204">
                  <c:v>40544</c:v>
                </c:pt>
                <c:pt idx="205">
                  <c:v>40575</c:v>
                </c:pt>
                <c:pt idx="206">
                  <c:v>40603</c:v>
                </c:pt>
                <c:pt idx="207">
                  <c:v>40634</c:v>
                </c:pt>
                <c:pt idx="208">
                  <c:v>40664</c:v>
                </c:pt>
                <c:pt idx="209">
                  <c:v>40695</c:v>
                </c:pt>
                <c:pt idx="210">
                  <c:v>40725</c:v>
                </c:pt>
                <c:pt idx="211">
                  <c:v>40756</c:v>
                </c:pt>
                <c:pt idx="212">
                  <c:v>40787</c:v>
                </c:pt>
                <c:pt idx="213">
                  <c:v>40817</c:v>
                </c:pt>
                <c:pt idx="214">
                  <c:v>40848</c:v>
                </c:pt>
                <c:pt idx="215">
                  <c:v>40878</c:v>
                </c:pt>
                <c:pt idx="216">
                  <c:v>40909</c:v>
                </c:pt>
                <c:pt idx="217">
                  <c:v>40940</c:v>
                </c:pt>
                <c:pt idx="218">
                  <c:v>40969</c:v>
                </c:pt>
                <c:pt idx="219">
                  <c:v>41000</c:v>
                </c:pt>
                <c:pt idx="220">
                  <c:v>41030</c:v>
                </c:pt>
                <c:pt idx="221">
                  <c:v>41061</c:v>
                </c:pt>
                <c:pt idx="222">
                  <c:v>41091</c:v>
                </c:pt>
                <c:pt idx="223">
                  <c:v>41122</c:v>
                </c:pt>
                <c:pt idx="224">
                  <c:v>41153</c:v>
                </c:pt>
                <c:pt idx="225">
                  <c:v>41183</c:v>
                </c:pt>
                <c:pt idx="226">
                  <c:v>41214</c:v>
                </c:pt>
                <c:pt idx="227">
                  <c:v>41244</c:v>
                </c:pt>
                <c:pt idx="228">
                  <c:v>41275</c:v>
                </c:pt>
                <c:pt idx="229">
                  <c:v>41306</c:v>
                </c:pt>
                <c:pt idx="230">
                  <c:v>41334</c:v>
                </c:pt>
                <c:pt idx="231">
                  <c:v>41365</c:v>
                </c:pt>
                <c:pt idx="232">
                  <c:v>41395</c:v>
                </c:pt>
                <c:pt idx="233">
                  <c:v>41426</c:v>
                </c:pt>
                <c:pt idx="234">
                  <c:v>41456</c:v>
                </c:pt>
                <c:pt idx="235">
                  <c:v>41487</c:v>
                </c:pt>
                <c:pt idx="236">
                  <c:v>41518</c:v>
                </c:pt>
                <c:pt idx="237">
                  <c:v>41548</c:v>
                </c:pt>
                <c:pt idx="238">
                  <c:v>41579</c:v>
                </c:pt>
                <c:pt idx="239">
                  <c:v>41609</c:v>
                </c:pt>
                <c:pt idx="240">
                  <c:v>41640</c:v>
                </c:pt>
                <c:pt idx="241">
                  <c:v>41671</c:v>
                </c:pt>
                <c:pt idx="242">
                  <c:v>41699</c:v>
                </c:pt>
                <c:pt idx="243">
                  <c:v>41730</c:v>
                </c:pt>
                <c:pt idx="244">
                  <c:v>41760</c:v>
                </c:pt>
                <c:pt idx="245">
                  <c:v>41791</c:v>
                </c:pt>
                <c:pt idx="246">
                  <c:v>41821</c:v>
                </c:pt>
                <c:pt idx="247">
                  <c:v>41852</c:v>
                </c:pt>
                <c:pt idx="248">
                  <c:v>41883</c:v>
                </c:pt>
                <c:pt idx="249">
                  <c:v>41913</c:v>
                </c:pt>
                <c:pt idx="250">
                  <c:v>41944</c:v>
                </c:pt>
                <c:pt idx="251">
                  <c:v>41974</c:v>
                </c:pt>
                <c:pt idx="252">
                  <c:v>42005</c:v>
                </c:pt>
                <c:pt idx="253">
                  <c:v>42036</c:v>
                </c:pt>
                <c:pt idx="254">
                  <c:v>42064</c:v>
                </c:pt>
                <c:pt idx="255">
                  <c:v>42095</c:v>
                </c:pt>
                <c:pt idx="256">
                  <c:v>42125</c:v>
                </c:pt>
                <c:pt idx="257">
                  <c:v>42156</c:v>
                </c:pt>
                <c:pt idx="258">
                  <c:v>42186</c:v>
                </c:pt>
                <c:pt idx="259">
                  <c:v>42217</c:v>
                </c:pt>
                <c:pt idx="260">
                  <c:v>42248</c:v>
                </c:pt>
                <c:pt idx="261">
                  <c:v>42278</c:v>
                </c:pt>
                <c:pt idx="262">
                  <c:v>42309</c:v>
                </c:pt>
                <c:pt idx="263">
                  <c:v>42339</c:v>
                </c:pt>
                <c:pt idx="264">
                  <c:v>42370</c:v>
                </c:pt>
                <c:pt idx="265">
                  <c:v>42401</c:v>
                </c:pt>
                <c:pt idx="266">
                  <c:v>42430</c:v>
                </c:pt>
                <c:pt idx="267">
                  <c:v>42461</c:v>
                </c:pt>
                <c:pt idx="268">
                  <c:v>42491</c:v>
                </c:pt>
                <c:pt idx="269">
                  <c:v>42522</c:v>
                </c:pt>
                <c:pt idx="270">
                  <c:v>42552</c:v>
                </c:pt>
                <c:pt idx="271">
                  <c:v>42583</c:v>
                </c:pt>
                <c:pt idx="272">
                  <c:v>42614</c:v>
                </c:pt>
                <c:pt idx="273">
                  <c:v>42644</c:v>
                </c:pt>
                <c:pt idx="274">
                  <c:v>42675</c:v>
                </c:pt>
                <c:pt idx="275">
                  <c:v>42705</c:v>
                </c:pt>
                <c:pt idx="276">
                  <c:v>42736</c:v>
                </c:pt>
                <c:pt idx="277">
                  <c:v>42767</c:v>
                </c:pt>
                <c:pt idx="278">
                  <c:v>42795</c:v>
                </c:pt>
                <c:pt idx="279">
                  <c:v>42826</c:v>
                </c:pt>
                <c:pt idx="280">
                  <c:v>42856</c:v>
                </c:pt>
                <c:pt idx="281">
                  <c:v>42887</c:v>
                </c:pt>
                <c:pt idx="282">
                  <c:v>42917</c:v>
                </c:pt>
                <c:pt idx="283">
                  <c:v>42948</c:v>
                </c:pt>
                <c:pt idx="284">
                  <c:v>42979</c:v>
                </c:pt>
                <c:pt idx="285">
                  <c:v>43009</c:v>
                </c:pt>
                <c:pt idx="286">
                  <c:v>43040</c:v>
                </c:pt>
                <c:pt idx="287">
                  <c:v>43070</c:v>
                </c:pt>
                <c:pt idx="288">
                  <c:v>43101</c:v>
                </c:pt>
                <c:pt idx="289">
                  <c:v>43132</c:v>
                </c:pt>
                <c:pt idx="290">
                  <c:v>43160</c:v>
                </c:pt>
              </c:numCache>
            </c:numRef>
          </c:cat>
          <c:val>
            <c:numRef>
              <c:f>'IFB y ICR'!$D$4:$D$294</c:f>
              <c:numCache>
                <c:formatCode>General</c:formatCode>
                <c:ptCount val="291"/>
                <c:pt idx="0">
                  <c:v>-2.4247102938129999</c:v>
                </c:pt>
                <c:pt idx="1">
                  <c:v>-4.0382077303620001</c:v>
                </c:pt>
                <c:pt idx="2">
                  <c:v>-5.2683782834850001</c:v>
                </c:pt>
                <c:pt idx="3">
                  <c:v>1.528766763358</c:v>
                </c:pt>
                <c:pt idx="4">
                  <c:v>-3.5724098840259999</c:v>
                </c:pt>
                <c:pt idx="5">
                  <c:v>-0.523545274344</c:v>
                </c:pt>
                <c:pt idx="6">
                  <c:v>0.797906402485</c:v>
                </c:pt>
                <c:pt idx="7">
                  <c:v>6.0632978384709997</c:v>
                </c:pt>
                <c:pt idx="8">
                  <c:v>7.1476800149219999</c:v>
                </c:pt>
                <c:pt idx="9">
                  <c:v>11.791117894424</c:v>
                </c:pt>
                <c:pt idx="10">
                  <c:v>11.140062917751999</c:v>
                </c:pt>
                <c:pt idx="11">
                  <c:v>14.707694229503</c:v>
                </c:pt>
                <c:pt idx="12">
                  <c:v>6.079007472432</c:v>
                </c:pt>
                <c:pt idx="13">
                  <c:v>-11.953265345138</c:v>
                </c:pt>
                <c:pt idx="14">
                  <c:v>-10.239623914500999</c:v>
                </c:pt>
                <c:pt idx="15">
                  <c:v>-10.774429447697999</c:v>
                </c:pt>
                <c:pt idx="16">
                  <c:v>-10.594635879435</c:v>
                </c:pt>
                <c:pt idx="17">
                  <c:v>-8.6750590766390001</c:v>
                </c:pt>
                <c:pt idx="18">
                  <c:v>-8.8499299763020005</c:v>
                </c:pt>
                <c:pt idx="19">
                  <c:v>-9.4247243246429999</c:v>
                </c:pt>
                <c:pt idx="20">
                  <c:v>-9.8269615329990003</c:v>
                </c:pt>
                <c:pt idx="21">
                  <c:v>-9.8513523063099999</c:v>
                </c:pt>
                <c:pt idx="22">
                  <c:v>-5.9522663681930004</c:v>
                </c:pt>
                <c:pt idx="23">
                  <c:v>-3.857127803319</c:v>
                </c:pt>
                <c:pt idx="24">
                  <c:v>-0.69067102467599994</c:v>
                </c:pt>
                <c:pt idx="25">
                  <c:v>6.9019376060440001</c:v>
                </c:pt>
                <c:pt idx="26">
                  <c:v>3.5389524714029998</c:v>
                </c:pt>
                <c:pt idx="27">
                  <c:v>1.1488047091169999</c:v>
                </c:pt>
                <c:pt idx="28">
                  <c:v>6.9105768970539998</c:v>
                </c:pt>
                <c:pt idx="29">
                  <c:v>6.1149254209970003</c:v>
                </c:pt>
                <c:pt idx="30">
                  <c:v>9.7592375688019999</c:v>
                </c:pt>
                <c:pt idx="31">
                  <c:v>2.6324805793950001</c:v>
                </c:pt>
                <c:pt idx="32">
                  <c:v>1.651660123404</c:v>
                </c:pt>
                <c:pt idx="33">
                  <c:v>1.715019532681</c:v>
                </c:pt>
                <c:pt idx="34">
                  <c:v>-4.6020844711890003</c:v>
                </c:pt>
                <c:pt idx="35">
                  <c:v>-4.2148827141360004</c:v>
                </c:pt>
                <c:pt idx="36">
                  <c:v>-5.6835440085859998</c:v>
                </c:pt>
                <c:pt idx="37">
                  <c:v>-1.000092400122</c:v>
                </c:pt>
                <c:pt idx="38">
                  <c:v>-3.5388010910759999</c:v>
                </c:pt>
                <c:pt idx="39">
                  <c:v>12.608892993682</c:v>
                </c:pt>
                <c:pt idx="40">
                  <c:v>11.338136992538001</c:v>
                </c:pt>
                <c:pt idx="41">
                  <c:v>7.9160097182660003</c:v>
                </c:pt>
                <c:pt idx="42">
                  <c:v>6.618644848163</c:v>
                </c:pt>
                <c:pt idx="43">
                  <c:v>13.432045158038999</c:v>
                </c:pt>
                <c:pt idx="44">
                  <c:v>12.159570857794</c:v>
                </c:pt>
                <c:pt idx="45">
                  <c:v>6.3645767988379998</c:v>
                </c:pt>
                <c:pt idx="46">
                  <c:v>6.5281284428850004</c:v>
                </c:pt>
                <c:pt idx="47">
                  <c:v>-0.501197596312</c:v>
                </c:pt>
                <c:pt idx="48">
                  <c:v>4.0252909711560001</c:v>
                </c:pt>
                <c:pt idx="49">
                  <c:v>9.7796813196349994</c:v>
                </c:pt>
                <c:pt idx="50">
                  <c:v>16.264809879476999</c:v>
                </c:pt>
                <c:pt idx="51">
                  <c:v>-1.8096821297629999</c:v>
                </c:pt>
                <c:pt idx="52">
                  <c:v>1.283403502341</c:v>
                </c:pt>
                <c:pt idx="53">
                  <c:v>0.12880573128100001</c:v>
                </c:pt>
                <c:pt idx="54">
                  <c:v>1.8626814955190001</c:v>
                </c:pt>
                <c:pt idx="55">
                  <c:v>-1.2331415209959999</c:v>
                </c:pt>
                <c:pt idx="56">
                  <c:v>6.0508184161959999</c:v>
                </c:pt>
                <c:pt idx="57">
                  <c:v>2.3503851459040002</c:v>
                </c:pt>
                <c:pt idx="58">
                  <c:v>-2.4408956803759998</c:v>
                </c:pt>
                <c:pt idx="59">
                  <c:v>1.9032539777969999</c:v>
                </c:pt>
                <c:pt idx="60">
                  <c:v>7.4326421030800001</c:v>
                </c:pt>
                <c:pt idx="61">
                  <c:v>3.1175677870710001</c:v>
                </c:pt>
                <c:pt idx="62">
                  <c:v>2.4131420212979999</c:v>
                </c:pt>
                <c:pt idx="63">
                  <c:v>2.3697275568410001</c:v>
                </c:pt>
                <c:pt idx="64">
                  <c:v>0.876085392899</c:v>
                </c:pt>
                <c:pt idx="65">
                  <c:v>6.2413327568229997</c:v>
                </c:pt>
                <c:pt idx="66">
                  <c:v>1.8888861474709999</c:v>
                </c:pt>
                <c:pt idx="67">
                  <c:v>1.654331211548</c:v>
                </c:pt>
                <c:pt idx="68">
                  <c:v>-1.8770369324289999</c:v>
                </c:pt>
                <c:pt idx="69">
                  <c:v>-0.60665145255800002</c:v>
                </c:pt>
                <c:pt idx="70">
                  <c:v>8.143744909154</c:v>
                </c:pt>
                <c:pt idx="71">
                  <c:v>4.0743617572669999</c:v>
                </c:pt>
                <c:pt idx="72">
                  <c:v>1.258242392474</c:v>
                </c:pt>
                <c:pt idx="73">
                  <c:v>5.9645014197590003</c:v>
                </c:pt>
                <c:pt idx="74">
                  <c:v>2.3985476395399998</c:v>
                </c:pt>
                <c:pt idx="75">
                  <c:v>4.8341196473299997</c:v>
                </c:pt>
                <c:pt idx="76">
                  <c:v>7.8759216274049999</c:v>
                </c:pt>
                <c:pt idx="77">
                  <c:v>3.4933324516000002</c:v>
                </c:pt>
                <c:pt idx="78">
                  <c:v>4.9590607535810003</c:v>
                </c:pt>
                <c:pt idx="79">
                  <c:v>7.2928316974429999</c:v>
                </c:pt>
                <c:pt idx="80">
                  <c:v>2.6246209963089999</c:v>
                </c:pt>
                <c:pt idx="81">
                  <c:v>3.363153783449</c:v>
                </c:pt>
                <c:pt idx="82">
                  <c:v>0.36276293552900002</c:v>
                </c:pt>
                <c:pt idx="83">
                  <c:v>-1.1611699522200001</c:v>
                </c:pt>
                <c:pt idx="84">
                  <c:v>-2.5783886958800002</c:v>
                </c:pt>
                <c:pt idx="85">
                  <c:v>-5.933678444211</c:v>
                </c:pt>
                <c:pt idx="86">
                  <c:v>-1.876187814441</c:v>
                </c:pt>
                <c:pt idx="87">
                  <c:v>-5.4934965901880002</c:v>
                </c:pt>
                <c:pt idx="88">
                  <c:v>-3.5854139539880001</c:v>
                </c:pt>
                <c:pt idx="89">
                  <c:v>-2.2744888475359999</c:v>
                </c:pt>
                <c:pt idx="90">
                  <c:v>3.1490358568949999</c:v>
                </c:pt>
                <c:pt idx="91">
                  <c:v>2.156633277384</c:v>
                </c:pt>
                <c:pt idx="92">
                  <c:v>1.497835449488</c:v>
                </c:pt>
                <c:pt idx="93">
                  <c:v>-0.38525003453599999</c:v>
                </c:pt>
                <c:pt idx="94">
                  <c:v>2.9551308197339998</c:v>
                </c:pt>
                <c:pt idx="95">
                  <c:v>5.8101752409529999</c:v>
                </c:pt>
                <c:pt idx="96">
                  <c:v>1.6711709802979999</c:v>
                </c:pt>
                <c:pt idx="97">
                  <c:v>4.0493898770080001</c:v>
                </c:pt>
                <c:pt idx="98">
                  <c:v>-4.2084980753770003</c:v>
                </c:pt>
                <c:pt idx="99">
                  <c:v>12.651596138418</c:v>
                </c:pt>
                <c:pt idx="100">
                  <c:v>6.3029879937729998</c:v>
                </c:pt>
                <c:pt idx="101">
                  <c:v>3.5673402260599998</c:v>
                </c:pt>
                <c:pt idx="102">
                  <c:v>1.065290524033</c:v>
                </c:pt>
                <c:pt idx="103">
                  <c:v>-9.6401053550999996E-2</c:v>
                </c:pt>
                <c:pt idx="104">
                  <c:v>1.2038139776500001</c:v>
                </c:pt>
                <c:pt idx="105">
                  <c:v>4.7869044930309999</c:v>
                </c:pt>
                <c:pt idx="106">
                  <c:v>2.8978922789810002</c:v>
                </c:pt>
                <c:pt idx="107">
                  <c:v>1.836903296464</c:v>
                </c:pt>
                <c:pt idx="108">
                  <c:v>7.2366697980370001</c:v>
                </c:pt>
                <c:pt idx="109">
                  <c:v>11.08460557283</c:v>
                </c:pt>
                <c:pt idx="110">
                  <c:v>13.844957007766</c:v>
                </c:pt>
                <c:pt idx="111">
                  <c:v>5.1255431700280001</c:v>
                </c:pt>
                <c:pt idx="112">
                  <c:v>3.7820757909760001</c:v>
                </c:pt>
                <c:pt idx="113">
                  <c:v>5.0009682363449999</c:v>
                </c:pt>
                <c:pt idx="114">
                  <c:v>4.0174714274229997</c:v>
                </c:pt>
                <c:pt idx="115">
                  <c:v>-1.3669594017119999</c:v>
                </c:pt>
                <c:pt idx="116">
                  <c:v>-4.0237819541200004</c:v>
                </c:pt>
                <c:pt idx="117">
                  <c:v>1.117993339668</c:v>
                </c:pt>
                <c:pt idx="118">
                  <c:v>-3.7978781243549999</c:v>
                </c:pt>
                <c:pt idx="119">
                  <c:v>3.3730006111999999E-2</c:v>
                </c:pt>
                <c:pt idx="120">
                  <c:v>13.490185532690999</c:v>
                </c:pt>
                <c:pt idx="121">
                  <c:v>0.25713678637699999</c:v>
                </c:pt>
                <c:pt idx="122">
                  <c:v>14.898100270039</c:v>
                </c:pt>
                <c:pt idx="123">
                  <c:v>11.929831399959999</c:v>
                </c:pt>
                <c:pt idx="124">
                  <c:v>11.711755209461</c:v>
                </c:pt>
                <c:pt idx="125">
                  <c:v>11.565416826552999</c:v>
                </c:pt>
                <c:pt idx="126">
                  <c:v>5.7856928475179998</c:v>
                </c:pt>
                <c:pt idx="127">
                  <c:v>-0.46930116616000001</c:v>
                </c:pt>
                <c:pt idx="128">
                  <c:v>5.0365781265320004</c:v>
                </c:pt>
                <c:pt idx="129">
                  <c:v>4.9024027998169997</c:v>
                </c:pt>
                <c:pt idx="130">
                  <c:v>13.066272204003001</c:v>
                </c:pt>
                <c:pt idx="131">
                  <c:v>7.7058441309679999</c:v>
                </c:pt>
                <c:pt idx="132">
                  <c:v>-0.23384417824699999</c:v>
                </c:pt>
                <c:pt idx="133">
                  <c:v>2.5248072815459999</c:v>
                </c:pt>
                <c:pt idx="134">
                  <c:v>8.8640392223000006E-2</c:v>
                </c:pt>
                <c:pt idx="135">
                  <c:v>3.8845726265709999</c:v>
                </c:pt>
                <c:pt idx="136">
                  <c:v>2.496616544758</c:v>
                </c:pt>
                <c:pt idx="137">
                  <c:v>2.0139596998779998</c:v>
                </c:pt>
                <c:pt idx="138">
                  <c:v>2.3999037353450001</c:v>
                </c:pt>
                <c:pt idx="139">
                  <c:v>4.842361930709</c:v>
                </c:pt>
                <c:pt idx="140">
                  <c:v>2.8225627106590001</c:v>
                </c:pt>
                <c:pt idx="141">
                  <c:v>4.4653060187240001</c:v>
                </c:pt>
                <c:pt idx="142">
                  <c:v>9.7554484377319994</c:v>
                </c:pt>
                <c:pt idx="143">
                  <c:v>10.817749993682</c:v>
                </c:pt>
                <c:pt idx="144">
                  <c:v>1.236331730187</c:v>
                </c:pt>
                <c:pt idx="145">
                  <c:v>2.525388796274</c:v>
                </c:pt>
                <c:pt idx="146">
                  <c:v>10.725643091402</c:v>
                </c:pt>
                <c:pt idx="147">
                  <c:v>6.6175913830309998</c:v>
                </c:pt>
                <c:pt idx="148">
                  <c:v>11.757085877052999</c:v>
                </c:pt>
                <c:pt idx="149">
                  <c:v>6.9980743069029998</c:v>
                </c:pt>
                <c:pt idx="150">
                  <c:v>14.203353866683999</c:v>
                </c:pt>
                <c:pt idx="151">
                  <c:v>18.116407315185</c:v>
                </c:pt>
                <c:pt idx="152">
                  <c:v>17.343616095946</c:v>
                </c:pt>
                <c:pt idx="153">
                  <c:v>16.788349717226001</c:v>
                </c:pt>
                <c:pt idx="154">
                  <c:v>12.582121123601</c:v>
                </c:pt>
                <c:pt idx="155">
                  <c:v>11.973902593984</c:v>
                </c:pt>
                <c:pt idx="156">
                  <c:v>4.4470124130909996</c:v>
                </c:pt>
                <c:pt idx="157">
                  <c:v>7.4103659448270003</c:v>
                </c:pt>
                <c:pt idx="158">
                  <c:v>4.0829781045080002</c:v>
                </c:pt>
                <c:pt idx="159">
                  <c:v>1.8572020746989999</c:v>
                </c:pt>
                <c:pt idx="160">
                  <c:v>0.51670069222000004</c:v>
                </c:pt>
                <c:pt idx="161">
                  <c:v>-0.33568922421399999</c:v>
                </c:pt>
                <c:pt idx="162">
                  <c:v>0.909824171874</c:v>
                </c:pt>
                <c:pt idx="163">
                  <c:v>0.98614502773000001</c:v>
                </c:pt>
                <c:pt idx="164">
                  <c:v>0.42932616716200001</c:v>
                </c:pt>
                <c:pt idx="165">
                  <c:v>6.9440832814269999</c:v>
                </c:pt>
                <c:pt idx="166">
                  <c:v>8.3457758924689998</c:v>
                </c:pt>
                <c:pt idx="167">
                  <c:v>10.817547826647001</c:v>
                </c:pt>
                <c:pt idx="168">
                  <c:v>5.436540935269</c:v>
                </c:pt>
                <c:pt idx="169">
                  <c:v>7.555741647963</c:v>
                </c:pt>
                <c:pt idx="170">
                  <c:v>0.65378663675199999</c:v>
                </c:pt>
                <c:pt idx="171">
                  <c:v>11.706528597967001</c:v>
                </c:pt>
                <c:pt idx="172">
                  <c:v>11.781656713824001</c:v>
                </c:pt>
                <c:pt idx="173">
                  <c:v>12.027939935048</c:v>
                </c:pt>
                <c:pt idx="174">
                  <c:v>8.6604654318859993</c:v>
                </c:pt>
                <c:pt idx="175">
                  <c:v>-1.078509419914</c:v>
                </c:pt>
                <c:pt idx="176">
                  <c:v>-4.9322309872850001</c:v>
                </c:pt>
                <c:pt idx="177">
                  <c:v>0.30221060281399997</c:v>
                </c:pt>
                <c:pt idx="178">
                  <c:v>-6.9467277763549999</c:v>
                </c:pt>
                <c:pt idx="179">
                  <c:v>-10.193385941013</c:v>
                </c:pt>
                <c:pt idx="180">
                  <c:v>-11.124192250553</c:v>
                </c:pt>
                <c:pt idx="181">
                  <c:v>-17.863160134505002</c:v>
                </c:pt>
                <c:pt idx="182">
                  <c:v>-12.327842595961</c:v>
                </c:pt>
                <c:pt idx="183">
                  <c:v>-18.661363591651</c:v>
                </c:pt>
                <c:pt idx="184">
                  <c:v>-12.628825346963</c:v>
                </c:pt>
                <c:pt idx="185">
                  <c:v>-13.849176532523</c:v>
                </c:pt>
                <c:pt idx="186">
                  <c:v>-8.997801755727</c:v>
                </c:pt>
                <c:pt idx="187">
                  <c:v>-9.162495750723</c:v>
                </c:pt>
                <c:pt idx="188">
                  <c:v>-5.492954392973</c:v>
                </c:pt>
                <c:pt idx="189">
                  <c:v>-14.78889484868</c:v>
                </c:pt>
                <c:pt idx="190">
                  <c:v>-9.1380286339880001</c:v>
                </c:pt>
                <c:pt idx="191">
                  <c:v>-3.592860087569</c:v>
                </c:pt>
                <c:pt idx="192">
                  <c:v>18.336473514011999</c:v>
                </c:pt>
                <c:pt idx="193">
                  <c:v>8.0147203641220006</c:v>
                </c:pt>
                <c:pt idx="194">
                  <c:v>2.60378677898</c:v>
                </c:pt>
                <c:pt idx="195">
                  <c:v>12.070461856374999</c:v>
                </c:pt>
                <c:pt idx="196">
                  <c:v>-8.5705774271880006</c:v>
                </c:pt>
                <c:pt idx="197">
                  <c:v>-3.6120253852249999</c:v>
                </c:pt>
                <c:pt idx="198">
                  <c:v>-6.2109262835569998</c:v>
                </c:pt>
                <c:pt idx="199">
                  <c:v>-9.2665560412019996</c:v>
                </c:pt>
                <c:pt idx="200">
                  <c:v>-6.691908855226</c:v>
                </c:pt>
                <c:pt idx="201">
                  <c:v>-1.9929524299029999</c:v>
                </c:pt>
                <c:pt idx="202">
                  <c:v>-2.0719019021289999</c:v>
                </c:pt>
                <c:pt idx="203">
                  <c:v>-7.5405603396609999</c:v>
                </c:pt>
                <c:pt idx="204">
                  <c:v>-12.464917359844</c:v>
                </c:pt>
                <c:pt idx="205">
                  <c:v>-3.496229783465</c:v>
                </c:pt>
                <c:pt idx="206">
                  <c:v>-7.9816626694780002</c:v>
                </c:pt>
                <c:pt idx="207">
                  <c:v>-5.7786324664439999</c:v>
                </c:pt>
                <c:pt idx="208">
                  <c:v>9.4125268766730006</c:v>
                </c:pt>
                <c:pt idx="209">
                  <c:v>12.670420209056999</c:v>
                </c:pt>
                <c:pt idx="210">
                  <c:v>5.9370208054480003</c:v>
                </c:pt>
                <c:pt idx="211">
                  <c:v>12.362607028271</c:v>
                </c:pt>
                <c:pt idx="212">
                  <c:v>3.585178399139</c:v>
                </c:pt>
                <c:pt idx="213">
                  <c:v>8.5740184363110004</c:v>
                </c:pt>
                <c:pt idx="214">
                  <c:v>19.310308056949999</c:v>
                </c:pt>
                <c:pt idx="215">
                  <c:v>13.453002403757001</c:v>
                </c:pt>
                <c:pt idx="216">
                  <c:v>4.5799175250250004</c:v>
                </c:pt>
                <c:pt idx="217">
                  <c:v>9.4168503940889998</c:v>
                </c:pt>
                <c:pt idx="218">
                  <c:v>9.9085680796400002</c:v>
                </c:pt>
                <c:pt idx="219">
                  <c:v>1.344756785358</c:v>
                </c:pt>
                <c:pt idx="220">
                  <c:v>5.057448060315</c:v>
                </c:pt>
                <c:pt idx="221">
                  <c:v>-7.414982394031</c:v>
                </c:pt>
                <c:pt idx="222">
                  <c:v>7.6506207605599998</c:v>
                </c:pt>
                <c:pt idx="223">
                  <c:v>1.2003640282429999</c:v>
                </c:pt>
                <c:pt idx="224">
                  <c:v>4.3096342959029998</c:v>
                </c:pt>
                <c:pt idx="225">
                  <c:v>-1.696892929963</c:v>
                </c:pt>
                <c:pt idx="226">
                  <c:v>-0.74645208817099995</c:v>
                </c:pt>
                <c:pt idx="227">
                  <c:v>-13.912212771822</c:v>
                </c:pt>
                <c:pt idx="228">
                  <c:v>-6.9039751687280004</c:v>
                </c:pt>
                <c:pt idx="229">
                  <c:v>2.2142698245000001</c:v>
                </c:pt>
                <c:pt idx="230">
                  <c:v>-2.8196772114569999</c:v>
                </c:pt>
                <c:pt idx="231">
                  <c:v>-2.2947645650470001</c:v>
                </c:pt>
                <c:pt idx="232">
                  <c:v>2.4496512559329999</c:v>
                </c:pt>
                <c:pt idx="233">
                  <c:v>-4.2990361562199997</c:v>
                </c:pt>
                <c:pt idx="234">
                  <c:v>-16.504351748104</c:v>
                </c:pt>
                <c:pt idx="235">
                  <c:v>-7.2224744341090004</c:v>
                </c:pt>
                <c:pt idx="236">
                  <c:v>-8.8264524407570004</c:v>
                </c:pt>
                <c:pt idx="237">
                  <c:v>-6.2614456482699996</c:v>
                </c:pt>
                <c:pt idx="238">
                  <c:v>-12.294097010506</c:v>
                </c:pt>
                <c:pt idx="239">
                  <c:v>5.0087894520010003</c:v>
                </c:pt>
                <c:pt idx="240">
                  <c:v>-4.6442263093439999</c:v>
                </c:pt>
                <c:pt idx="241">
                  <c:v>-3.3425093583729999</c:v>
                </c:pt>
                <c:pt idx="242">
                  <c:v>1.5157944037360001</c:v>
                </c:pt>
                <c:pt idx="243">
                  <c:v>3.6702267954029999</c:v>
                </c:pt>
                <c:pt idx="244">
                  <c:v>-0.99334329500899998</c:v>
                </c:pt>
                <c:pt idx="245">
                  <c:v>9.1998419437340004</c:v>
                </c:pt>
                <c:pt idx="246">
                  <c:v>2.7063579840999998</c:v>
                </c:pt>
                <c:pt idx="247">
                  <c:v>8.1876059821439995</c:v>
                </c:pt>
                <c:pt idx="248">
                  <c:v>3.0079310957869998</c:v>
                </c:pt>
                <c:pt idx="249">
                  <c:v>12.071436031893001</c:v>
                </c:pt>
                <c:pt idx="250">
                  <c:v>2.839173950712</c:v>
                </c:pt>
                <c:pt idx="251">
                  <c:v>5.103794790876</c:v>
                </c:pt>
                <c:pt idx="252">
                  <c:v>6.9925779920500002</c:v>
                </c:pt>
                <c:pt idx="253">
                  <c:v>-4.3157736937719999</c:v>
                </c:pt>
                <c:pt idx="254">
                  <c:v>0.17203738979300001</c:v>
                </c:pt>
                <c:pt idx="255">
                  <c:v>3.2574016997730002</c:v>
                </c:pt>
                <c:pt idx="256">
                  <c:v>1.6134340293639999</c:v>
                </c:pt>
                <c:pt idx="257">
                  <c:v>0.10910942656600001</c:v>
                </c:pt>
                <c:pt idx="258">
                  <c:v>16.297839033555999</c:v>
                </c:pt>
                <c:pt idx="259">
                  <c:v>6.2619520349500002</c:v>
                </c:pt>
                <c:pt idx="260">
                  <c:v>12.403937614574</c:v>
                </c:pt>
                <c:pt idx="261">
                  <c:v>-6.6745649844440003</c:v>
                </c:pt>
                <c:pt idx="262">
                  <c:v>6.3821006980010004</c:v>
                </c:pt>
                <c:pt idx="263">
                  <c:v>3.2524608262360002</c:v>
                </c:pt>
                <c:pt idx="264">
                  <c:v>7.2088758789370004</c:v>
                </c:pt>
                <c:pt idx="265">
                  <c:v>8.9137208059790005</c:v>
                </c:pt>
                <c:pt idx="266">
                  <c:v>7.6993173205270002</c:v>
                </c:pt>
                <c:pt idx="267">
                  <c:v>6.6077810661759999</c:v>
                </c:pt>
                <c:pt idx="268">
                  <c:v>6.2027222781419997</c:v>
                </c:pt>
                <c:pt idx="269">
                  <c:v>7.4380430256060004</c:v>
                </c:pt>
                <c:pt idx="270">
                  <c:v>-2.9473834856650001</c:v>
                </c:pt>
                <c:pt idx="271">
                  <c:v>-2.2308088227440002</c:v>
                </c:pt>
                <c:pt idx="272">
                  <c:v>-3.3582392429870001</c:v>
                </c:pt>
                <c:pt idx="273">
                  <c:v>7.2561262875789998</c:v>
                </c:pt>
                <c:pt idx="274">
                  <c:v>11.39106954317</c:v>
                </c:pt>
                <c:pt idx="275">
                  <c:v>-1.072518322619</c:v>
                </c:pt>
                <c:pt idx="276">
                  <c:v>3.6489761852889999</c:v>
                </c:pt>
                <c:pt idx="277">
                  <c:v>3.3735384203810002</c:v>
                </c:pt>
                <c:pt idx="278">
                  <c:v>9.8315504463219998</c:v>
                </c:pt>
                <c:pt idx="279">
                  <c:v>-10.716868177252</c:v>
                </c:pt>
                <c:pt idx="280">
                  <c:v>0.81568977064199999</c:v>
                </c:pt>
                <c:pt idx="281">
                  <c:v>1.826659385161</c:v>
                </c:pt>
                <c:pt idx="282">
                  <c:v>-0.78487137131399998</c:v>
                </c:pt>
                <c:pt idx="283">
                  <c:v>1.651685640488</c:v>
                </c:pt>
                <c:pt idx="284">
                  <c:v>5.2799191210789997</c:v>
                </c:pt>
                <c:pt idx="285">
                  <c:v>0.34985193811999998</c:v>
                </c:pt>
                <c:pt idx="286">
                  <c:v>-7.2234592953680004</c:v>
                </c:pt>
                <c:pt idx="287">
                  <c:v>8.5988266231330002</c:v>
                </c:pt>
                <c:pt idx="288">
                  <c:v>6.001221793919</c:v>
                </c:pt>
                <c:pt idx="289">
                  <c:v>9.5887672584810009</c:v>
                </c:pt>
                <c:pt idx="290">
                  <c:v>-5.5472579859489999</c:v>
                </c:pt>
              </c:numCache>
            </c:numRef>
          </c:val>
          <c:smooth val="0"/>
          <c:extLst xmlns:c16r2="http://schemas.microsoft.com/office/drawing/2015/06/chart">
            <c:ext xmlns:c16="http://schemas.microsoft.com/office/drawing/2014/chart" uri="{C3380CC4-5D6E-409C-BE32-E72D297353CC}">
              <c16:uniqueId val="{00000009-377A-415A-B733-35BD1F18A04C}"/>
            </c:ext>
          </c:extLst>
        </c:ser>
        <c:ser>
          <c:idx val="3"/>
          <c:order val="3"/>
          <c:tx>
            <c:strRef>
              <c:f>'IFB y ICR'!$F$2</c:f>
              <c:strCache>
                <c:ptCount val="1"/>
                <c:pt idx="0">
                  <c:v>Construcción residencial</c:v>
                </c:pt>
              </c:strCache>
            </c:strRef>
          </c:tx>
          <c:spPr>
            <a:ln w="25400">
              <a:solidFill>
                <a:srgbClr val="C00000"/>
              </a:solidFill>
            </a:ln>
          </c:spPr>
          <c:marker>
            <c:symbol val="none"/>
          </c:marker>
          <c:dLbls>
            <c:dLbl>
              <c:idx val="207"/>
              <c:layout>
                <c:manualLayout>
                  <c:x val="-5.0678371907422186E-2"/>
                  <c:y val="0.13898545126818593"/>
                </c:manualLayout>
              </c:layout>
              <c:showLegendKey val="0"/>
              <c:showVal val="0"/>
              <c:showCatName val="0"/>
              <c:showSerName val="1"/>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9049-4C32-95FD-5B57B0BED8EE}"/>
                </c:ext>
              </c:extLst>
            </c:dLbl>
            <c:spPr>
              <a:noFill/>
              <a:ln>
                <a:noFill/>
              </a:ln>
              <a:effectLst/>
            </c:spPr>
            <c:txPr>
              <a:bodyPr wrap="square" lIns="38100" tIns="19050" rIns="38100" bIns="19050" anchor="ctr">
                <a:spAutoFit/>
              </a:bodyPr>
              <a:lstStyle/>
              <a:p>
                <a:pPr>
                  <a:defRPr b="1">
                    <a:solidFill>
                      <a:srgbClr val="C00000"/>
                    </a:solidFill>
                  </a:defRPr>
                </a:pPr>
                <a:endParaRPr lang="es-MX"/>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a:headEnd type="triangle"/>
                    </a:ln>
                  </c:spPr>
                </c15:leaderLines>
              </c:ext>
            </c:extLst>
          </c:dLbls>
          <c:cat>
            <c:numRef>
              <c:f>'IFB y ICR'!$A$4:$A$294</c:f>
              <c:numCache>
                <c:formatCode>mmm\-yy</c:formatCode>
                <c:ptCount val="291"/>
                <c:pt idx="0">
                  <c:v>34335</c:v>
                </c:pt>
                <c:pt idx="1">
                  <c:v>34366</c:v>
                </c:pt>
                <c:pt idx="2">
                  <c:v>34394</c:v>
                </c:pt>
                <c:pt idx="3">
                  <c:v>34425</c:v>
                </c:pt>
                <c:pt idx="4">
                  <c:v>34455</c:v>
                </c:pt>
                <c:pt idx="5">
                  <c:v>34486</c:v>
                </c:pt>
                <c:pt idx="6">
                  <c:v>34516</c:v>
                </c:pt>
                <c:pt idx="7">
                  <c:v>34547</c:v>
                </c:pt>
                <c:pt idx="8">
                  <c:v>34578</c:v>
                </c:pt>
                <c:pt idx="9">
                  <c:v>34608</c:v>
                </c:pt>
                <c:pt idx="10">
                  <c:v>34639</c:v>
                </c:pt>
                <c:pt idx="11">
                  <c:v>34669</c:v>
                </c:pt>
                <c:pt idx="12">
                  <c:v>34700</c:v>
                </c:pt>
                <c:pt idx="13">
                  <c:v>34731</c:v>
                </c:pt>
                <c:pt idx="14">
                  <c:v>34759</c:v>
                </c:pt>
                <c:pt idx="15">
                  <c:v>34790</c:v>
                </c:pt>
                <c:pt idx="16">
                  <c:v>34820</c:v>
                </c:pt>
                <c:pt idx="17">
                  <c:v>34851</c:v>
                </c:pt>
                <c:pt idx="18">
                  <c:v>34881</c:v>
                </c:pt>
                <c:pt idx="19">
                  <c:v>34912</c:v>
                </c:pt>
                <c:pt idx="20">
                  <c:v>34943</c:v>
                </c:pt>
                <c:pt idx="21">
                  <c:v>34973</c:v>
                </c:pt>
                <c:pt idx="22">
                  <c:v>35004</c:v>
                </c:pt>
                <c:pt idx="23">
                  <c:v>35034</c:v>
                </c:pt>
                <c:pt idx="24">
                  <c:v>35065</c:v>
                </c:pt>
                <c:pt idx="25">
                  <c:v>35096</c:v>
                </c:pt>
                <c:pt idx="26">
                  <c:v>35125</c:v>
                </c:pt>
                <c:pt idx="27">
                  <c:v>35156</c:v>
                </c:pt>
                <c:pt idx="28">
                  <c:v>35186</c:v>
                </c:pt>
                <c:pt idx="29">
                  <c:v>35217</c:v>
                </c:pt>
                <c:pt idx="30">
                  <c:v>35247</c:v>
                </c:pt>
                <c:pt idx="31">
                  <c:v>35278</c:v>
                </c:pt>
                <c:pt idx="32">
                  <c:v>35309</c:v>
                </c:pt>
                <c:pt idx="33">
                  <c:v>35339</c:v>
                </c:pt>
                <c:pt idx="34">
                  <c:v>35370</c:v>
                </c:pt>
                <c:pt idx="35">
                  <c:v>35400</c:v>
                </c:pt>
                <c:pt idx="36">
                  <c:v>35431</c:v>
                </c:pt>
                <c:pt idx="37">
                  <c:v>35462</c:v>
                </c:pt>
                <c:pt idx="38">
                  <c:v>35490</c:v>
                </c:pt>
                <c:pt idx="39">
                  <c:v>35521</c:v>
                </c:pt>
                <c:pt idx="40">
                  <c:v>35551</c:v>
                </c:pt>
                <c:pt idx="41">
                  <c:v>35582</c:v>
                </c:pt>
                <c:pt idx="42">
                  <c:v>35612</c:v>
                </c:pt>
                <c:pt idx="43">
                  <c:v>35643</c:v>
                </c:pt>
                <c:pt idx="44">
                  <c:v>35674</c:v>
                </c:pt>
                <c:pt idx="45">
                  <c:v>35704</c:v>
                </c:pt>
                <c:pt idx="46">
                  <c:v>35735</c:v>
                </c:pt>
                <c:pt idx="47">
                  <c:v>35765</c:v>
                </c:pt>
                <c:pt idx="48">
                  <c:v>35796</c:v>
                </c:pt>
                <c:pt idx="49">
                  <c:v>35827</c:v>
                </c:pt>
                <c:pt idx="50">
                  <c:v>35855</c:v>
                </c:pt>
                <c:pt idx="51">
                  <c:v>35886</c:v>
                </c:pt>
                <c:pt idx="52">
                  <c:v>35916</c:v>
                </c:pt>
                <c:pt idx="53">
                  <c:v>35947</c:v>
                </c:pt>
                <c:pt idx="54">
                  <c:v>35977</c:v>
                </c:pt>
                <c:pt idx="55">
                  <c:v>36008</c:v>
                </c:pt>
                <c:pt idx="56">
                  <c:v>36039</c:v>
                </c:pt>
                <c:pt idx="57">
                  <c:v>36069</c:v>
                </c:pt>
                <c:pt idx="58">
                  <c:v>36100</c:v>
                </c:pt>
                <c:pt idx="59">
                  <c:v>36130</c:v>
                </c:pt>
                <c:pt idx="60">
                  <c:v>36161</c:v>
                </c:pt>
                <c:pt idx="61">
                  <c:v>36192</c:v>
                </c:pt>
                <c:pt idx="62">
                  <c:v>36220</c:v>
                </c:pt>
                <c:pt idx="63">
                  <c:v>36251</c:v>
                </c:pt>
                <c:pt idx="64">
                  <c:v>36281</c:v>
                </c:pt>
                <c:pt idx="65">
                  <c:v>36312</c:v>
                </c:pt>
                <c:pt idx="66">
                  <c:v>36342</c:v>
                </c:pt>
                <c:pt idx="67">
                  <c:v>36373</c:v>
                </c:pt>
                <c:pt idx="68">
                  <c:v>36404</c:v>
                </c:pt>
                <c:pt idx="69">
                  <c:v>36434</c:v>
                </c:pt>
                <c:pt idx="70">
                  <c:v>36465</c:v>
                </c:pt>
                <c:pt idx="71">
                  <c:v>36495</c:v>
                </c:pt>
                <c:pt idx="72">
                  <c:v>36526</c:v>
                </c:pt>
                <c:pt idx="73">
                  <c:v>36557</c:v>
                </c:pt>
                <c:pt idx="74">
                  <c:v>36586</c:v>
                </c:pt>
                <c:pt idx="75">
                  <c:v>36617</c:v>
                </c:pt>
                <c:pt idx="76">
                  <c:v>36647</c:v>
                </c:pt>
                <c:pt idx="77">
                  <c:v>36678</c:v>
                </c:pt>
                <c:pt idx="78">
                  <c:v>36708</c:v>
                </c:pt>
                <c:pt idx="79">
                  <c:v>36739</c:v>
                </c:pt>
                <c:pt idx="80">
                  <c:v>36770</c:v>
                </c:pt>
                <c:pt idx="81">
                  <c:v>36800</c:v>
                </c:pt>
                <c:pt idx="82">
                  <c:v>36831</c:v>
                </c:pt>
                <c:pt idx="83">
                  <c:v>36861</c:v>
                </c:pt>
                <c:pt idx="84">
                  <c:v>36892</c:v>
                </c:pt>
                <c:pt idx="85">
                  <c:v>36923</c:v>
                </c:pt>
                <c:pt idx="86">
                  <c:v>36951</c:v>
                </c:pt>
                <c:pt idx="87">
                  <c:v>36982</c:v>
                </c:pt>
                <c:pt idx="88">
                  <c:v>37012</c:v>
                </c:pt>
                <c:pt idx="89">
                  <c:v>37043</c:v>
                </c:pt>
                <c:pt idx="90">
                  <c:v>37073</c:v>
                </c:pt>
                <c:pt idx="91">
                  <c:v>37104</c:v>
                </c:pt>
                <c:pt idx="92">
                  <c:v>37135</c:v>
                </c:pt>
                <c:pt idx="93">
                  <c:v>37165</c:v>
                </c:pt>
                <c:pt idx="94">
                  <c:v>37196</c:v>
                </c:pt>
                <c:pt idx="95">
                  <c:v>37226</c:v>
                </c:pt>
                <c:pt idx="96">
                  <c:v>37257</c:v>
                </c:pt>
                <c:pt idx="97">
                  <c:v>37288</c:v>
                </c:pt>
                <c:pt idx="98">
                  <c:v>37316</c:v>
                </c:pt>
                <c:pt idx="99">
                  <c:v>37347</c:v>
                </c:pt>
                <c:pt idx="100">
                  <c:v>37377</c:v>
                </c:pt>
                <c:pt idx="101">
                  <c:v>37408</c:v>
                </c:pt>
                <c:pt idx="102">
                  <c:v>37438</c:v>
                </c:pt>
                <c:pt idx="103">
                  <c:v>37469</c:v>
                </c:pt>
                <c:pt idx="104">
                  <c:v>37500</c:v>
                </c:pt>
                <c:pt idx="105">
                  <c:v>37530</c:v>
                </c:pt>
                <c:pt idx="106">
                  <c:v>37561</c:v>
                </c:pt>
                <c:pt idx="107">
                  <c:v>37591</c:v>
                </c:pt>
                <c:pt idx="108">
                  <c:v>37622</c:v>
                </c:pt>
                <c:pt idx="109">
                  <c:v>37653</c:v>
                </c:pt>
                <c:pt idx="110">
                  <c:v>37681</c:v>
                </c:pt>
                <c:pt idx="111">
                  <c:v>37712</c:v>
                </c:pt>
                <c:pt idx="112">
                  <c:v>37742</c:v>
                </c:pt>
                <c:pt idx="113">
                  <c:v>37773</c:v>
                </c:pt>
                <c:pt idx="114">
                  <c:v>37803</c:v>
                </c:pt>
                <c:pt idx="115">
                  <c:v>37834</c:v>
                </c:pt>
                <c:pt idx="116">
                  <c:v>37865</c:v>
                </c:pt>
                <c:pt idx="117">
                  <c:v>37895</c:v>
                </c:pt>
                <c:pt idx="118">
                  <c:v>37926</c:v>
                </c:pt>
                <c:pt idx="119">
                  <c:v>37956</c:v>
                </c:pt>
                <c:pt idx="120">
                  <c:v>37987</c:v>
                </c:pt>
                <c:pt idx="121">
                  <c:v>38018</c:v>
                </c:pt>
                <c:pt idx="122">
                  <c:v>38047</c:v>
                </c:pt>
                <c:pt idx="123">
                  <c:v>38078</c:v>
                </c:pt>
                <c:pt idx="124">
                  <c:v>38108</c:v>
                </c:pt>
                <c:pt idx="125">
                  <c:v>38139</c:v>
                </c:pt>
                <c:pt idx="126">
                  <c:v>38169</c:v>
                </c:pt>
                <c:pt idx="127">
                  <c:v>38200</c:v>
                </c:pt>
                <c:pt idx="128">
                  <c:v>38231</c:v>
                </c:pt>
                <c:pt idx="129">
                  <c:v>38261</c:v>
                </c:pt>
                <c:pt idx="130">
                  <c:v>38292</c:v>
                </c:pt>
                <c:pt idx="131">
                  <c:v>38322</c:v>
                </c:pt>
                <c:pt idx="132">
                  <c:v>38353</c:v>
                </c:pt>
                <c:pt idx="133">
                  <c:v>38384</c:v>
                </c:pt>
                <c:pt idx="134">
                  <c:v>38412</c:v>
                </c:pt>
                <c:pt idx="135">
                  <c:v>38443</c:v>
                </c:pt>
                <c:pt idx="136">
                  <c:v>38473</c:v>
                </c:pt>
                <c:pt idx="137">
                  <c:v>38504</c:v>
                </c:pt>
                <c:pt idx="138">
                  <c:v>38534</c:v>
                </c:pt>
                <c:pt idx="139">
                  <c:v>38565</c:v>
                </c:pt>
                <c:pt idx="140">
                  <c:v>38596</c:v>
                </c:pt>
                <c:pt idx="141">
                  <c:v>38626</c:v>
                </c:pt>
                <c:pt idx="142">
                  <c:v>38657</c:v>
                </c:pt>
                <c:pt idx="143">
                  <c:v>38687</c:v>
                </c:pt>
                <c:pt idx="144">
                  <c:v>38718</c:v>
                </c:pt>
                <c:pt idx="145">
                  <c:v>38749</c:v>
                </c:pt>
                <c:pt idx="146">
                  <c:v>38777</c:v>
                </c:pt>
                <c:pt idx="147">
                  <c:v>38808</c:v>
                </c:pt>
                <c:pt idx="148">
                  <c:v>38838</c:v>
                </c:pt>
                <c:pt idx="149">
                  <c:v>38869</c:v>
                </c:pt>
                <c:pt idx="150">
                  <c:v>38899</c:v>
                </c:pt>
                <c:pt idx="151">
                  <c:v>38930</c:v>
                </c:pt>
                <c:pt idx="152">
                  <c:v>38961</c:v>
                </c:pt>
                <c:pt idx="153">
                  <c:v>38991</c:v>
                </c:pt>
                <c:pt idx="154">
                  <c:v>39022</c:v>
                </c:pt>
                <c:pt idx="155">
                  <c:v>39052</c:v>
                </c:pt>
                <c:pt idx="156">
                  <c:v>39083</c:v>
                </c:pt>
                <c:pt idx="157">
                  <c:v>39114</c:v>
                </c:pt>
                <c:pt idx="158">
                  <c:v>39142</c:v>
                </c:pt>
                <c:pt idx="159">
                  <c:v>39173</c:v>
                </c:pt>
                <c:pt idx="160">
                  <c:v>39203</c:v>
                </c:pt>
                <c:pt idx="161">
                  <c:v>39234</c:v>
                </c:pt>
                <c:pt idx="162">
                  <c:v>39264</c:v>
                </c:pt>
                <c:pt idx="163">
                  <c:v>39295</c:v>
                </c:pt>
                <c:pt idx="164">
                  <c:v>39326</c:v>
                </c:pt>
                <c:pt idx="165">
                  <c:v>39356</c:v>
                </c:pt>
                <c:pt idx="166">
                  <c:v>39387</c:v>
                </c:pt>
                <c:pt idx="167">
                  <c:v>39417</c:v>
                </c:pt>
                <c:pt idx="168">
                  <c:v>39448</c:v>
                </c:pt>
                <c:pt idx="169">
                  <c:v>39479</c:v>
                </c:pt>
                <c:pt idx="170">
                  <c:v>39508</c:v>
                </c:pt>
                <c:pt idx="171">
                  <c:v>39539</c:v>
                </c:pt>
                <c:pt idx="172">
                  <c:v>39569</c:v>
                </c:pt>
                <c:pt idx="173">
                  <c:v>39600</c:v>
                </c:pt>
                <c:pt idx="174">
                  <c:v>39630</c:v>
                </c:pt>
                <c:pt idx="175">
                  <c:v>39661</c:v>
                </c:pt>
                <c:pt idx="176">
                  <c:v>39692</c:v>
                </c:pt>
                <c:pt idx="177">
                  <c:v>39722</c:v>
                </c:pt>
                <c:pt idx="178">
                  <c:v>39753</c:v>
                </c:pt>
                <c:pt idx="179">
                  <c:v>39783</c:v>
                </c:pt>
                <c:pt idx="180">
                  <c:v>39814</c:v>
                </c:pt>
                <c:pt idx="181">
                  <c:v>39845</c:v>
                </c:pt>
                <c:pt idx="182">
                  <c:v>39873</c:v>
                </c:pt>
                <c:pt idx="183">
                  <c:v>39904</c:v>
                </c:pt>
                <c:pt idx="184">
                  <c:v>39934</c:v>
                </c:pt>
                <c:pt idx="185">
                  <c:v>39965</c:v>
                </c:pt>
                <c:pt idx="186">
                  <c:v>39995</c:v>
                </c:pt>
                <c:pt idx="187">
                  <c:v>40026</c:v>
                </c:pt>
                <c:pt idx="188">
                  <c:v>40057</c:v>
                </c:pt>
                <c:pt idx="189">
                  <c:v>40087</c:v>
                </c:pt>
                <c:pt idx="190">
                  <c:v>40118</c:v>
                </c:pt>
                <c:pt idx="191">
                  <c:v>40148</c:v>
                </c:pt>
                <c:pt idx="192">
                  <c:v>40179</c:v>
                </c:pt>
                <c:pt idx="193">
                  <c:v>40210</c:v>
                </c:pt>
                <c:pt idx="194">
                  <c:v>40238</c:v>
                </c:pt>
                <c:pt idx="195">
                  <c:v>40269</c:v>
                </c:pt>
                <c:pt idx="196">
                  <c:v>40299</c:v>
                </c:pt>
                <c:pt idx="197">
                  <c:v>40330</c:v>
                </c:pt>
                <c:pt idx="198">
                  <c:v>40360</c:v>
                </c:pt>
                <c:pt idx="199">
                  <c:v>40391</c:v>
                </c:pt>
                <c:pt idx="200">
                  <c:v>40422</c:v>
                </c:pt>
                <c:pt idx="201">
                  <c:v>40452</c:v>
                </c:pt>
                <c:pt idx="202">
                  <c:v>40483</c:v>
                </c:pt>
                <c:pt idx="203">
                  <c:v>40513</c:v>
                </c:pt>
                <c:pt idx="204">
                  <c:v>40544</c:v>
                </c:pt>
                <c:pt idx="205">
                  <c:v>40575</c:v>
                </c:pt>
                <c:pt idx="206">
                  <c:v>40603</c:v>
                </c:pt>
                <c:pt idx="207">
                  <c:v>40634</c:v>
                </c:pt>
                <c:pt idx="208">
                  <c:v>40664</c:v>
                </c:pt>
                <c:pt idx="209">
                  <c:v>40695</c:v>
                </c:pt>
                <c:pt idx="210">
                  <c:v>40725</c:v>
                </c:pt>
                <c:pt idx="211">
                  <c:v>40756</c:v>
                </c:pt>
                <c:pt idx="212">
                  <c:v>40787</c:v>
                </c:pt>
                <c:pt idx="213">
                  <c:v>40817</c:v>
                </c:pt>
                <c:pt idx="214">
                  <c:v>40848</c:v>
                </c:pt>
                <c:pt idx="215">
                  <c:v>40878</c:v>
                </c:pt>
                <c:pt idx="216">
                  <c:v>40909</c:v>
                </c:pt>
                <c:pt idx="217">
                  <c:v>40940</c:v>
                </c:pt>
                <c:pt idx="218">
                  <c:v>40969</c:v>
                </c:pt>
                <c:pt idx="219">
                  <c:v>41000</c:v>
                </c:pt>
                <c:pt idx="220">
                  <c:v>41030</c:v>
                </c:pt>
                <c:pt idx="221">
                  <c:v>41061</c:v>
                </c:pt>
                <c:pt idx="222">
                  <c:v>41091</c:v>
                </c:pt>
                <c:pt idx="223">
                  <c:v>41122</c:v>
                </c:pt>
                <c:pt idx="224">
                  <c:v>41153</c:v>
                </c:pt>
                <c:pt idx="225">
                  <c:v>41183</c:v>
                </c:pt>
                <c:pt idx="226">
                  <c:v>41214</c:v>
                </c:pt>
                <c:pt idx="227">
                  <c:v>41244</c:v>
                </c:pt>
                <c:pt idx="228">
                  <c:v>41275</c:v>
                </c:pt>
                <c:pt idx="229">
                  <c:v>41306</c:v>
                </c:pt>
                <c:pt idx="230">
                  <c:v>41334</c:v>
                </c:pt>
                <c:pt idx="231">
                  <c:v>41365</c:v>
                </c:pt>
                <c:pt idx="232">
                  <c:v>41395</c:v>
                </c:pt>
                <c:pt idx="233">
                  <c:v>41426</c:v>
                </c:pt>
                <c:pt idx="234">
                  <c:v>41456</c:v>
                </c:pt>
                <c:pt idx="235">
                  <c:v>41487</c:v>
                </c:pt>
                <c:pt idx="236">
                  <c:v>41518</c:v>
                </c:pt>
                <c:pt idx="237">
                  <c:v>41548</c:v>
                </c:pt>
                <c:pt idx="238">
                  <c:v>41579</c:v>
                </c:pt>
                <c:pt idx="239">
                  <c:v>41609</c:v>
                </c:pt>
                <c:pt idx="240">
                  <c:v>41640</c:v>
                </c:pt>
                <c:pt idx="241">
                  <c:v>41671</c:v>
                </c:pt>
                <c:pt idx="242">
                  <c:v>41699</c:v>
                </c:pt>
                <c:pt idx="243">
                  <c:v>41730</c:v>
                </c:pt>
                <c:pt idx="244">
                  <c:v>41760</c:v>
                </c:pt>
                <c:pt idx="245">
                  <c:v>41791</c:v>
                </c:pt>
                <c:pt idx="246">
                  <c:v>41821</c:v>
                </c:pt>
                <c:pt idx="247">
                  <c:v>41852</c:v>
                </c:pt>
                <c:pt idx="248">
                  <c:v>41883</c:v>
                </c:pt>
                <c:pt idx="249">
                  <c:v>41913</c:v>
                </c:pt>
                <c:pt idx="250">
                  <c:v>41944</c:v>
                </c:pt>
                <c:pt idx="251">
                  <c:v>41974</c:v>
                </c:pt>
                <c:pt idx="252">
                  <c:v>42005</c:v>
                </c:pt>
                <c:pt idx="253">
                  <c:v>42036</c:v>
                </c:pt>
                <c:pt idx="254">
                  <c:v>42064</c:v>
                </c:pt>
                <c:pt idx="255">
                  <c:v>42095</c:v>
                </c:pt>
                <c:pt idx="256">
                  <c:v>42125</c:v>
                </c:pt>
                <c:pt idx="257">
                  <c:v>42156</c:v>
                </c:pt>
                <c:pt idx="258">
                  <c:v>42186</c:v>
                </c:pt>
                <c:pt idx="259">
                  <c:v>42217</c:v>
                </c:pt>
                <c:pt idx="260">
                  <c:v>42248</c:v>
                </c:pt>
                <c:pt idx="261">
                  <c:v>42278</c:v>
                </c:pt>
                <c:pt idx="262">
                  <c:v>42309</c:v>
                </c:pt>
                <c:pt idx="263">
                  <c:v>42339</c:v>
                </c:pt>
                <c:pt idx="264">
                  <c:v>42370</c:v>
                </c:pt>
                <c:pt idx="265">
                  <c:v>42401</c:v>
                </c:pt>
                <c:pt idx="266">
                  <c:v>42430</c:v>
                </c:pt>
                <c:pt idx="267">
                  <c:v>42461</c:v>
                </c:pt>
                <c:pt idx="268">
                  <c:v>42491</c:v>
                </c:pt>
                <c:pt idx="269">
                  <c:v>42522</c:v>
                </c:pt>
                <c:pt idx="270">
                  <c:v>42552</c:v>
                </c:pt>
                <c:pt idx="271">
                  <c:v>42583</c:v>
                </c:pt>
                <c:pt idx="272">
                  <c:v>42614</c:v>
                </c:pt>
                <c:pt idx="273">
                  <c:v>42644</c:v>
                </c:pt>
                <c:pt idx="274">
                  <c:v>42675</c:v>
                </c:pt>
                <c:pt idx="275">
                  <c:v>42705</c:v>
                </c:pt>
                <c:pt idx="276">
                  <c:v>42736</c:v>
                </c:pt>
                <c:pt idx="277">
                  <c:v>42767</c:v>
                </c:pt>
                <c:pt idx="278">
                  <c:v>42795</c:v>
                </c:pt>
                <c:pt idx="279">
                  <c:v>42826</c:v>
                </c:pt>
                <c:pt idx="280">
                  <c:v>42856</c:v>
                </c:pt>
                <c:pt idx="281">
                  <c:v>42887</c:v>
                </c:pt>
                <c:pt idx="282">
                  <c:v>42917</c:v>
                </c:pt>
                <c:pt idx="283">
                  <c:v>42948</c:v>
                </c:pt>
                <c:pt idx="284">
                  <c:v>42979</c:v>
                </c:pt>
                <c:pt idx="285">
                  <c:v>43009</c:v>
                </c:pt>
                <c:pt idx="286">
                  <c:v>43040</c:v>
                </c:pt>
                <c:pt idx="287">
                  <c:v>43070</c:v>
                </c:pt>
                <c:pt idx="288">
                  <c:v>43101</c:v>
                </c:pt>
                <c:pt idx="289">
                  <c:v>43132</c:v>
                </c:pt>
                <c:pt idx="290">
                  <c:v>43160</c:v>
                </c:pt>
              </c:numCache>
            </c:numRef>
          </c:cat>
          <c:val>
            <c:numRef>
              <c:f>'IFB y ICR'!$F$4:$F$294</c:f>
              <c:numCache>
                <c:formatCode>General</c:formatCode>
                <c:ptCount val="291"/>
                <c:pt idx="2">
                  <c:v>-3.9104321025533331</c:v>
                </c:pt>
                <c:pt idx="3">
                  <c:v>-2.5926064168296663</c:v>
                </c:pt>
                <c:pt idx="4">
                  <c:v>-2.437340468051</c:v>
                </c:pt>
                <c:pt idx="5">
                  <c:v>-0.85572946500399993</c:v>
                </c:pt>
                <c:pt idx="6">
                  <c:v>-1.0993495852949999</c:v>
                </c:pt>
                <c:pt idx="7">
                  <c:v>2.1125529888706667</c:v>
                </c:pt>
                <c:pt idx="8">
                  <c:v>4.6696280852926666</c:v>
                </c:pt>
                <c:pt idx="9">
                  <c:v>8.3340319159390006</c:v>
                </c:pt>
                <c:pt idx="10">
                  <c:v>10.026286942365999</c:v>
                </c:pt>
                <c:pt idx="11">
                  <c:v>12.546291680559667</c:v>
                </c:pt>
                <c:pt idx="12">
                  <c:v>10.642254873229</c:v>
                </c:pt>
                <c:pt idx="13">
                  <c:v>2.9444787855990007</c:v>
                </c:pt>
                <c:pt idx="14">
                  <c:v>-5.3712939290690001</c:v>
                </c:pt>
                <c:pt idx="15">
                  <c:v>-10.989106235778999</c:v>
                </c:pt>
                <c:pt idx="16">
                  <c:v>-10.536229747211333</c:v>
                </c:pt>
                <c:pt idx="17">
                  <c:v>-10.014708134590668</c:v>
                </c:pt>
                <c:pt idx="18">
                  <c:v>-9.3732083107920001</c:v>
                </c:pt>
                <c:pt idx="19">
                  <c:v>-8.9832377925280014</c:v>
                </c:pt>
                <c:pt idx="20">
                  <c:v>-9.3672052779813342</c:v>
                </c:pt>
                <c:pt idx="21">
                  <c:v>-9.7010127213173334</c:v>
                </c:pt>
                <c:pt idx="22">
                  <c:v>-8.5435267358339999</c:v>
                </c:pt>
                <c:pt idx="23">
                  <c:v>-6.5535821592739998</c:v>
                </c:pt>
                <c:pt idx="24">
                  <c:v>-3.5000217320626668</c:v>
                </c:pt>
                <c:pt idx="25">
                  <c:v>0.78471292601633336</c:v>
                </c:pt>
                <c:pt idx="26">
                  <c:v>3.2500730175903332</c:v>
                </c:pt>
                <c:pt idx="27">
                  <c:v>3.863231595521333</c:v>
                </c:pt>
                <c:pt idx="28">
                  <c:v>3.8661113591913332</c:v>
                </c:pt>
                <c:pt idx="29">
                  <c:v>4.7247690090559997</c:v>
                </c:pt>
                <c:pt idx="30">
                  <c:v>7.5949132956176664</c:v>
                </c:pt>
                <c:pt idx="31">
                  <c:v>6.1688811897313336</c:v>
                </c:pt>
                <c:pt idx="32">
                  <c:v>4.6811260905336667</c:v>
                </c:pt>
                <c:pt idx="33">
                  <c:v>1.9997200784933333</c:v>
                </c:pt>
                <c:pt idx="34">
                  <c:v>-0.41180160503466673</c:v>
                </c:pt>
                <c:pt idx="35">
                  <c:v>-2.3673158842146669</c:v>
                </c:pt>
                <c:pt idx="36">
                  <c:v>-4.8335037313036677</c:v>
                </c:pt>
                <c:pt idx="37">
                  <c:v>-3.6328397076146666</c:v>
                </c:pt>
                <c:pt idx="38">
                  <c:v>-3.4074791665946669</c:v>
                </c:pt>
                <c:pt idx="39">
                  <c:v>2.6899998341613336</c:v>
                </c:pt>
                <c:pt idx="40">
                  <c:v>6.802742965048</c:v>
                </c:pt>
                <c:pt idx="41">
                  <c:v>10.621013234828668</c:v>
                </c:pt>
                <c:pt idx="42">
                  <c:v>8.6242638529890012</c:v>
                </c:pt>
                <c:pt idx="43">
                  <c:v>9.3222332414893341</c:v>
                </c:pt>
                <c:pt idx="44">
                  <c:v>10.736753621331999</c:v>
                </c:pt>
                <c:pt idx="45">
                  <c:v>10.652064271557</c:v>
                </c:pt>
                <c:pt idx="46">
                  <c:v>8.350758699839</c:v>
                </c:pt>
                <c:pt idx="47">
                  <c:v>4.130502548470333</c:v>
                </c:pt>
                <c:pt idx="48">
                  <c:v>3.3507406059096669</c:v>
                </c:pt>
                <c:pt idx="49">
                  <c:v>4.4345915648263334</c:v>
                </c:pt>
                <c:pt idx="50">
                  <c:v>10.023260723422666</c:v>
                </c:pt>
                <c:pt idx="51">
                  <c:v>8.0782696897829993</c:v>
                </c:pt>
                <c:pt idx="52">
                  <c:v>5.246177084018333</c:v>
                </c:pt>
                <c:pt idx="53">
                  <c:v>-0.13249096538033331</c:v>
                </c:pt>
                <c:pt idx="54">
                  <c:v>1.091630243047</c:v>
                </c:pt>
                <c:pt idx="55">
                  <c:v>0.25278190193466671</c:v>
                </c:pt>
                <c:pt idx="56">
                  <c:v>2.2267861302396668</c:v>
                </c:pt>
                <c:pt idx="57">
                  <c:v>2.3893540137013334</c:v>
                </c:pt>
                <c:pt idx="58">
                  <c:v>1.9867692939080002</c:v>
                </c:pt>
                <c:pt idx="59">
                  <c:v>0.60424781444166675</c:v>
                </c:pt>
                <c:pt idx="60">
                  <c:v>2.2983334668336668</c:v>
                </c:pt>
                <c:pt idx="61">
                  <c:v>4.151154622649333</c:v>
                </c:pt>
                <c:pt idx="62">
                  <c:v>4.321117303816334</c:v>
                </c:pt>
                <c:pt idx="63">
                  <c:v>2.6334791217366669</c:v>
                </c:pt>
                <c:pt idx="64">
                  <c:v>1.8863183236793333</c:v>
                </c:pt>
                <c:pt idx="65">
                  <c:v>3.1623819021876667</c:v>
                </c:pt>
                <c:pt idx="66">
                  <c:v>3.0021014323976662</c:v>
                </c:pt>
                <c:pt idx="67">
                  <c:v>3.2615167052806662</c:v>
                </c:pt>
                <c:pt idx="68">
                  <c:v>0.55539347552999996</c:v>
                </c:pt>
                <c:pt idx="69">
                  <c:v>-0.2764523911463333</c:v>
                </c:pt>
                <c:pt idx="70">
                  <c:v>1.8866855080556668</c:v>
                </c:pt>
                <c:pt idx="71">
                  <c:v>3.8704850712876664</c:v>
                </c:pt>
                <c:pt idx="72">
                  <c:v>4.4921163529649997</c:v>
                </c:pt>
                <c:pt idx="73">
                  <c:v>3.7657018565000002</c:v>
                </c:pt>
                <c:pt idx="74">
                  <c:v>3.2070971505910002</c:v>
                </c:pt>
                <c:pt idx="75">
                  <c:v>4.3990562355430001</c:v>
                </c:pt>
                <c:pt idx="76">
                  <c:v>5.0361963047583336</c:v>
                </c:pt>
                <c:pt idx="77">
                  <c:v>5.4011245754449995</c:v>
                </c:pt>
                <c:pt idx="78">
                  <c:v>5.4427716108619997</c:v>
                </c:pt>
                <c:pt idx="79">
                  <c:v>5.248408300874666</c:v>
                </c:pt>
                <c:pt idx="80">
                  <c:v>4.9588378157776667</c:v>
                </c:pt>
                <c:pt idx="81">
                  <c:v>4.426868825733667</c:v>
                </c:pt>
                <c:pt idx="82">
                  <c:v>2.1168459050956669</c:v>
                </c:pt>
                <c:pt idx="83">
                  <c:v>0.85491558891933328</c:v>
                </c:pt>
                <c:pt idx="84">
                  <c:v>-1.125598570857</c:v>
                </c:pt>
                <c:pt idx="85">
                  <c:v>-3.2244123641036668</c:v>
                </c:pt>
                <c:pt idx="86">
                  <c:v>-3.4627516515106667</c:v>
                </c:pt>
                <c:pt idx="87">
                  <c:v>-4.4344542829466667</c:v>
                </c:pt>
                <c:pt idx="88">
                  <c:v>-3.6516994528723337</c:v>
                </c:pt>
                <c:pt idx="89">
                  <c:v>-3.7844664639040002</c:v>
                </c:pt>
                <c:pt idx="90">
                  <c:v>-0.90362231487633338</c:v>
                </c:pt>
                <c:pt idx="91">
                  <c:v>1.0103934289143333</c:v>
                </c:pt>
                <c:pt idx="92">
                  <c:v>2.2678348612556669</c:v>
                </c:pt>
                <c:pt idx="93">
                  <c:v>1.089739564112</c:v>
                </c:pt>
                <c:pt idx="94">
                  <c:v>1.3559054115619997</c:v>
                </c:pt>
                <c:pt idx="95">
                  <c:v>2.7933520087169996</c:v>
                </c:pt>
                <c:pt idx="96">
                  <c:v>3.4788256803283328</c:v>
                </c:pt>
                <c:pt idx="97">
                  <c:v>3.8435786994196666</c:v>
                </c:pt>
                <c:pt idx="98">
                  <c:v>0.50402092730966663</c:v>
                </c:pt>
                <c:pt idx="99">
                  <c:v>4.1641626466829997</c:v>
                </c:pt>
                <c:pt idx="100">
                  <c:v>4.9153620189379996</c:v>
                </c:pt>
                <c:pt idx="101">
                  <c:v>7.5073081194170008</c:v>
                </c:pt>
                <c:pt idx="102">
                  <c:v>3.6452062479553327</c:v>
                </c:pt>
                <c:pt idx="103">
                  <c:v>1.5120765655139998</c:v>
                </c:pt>
                <c:pt idx="104">
                  <c:v>0.7242344827106667</c:v>
                </c:pt>
                <c:pt idx="105">
                  <c:v>1.9647724723766666</c:v>
                </c:pt>
                <c:pt idx="106">
                  <c:v>2.9628702498873332</c:v>
                </c:pt>
                <c:pt idx="107">
                  <c:v>3.1739000228253329</c:v>
                </c:pt>
                <c:pt idx="108">
                  <c:v>3.9904884578273339</c:v>
                </c:pt>
                <c:pt idx="109">
                  <c:v>6.7193928891103338</c:v>
                </c:pt>
                <c:pt idx="110">
                  <c:v>10.722077459544332</c:v>
                </c:pt>
                <c:pt idx="111">
                  <c:v>10.018368583541333</c:v>
                </c:pt>
                <c:pt idx="112">
                  <c:v>7.5841919895900007</c:v>
                </c:pt>
                <c:pt idx="113">
                  <c:v>4.636195732449667</c:v>
                </c:pt>
                <c:pt idx="114">
                  <c:v>4.2668384849146674</c:v>
                </c:pt>
                <c:pt idx="115">
                  <c:v>2.5504934206853331</c:v>
                </c:pt>
                <c:pt idx="116">
                  <c:v>-0.45775664280300027</c:v>
                </c:pt>
                <c:pt idx="117">
                  <c:v>-1.4242493387213335</c:v>
                </c:pt>
                <c:pt idx="118">
                  <c:v>-2.2345555796023335</c:v>
                </c:pt>
                <c:pt idx="119">
                  <c:v>-0.88205159285833334</c:v>
                </c:pt>
                <c:pt idx="120">
                  <c:v>3.2420124714826666</c:v>
                </c:pt>
                <c:pt idx="121">
                  <c:v>4.5936841083933331</c:v>
                </c:pt>
                <c:pt idx="122">
                  <c:v>9.5484741963689999</c:v>
                </c:pt>
                <c:pt idx="123">
                  <c:v>9.0283561521253333</c:v>
                </c:pt>
                <c:pt idx="124">
                  <c:v>12.846562293153333</c:v>
                </c:pt>
                <c:pt idx="125">
                  <c:v>11.735667811991332</c:v>
                </c:pt>
                <c:pt idx="126">
                  <c:v>9.6876216278440008</c:v>
                </c:pt>
                <c:pt idx="127">
                  <c:v>5.6272695026369988</c:v>
                </c:pt>
                <c:pt idx="128">
                  <c:v>3.4509899359633334</c:v>
                </c:pt>
                <c:pt idx="129">
                  <c:v>3.1565599200629997</c:v>
                </c:pt>
                <c:pt idx="130">
                  <c:v>7.6684177101173345</c:v>
                </c:pt>
                <c:pt idx="131">
                  <c:v>8.5581730449293332</c:v>
                </c:pt>
                <c:pt idx="132">
                  <c:v>6.8460907189080009</c:v>
                </c:pt>
                <c:pt idx="133">
                  <c:v>3.3322690780889999</c:v>
                </c:pt>
                <c:pt idx="134">
                  <c:v>0.79320116517400008</c:v>
                </c:pt>
                <c:pt idx="135">
                  <c:v>2.1660067667800003</c:v>
                </c:pt>
                <c:pt idx="136">
                  <c:v>2.1566098545173333</c:v>
                </c:pt>
                <c:pt idx="137">
                  <c:v>2.7983829570689998</c:v>
                </c:pt>
                <c:pt idx="138">
                  <c:v>2.3034933266603335</c:v>
                </c:pt>
                <c:pt idx="139">
                  <c:v>3.0854084553106667</c:v>
                </c:pt>
                <c:pt idx="140">
                  <c:v>3.3549427922376669</c:v>
                </c:pt>
                <c:pt idx="141">
                  <c:v>4.0434102200306663</c:v>
                </c:pt>
                <c:pt idx="142">
                  <c:v>5.6811057223716661</c:v>
                </c:pt>
                <c:pt idx="143">
                  <c:v>8.3461681500459992</c:v>
                </c:pt>
                <c:pt idx="144">
                  <c:v>7.269843387200333</c:v>
                </c:pt>
                <c:pt idx="145">
                  <c:v>4.8598235067143341</c:v>
                </c:pt>
                <c:pt idx="146">
                  <c:v>4.8291212059543334</c:v>
                </c:pt>
                <c:pt idx="147">
                  <c:v>6.6228744235689989</c:v>
                </c:pt>
                <c:pt idx="148">
                  <c:v>9.7001067838286659</c:v>
                </c:pt>
                <c:pt idx="149">
                  <c:v>8.4575838556623335</c:v>
                </c:pt>
                <c:pt idx="150">
                  <c:v>10.986171350213333</c:v>
                </c:pt>
                <c:pt idx="151">
                  <c:v>13.105945162924</c:v>
                </c:pt>
                <c:pt idx="152">
                  <c:v>16.554459092605001</c:v>
                </c:pt>
                <c:pt idx="153">
                  <c:v>17.416124376119001</c:v>
                </c:pt>
                <c:pt idx="154">
                  <c:v>15.571362312257667</c:v>
                </c:pt>
                <c:pt idx="155">
                  <c:v>13.781457811603667</c:v>
                </c:pt>
                <c:pt idx="156">
                  <c:v>9.6676787102253332</c:v>
                </c:pt>
                <c:pt idx="157">
                  <c:v>7.9437603173006659</c:v>
                </c:pt>
                <c:pt idx="158">
                  <c:v>5.3134521541419995</c:v>
                </c:pt>
                <c:pt idx="159">
                  <c:v>4.4501820413446671</c:v>
                </c:pt>
                <c:pt idx="160">
                  <c:v>2.1522936238089998</c:v>
                </c:pt>
                <c:pt idx="161">
                  <c:v>0.67940451423499992</c:v>
                </c:pt>
                <c:pt idx="162">
                  <c:v>0.36361187996000005</c:v>
                </c:pt>
                <c:pt idx="163">
                  <c:v>0.52009332512999995</c:v>
                </c:pt>
                <c:pt idx="164">
                  <c:v>0.77509845558866663</c:v>
                </c:pt>
                <c:pt idx="165">
                  <c:v>2.7865181587729997</c:v>
                </c:pt>
                <c:pt idx="166">
                  <c:v>5.2397284470193339</c:v>
                </c:pt>
                <c:pt idx="167">
                  <c:v>8.702469000180999</c:v>
                </c:pt>
                <c:pt idx="168">
                  <c:v>8.1999548847949999</c:v>
                </c:pt>
                <c:pt idx="169">
                  <c:v>7.9366101366263342</c:v>
                </c:pt>
                <c:pt idx="170">
                  <c:v>4.5486897399946669</c:v>
                </c:pt>
                <c:pt idx="171">
                  <c:v>6.6386856275606663</c:v>
                </c:pt>
                <c:pt idx="172">
                  <c:v>8.0473239828476668</c:v>
                </c:pt>
                <c:pt idx="173">
                  <c:v>11.838708415612999</c:v>
                </c:pt>
                <c:pt idx="174">
                  <c:v>10.823354026919333</c:v>
                </c:pt>
                <c:pt idx="175">
                  <c:v>6.5366319823400003</c:v>
                </c:pt>
                <c:pt idx="176">
                  <c:v>0.88324167489566641</c:v>
                </c:pt>
                <c:pt idx="177">
                  <c:v>-1.9028432681283334</c:v>
                </c:pt>
                <c:pt idx="178">
                  <c:v>-3.8589160536086666</c:v>
                </c:pt>
                <c:pt idx="179">
                  <c:v>-5.6126343715179994</c:v>
                </c:pt>
                <c:pt idx="180">
                  <c:v>-9.4214353226403329</c:v>
                </c:pt>
                <c:pt idx="181">
                  <c:v>-13.060246108690334</c:v>
                </c:pt>
                <c:pt idx="182">
                  <c:v>-13.771731660339668</c:v>
                </c:pt>
                <c:pt idx="183">
                  <c:v>-16.284122107372337</c:v>
                </c:pt>
                <c:pt idx="184">
                  <c:v>-14.539343844858331</c:v>
                </c:pt>
                <c:pt idx="185">
                  <c:v>-15.046455157045665</c:v>
                </c:pt>
                <c:pt idx="186">
                  <c:v>-11.825267878404333</c:v>
                </c:pt>
                <c:pt idx="187">
                  <c:v>-10.669824679657665</c:v>
                </c:pt>
                <c:pt idx="188">
                  <c:v>-7.8844172998076667</c:v>
                </c:pt>
                <c:pt idx="189">
                  <c:v>-9.8147816641253343</c:v>
                </c:pt>
                <c:pt idx="190">
                  <c:v>-9.8066259585470004</c:v>
                </c:pt>
                <c:pt idx="191">
                  <c:v>-9.1732611900790015</c:v>
                </c:pt>
                <c:pt idx="192">
                  <c:v>1.8685282641516661</c:v>
                </c:pt>
                <c:pt idx="193">
                  <c:v>7.5861112635216656</c:v>
                </c:pt>
                <c:pt idx="194">
                  <c:v>9.6516602190379999</c:v>
                </c:pt>
                <c:pt idx="195">
                  <c:v>7.5629896664923324</c:v>
                </c:pt>
                <c:pt idx="196">
                  <c:v>2.0345570693889994</c:v>
                </c:pt>
                <c:pt idx="197">
                  <c:v>-3.7380318679333779E-2</c:v>
                </c:pt>
                <c:pt idx="198">
                  <c:v>-6.1311763653233333</c:v>
                </c:pt>
                <c:pt idx="199">
                  <c:v>-6.3631692366613324</c:v>
                </c:pt>
                <c:pt idx="200">
                  <c:v>-7.3897970599949998</c:v>
                </c:pt>
                <c:pt idx="201">
                  <c:v>-5.9838057754436669</c:v>
                </c:pt>
                <c:pt idx="202">
                  <c:v>-3.5855877290859994</c:v>
                </c:pt>
                <c:pt idx="203">
                  <c:v>-3.868471557231</c:v>
                </c:pt>
                <c:pt idx="204">
                  <c:v>-7.3591265338780003</c:v>
                </c:pt>
                <c:pt idx="205">
                  <c:v>-7.8339024943233335</c:v>
                </c:pt>
                <c:pt idx="206">
                  <c:v>-7.9809366042623324</c:v>
                </c:pt>
                <c:pt idx="207">
                  <c:v>-5.7521749731289988</c:v>
                </c:pt>
                <c:pt idx="208">
                  <c:v>-1.4492560864163331</c:v>
                </c:pt>
                <c:pt idx="209">
                  <c:v>5.434771539762</c:v>
                </c:pt>
                <c:pt idx="210">
                  <c:v>9.3399892970593328</c:v>
                </c:pt>
                <c:pt idx="211">
                  <c:v>10.323349347592</c:v>
                </c:pt>
                <c:pt idx="212">
                  <c:v>7.2949354109526672</c:v>
                </c:pt>
                <c:pt idx="213">
                  <c:v>8.173934621240333</c:v>
                </c:pt>
                <c:pt idx="214">
                  <c:v>10.489834964133333</c:v>
                </c:pt>
                <c:pt idx="215">
                  <c:v>13.779109632339333</c:v>
                </c:pt>
                <c:pt idx="216">
                  <c:v>12.447742661910668</c:v>
                </c:pt>
                <c:pt idx="217">
                  <c:v>9.1499234409570001</c:v>
                </c:pt>
                <c:pt idx="218">
                  <c:v>7.9684453329179989</c:v>
                </c:pt>
                <c:pt idx="219">
                  <c:v>6.8900584196956673</c:v>
                </c:pt>
                <c:pt idx="220">
                  <c:v>5.4369243084376668</c:v>
                </c:pt>
                <c:pt idx="221">
                  <c:v>-0.33759251611933322</c:v>
                </c:pt>
                <c:pt idx="222">
                  <c:v>1.7643621422813334</c:v>
                </c:pt>
                <c:pt idx="223">
                  <c:v>0.47866746492399992</c:v>
                </c:pt>
                <c:pt idx="224">
                  <c:v>4.3868730282353328</c:v>
                </c:pt>
                <c:pt idx="225">
                  <c:v>1.2710351313943333</c:v>
                </c:pt>
                <c:pt idx="226">
                  <c:v>0.62209642592299996</c:v>
                </c:pt>
                <c:pt idx="227">
                  <c:v>-5.4518525966520004</c:v>
                </c:pt>
                <c:pt idx="228">
                  <c:v>-7.1875466762403333</c:v>
                </c:pt>
                <c:pt idx="229">
                  <c:v>-6.200639372016667</c:v>
                </c:pt>
                <c:pt idx="230">
                  <c:v>-2.503127518561667</c:v>
                </c:pt>
                <c:pt idx="231">
                  <c:v>-0.9667239840013333</c:v>
                </c:pt>
                <c:pt idx="232">
                  <c:v>-0.88826350685700006</c:v>
                </c:pt>
                <c:pt idx="233">
                  <c:v>-1.3813831551113331</c:v>
                </c:pt>
                <c:pt idx="234">
                  <c:v>-6.1179122161303328</c:v>
                </c:pt>
                <c:pt idx="235">
                  <c:v>-9.3419541128109991</c:v>
                </c:pt>
                <c:pt idx="236">
                  <c:v>-10.851092874323333</c:v>
                </c:pt>
                <c:pt idx="237">
                  <c:v>-7.4367908410453341</c:v>
                </c:pt>
                <c:pt idx="238">
                  <c:v>-9.1273316998443335</c:v>
                </c:pt>
                <c:pt idx="239">
                  <c:v>-4.5155844022583329</c:v>
                </c:pt>
                <c:pt idx="240">
                  <c:v>-3.9765112892829997</c:v>
                </c:pt>
                <c:pt idx="241">
                  <c:v>-0.99264873857199987</c:v>
                </c:pt>
                <c:pt idx="242">
                  <c:v>-2.1569804213269999</c:v>
                </c:pt>
                <c:pt idx="243">
                  <c:v>0.61450394692200005</c:v>
                </c:pt>
                <c:pt idx="244">
                  <c:v>1.3975593013766667</c:v>
                </c:pt>
                <c:pt idx="245">
                  <c:v>3.958908481376</c:v>
                </c:pt>
                <c:pt idx="246">
                  <c:v>3.6376188776083338</c:v>
                </c:pt>
                <c:pt idx="247">
                  <c:v>6.697935303326001</c:v>
                </c:pt>
                <c:pt idx="248">
                  <c:v>4.6339650206769996</c:v>
                </c:pt>
                <c:pt idx="249">
                  <c:v>7.7556577032746672</c:v>
                </c:pt>
                <c:pt idx="250">
                  <c:v>5.9728470261306663</c:v>
                </c:pt>
                <c:pt idx="251">
                  <c:v>6.6714682578270006</c:v>
                </c:pt>
                <c:pt idx="252">
                  <c:v>4.9785155778793335</c:v>
                </c:pt>
                <c:pt idx="253">
                  <c:v>2.5935330297179999</c:v>
                </c:pt>
                <c:pt idx="254">
                  <c:v>0.94961389602366675</c:v>
                </c:pt>
                <c:pt idx="255">
                  <c:v>-0.29544486806866654</c:v>
                </c:pt>
                <c:pt idx="256">
                  <c:v>1.6809577063100001</c:v>
                </c:pt>
                <c:pt idx="257">
                  <c:v>1.6599817185676669</c:v>
                </c:pt>
                <c:pt idx="258">
                  <c:v>6.0067941631619997</c:v>
                </c:pt>
                <c:pt idx="259">
                  <c:v>7.5563001650239991</c:v>
                </c:pt>
                <c:pt idx="260">
                  <c:v>11.654576227693333</c:v>
                </c:pt>
                <c:pt idx="261">
                  <c:v>3.9971082216933334</c:v>
                </c:pt>
                <c:pt idx="262">
                  <c:v>4.0371577760436663</c:v>
                </c:pt>
                <c:pt idx="263">
                  <c:v>0.98666551326433349</c:v>
                </c:pt>
                <c:pt idx="264">
                  <c:v>5.6144791343913338</c:v>
                </c:pt>
                <c:pt idx="265">
                  <c:v>6.4583525037173333</c:v>
                </c:pt>
                <c:pt idx="266">
                  <c:v>7.9406380018143343</c:v>
                </c:pt>
                <c:pt idx="267">
                  <c:v>7.7402730642273339</c:v>
                </c:pt>
                <c:pt idx="268">
                  <c:v>6.8366068882816675</c:v>
                </c:pt>
                <c:pt idx="269">
                  <c:v>6.7495154566413333</c:v>
                </c:pt>
                <c:pt idx="270">
                  <c:v>3.5644606060276671</c:v>
                </c:pt>
                <c:pt idx="271">
                  <c:v>0.75328357239900001</c:v>
                </c:pt>
                <c:pt idx="272">
                  <c:v>-2.8454771837986672</c:v>
                </c:pt>
                <c:pt idx="273">
                  <c:v>0.55569274061599983</c:v>
                </c:pt>
                <c:pt idx="274">
                  <c:v>5.0963188625873332</c:v>
                </c:pt>
                <c:pt idx="275">
                  <c:v>5.8582258360433324</c:v>
                </c:pt>
                <c:pt idx="276">
                  <c:v>4.6558424686133328</c:v>
                </c:pt>
                <c:pt idx="277">
                  <c:v>1.9833320943503334</c:v>
                </c:pt>
                <c:pt idx="278">
                  <c:v>5.618021683997334</c:v>
                </c:pt>
                <c:pt idx="279">
                  <c:v>0.82940689648366706</c:v>
                </c:pt>
                <c:pt idx="280">
                  <c:v>-2.3209320095999925E-2</c:v>
                </c:pt>
                <c:pt idx="281">
                  <c:v>-2.691506340483</c:v>
                </c:pt>
                <c:pt idx="282">
                  <c:v>0.61915926149633338</c:v>
                </c:pt>
                <c:pt idx="283">
                  <c:v>0.89782455144499995</c:v>
                </c:pt>
                <c:pt idx="284">
                  <c:v>2.0489111300843335</c:v>
                </c:pt>
                <c:pt idx="285">
                  <c:v>2.4271522332289996</c:v>
                </c:pt>
                <c:pt idx="286">
                  <c:v>-0.53122941205633367</c:v>
                </c:pt>
                <c:pt idx="287">
                  <c:v>0.57507308862833317</c:v>
                </c:pt>
                <c:pt idx="288">
                  <c:v>2.4588630405613334</c:v>
                </c:pt>
                <c:pt idx="289">
                  <c:v>8.0629385585110001</c:v>
                </c:pt>
                <c:pt idx="290">
                  <c:v>3.3475770221503338</c:v>
                </c:pt>
              </c:numCache>
            </c:numRef>
          </c:val>
          <c:smooth val="0"/>
          <c:extLst xmlns:c16r2="http://schemas.microsoft.com/office/drawing/2015/06/chart">
            <c:ext xmlns:c16="http://schemas.microsoft.com/office/drawing/2014/chart" uri="{C3380CC4-5D6E-409C-BE32-E72D297353CC}">
              <c16:uniqueId val="{00000005-9049-4C32-95FD-5B57B0BED8EE}"/>
            </c:ext>
          </c:extLst>
        </c:ser>
        <c:dLbls>
          <c:showLegendKey val="0"/>
          <c:showVal val="0"/>
          <c:showCatName val="0"/>
          <c:showSerName val="0"/>
          <c:showPercent val="0"/>
          <c:showBubbleSize val="0"/>
        </c:dLbls>
        <c:marker val="1"/>
        <c:smooth val="0"/>
        <c:axId val="99230080"/>
        <c:axId val="99231616"/>
      </c:lineChart>
      <c:dateAx>
        <c:axId val="99230080"/>
        <c:scaling>
          <c:orientation val="minMax"/>
          <c:min val="39387"/>
        </c:scaling>
        <c:delete val="0"/>
        <c:axPos val="b"/>
        <c:numFmt formatCode="[$-C0A]mmm\-yy;@" sourceLinked="0"/>
        <c:majorTickMark val="none"/>
        <c:minorTickMark val="none"/>
        <c:tickLblPos val="low"/>
        <c:spPr>
          <a:noFill/>
          <a:ln w="9525" cap="flat" cmpd="sng" algn="ctr">
            <a:solidFill>
              <a:schemeClr val="tx1"/>
            </a:solidFill>
            <a:round/>
          </a:ln>
          <a:effectLst/>
        </c:spPr>
        <c:txPr>
          <a:bodyPr rot="-5400000" spcFirstLastPara="1" vertOverflow="ellipsis" wrap="square" anchor="ctr" anchorCtr="1"/>
          <a:lstStyle/>
          <a:p>
            <a:pPr>
              <a:defRPr sz="1000" b="0" i="0" u="none" strike="noStrike" kern="1200" baseline="0">
                <a:solidFill>
                  <a:sysClr val="windowText" lastClr="000000"/>
                </a:solidFill>
                <a:latin typeface="+mn-lt"/>
                <a:ea typeface="+mn-ea"/>
                <a:cs typeface="+mn-cs"/>
              </a:defRPr>
            </a:pPr>
            <a:endParaRPr lang="es-MX"/>
          </a:p>
        </c:txPr>
        <c:crossAx val="99231616"/>
        <c:crosses val="autoZero"/>
        <c:auto val="1"/>
        <c:lblOffset val="100"/>
        <c:baseTimeUnit val="months"/>
        <c:majorUnit val="4"/>
        <c:majorTimeUnit val="months"/>
      </c:dateAx>
      <c:valAx>
        <c:axId val="99231616"/>
        <c:scaling>
          <c:orientation val="minMax"/>
          <c:max val="20"/>
          <c:min val="-2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s-MX"/>
          </a:p>
        </c:txPr>
        <c:crossAx val="99230080"/>
        <c:crosses val="autoZero"/>
        <c:crossBetween val="between"/>
      </c:valAx>
      <c:spPr>
        <a:noFill/>
        <a:ln w="25400">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2">
    <c:autoUpdate val="0"/>
  </c:externalData>
  <c:userShapes r:id="rId3"/>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solidFill>
                <a:latin typeface="Arial" panose="020B0604020202020204" pitchFamily="34" charset="0"/>
                <a:ea typeface="+mn-ea"/>
                <a:cs typeface="Arial" panose="020B0604020202020204" pitchFamily="34" charset="0"/>
              </a:defRPr>
            </a:pPr>
            <a:r>
              <a:rPr lang="es-MX" sz="1200" b="1" i="0" baseline="0">
                <a:effectLst/>
              </a:rPr>
              <a:t>Proyección de la Inflación Total</a:t>
            </a:r>
            <a:endParaRPr lang="es-MX" sz="1200">
              <a:effectLst/>
            </a:endParaRPr>
          </a:p>
          <a:p>
            <a:pPr>
              <a:defRPr sz="1600" b="0" i="0" u="none" strike="noStrike" kern="1200" spc="0" baseline="0">
                <a:solidFill>
                  <a:schemeClr val="tx1"/>
                </a:solidFill>
                <a:latin typeface="Arial" panose="020B0604020202020204" pitchFamily="34" charset="0"/>
                <a:ea typeface="+mn-ea"/>
                <a:cs typeface="Arial" panose="020B0604020202020204" pitchFamily="34" charset="0"/>
              </a:defRPr>
            </a:pPr>
            <a:r>
              <a:rPr lang="es-MX" sz="1000" b="0" i="0" baseline="0">
                <a:effectLst/>
              </a:rPr>
              <a:t>(mensual interanual)</a:t>
            </a:r>
            <a:endParaRPr lang="es-MX" sz="1000">
              <a:effectLst/>
            </a:endParaRPr>
          </a:p>
        </c:rich>
      </c:tx>
      <c:layout/>
      <c:overlay val="0"/>
      <c:spPr>
        <a:noFill/>
        <a:ln>
          <a:noFill/>
        </a:ln>
        <a:effectLst/>
      </c:spPr>
    </c:title>
    <c:autoTitleDeleted val="0"/>
    <c:plotArea>
      <c:layout>
        <c:manualLayout>
          <c:layoutTarget val="inner"/>
          <c:xMode val="edge"/>
          <c:yMode val="edge"/>
          <c:x val="4.5090735339498492E-2"/>
          <c:y val="0.16150050849212294"/>
          <c:w val="0.8302812469025671"/>
          <c:h val="0.53210425685425677"/>
        </c:manualLayout>
      </c:layout>
      <c:areaChart>
        <c:grouping val="stacked"/>
        <c:varyColors val="0"/>
        <c:ser>
          <c:idx val="0"/>
          <c:order val="0"/>
          <c:tx>
            <c:strRef>
              <c:f>BDProyeccion!$B$1</c:f>
              <c:strCache>
                <c:ptCount val="1"/>
                <c:pt idx="0">
                  <c:v>d</c:v>
                </c:pt>
              </c:strCache>
            </c:strRef>
          </c:tx>
          <c:spPr>
            <a:noFill/>
            <a:ln>
              <a:noFill/>
            </a:ln>
            <a:effectLst/>
          </c:spPr>
          <c:cat>
            <c:numRef>
              <c:f>BDProyeccion!$A$2:$A$157</c:f>
              <c:numCache>
                <c:formatCode>mmm\-yy</c:formatCode>
                <c:ptCount val="156"/>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numCache>
            </c:numRef>
          </c:cat>
          <c:val>
            <c:numRef>
              <c:f>BDProyeccion!$B$2:$B$157</c:f>
              <c:numCache>
                <c:formatCode>General</c:formatCode>
                <c:ptCount val="156"/>
                <c:pt idx="0">
                  <c:v>3.9350000889999999</c:v>
                </c:pt>
                <c:pt idx="1">
                  <c:v>3.7483728709999999</c:v>
                </c:pt>
                <c:pt idx="2">
                  <c:v>3.4124367499999999</c:v>
                </c:pt>
                <c:pt idx="3">
                  <c:v>3.196535549</c:v>
                </c:pt>
                <c:pt idx="4">
                  <c:v>2.9958786850000001</c:v>
                </c:pt>
                <c:pt idx="5">
                  <c:v>3.1838655939999998</c:v>
                </c:pt>
                <c:pt idx="6">
                  <c:v>3.0634554089999999</c:v>
                </c:pt>
                <c:pt idx="7">
                  <c:v>3.4658458080000001</c:v>
                </c:pt>
                <c:pt idx="8">
                  <c:v>4.0931483880000004</c:v>
                </c:pt>
                <c:pt idx="9">
                  <c:v>4.2922493790000003</c:v>
                </c:pt>
                <c:pt idx="10">
                  <c:v>4.0902838460000002</c:v>
                </c:pt>
                <c:pt idx="11">
                  <c:v>4.0532755519999997</c:v>
                </c:pt>
                <c:pt idx="12">
                  <c:v>3.9809203050000002</c:v>
                </c:pt>
                <c:pt idx="13">
                  <c:v>4.1122548270000001</c:v>
                </c:pt>
                <c:pt idx="14">
                  <c:v>4.2068383499999999</c:v>
                </c:pt>
                <c:pt idx="15">
                  <c:v>3.9921348980000002</c:v>
                </c:pt>
                <c:pt idx="16">
                  <c:v>3.9475709229999998</c:v>
                </c:pt>
                <c:pt idx="17">
                  <c:v>3.9826070609999999</c:v>
                </c:pt>
                <c:pt idx="18">
                  <c:v>4.1386948370000001</c:v>
                </c:pt>
                <c:pt idx="19">
                  <c:v>4.0320735049999996</c:v>
                </c:pt>
                <c:pt idx="20">
                  <c:v>3.7920617609999998</c:v>
                </c:pt>
                <c:pt idx="21">
                  <c:v>3.742971485</c:v>
                </c:pt>
                <c:pt idx="22">
                  <c:v>3.929553936</c:v>
                </c:pt>
                <c:pt idx="23">
                  <c:v>3.759038136</c:v>
                </c:pt>
                <c:pt idx="24">
                  <c:v>3.7043735610000001</c:v>
                </c:pt>
                <c:pt idx="25">
                  <c:v>3.7227414329999999</c:v>
                </c:pt>
                <c:pt idx="26">
                  <c:v>4.2488792909999997</c:v>
                </c:pt>
                <c:pt idx="27">
                  <c:v>4.5485426159999998</c:v>
                </c:pt>
                <c:pt idx="28">
                  <c:v>4.9475632330000003</c:v>
                </c:pt>
                <c:pt idx="29">
                  <c:v>5.2554612599999997</c:v>
                </c:pt>
                <c:pt idx="30">
                  <c:v>5.3943945419999997</c:v>
                </c:pt>
                <c:pt idx="31">
                  <c:v>5.5729370359999999</c:v>
                </c:pt>
                <c:pt idx="32">
                  <c:v>5.4734050720000003</c:v>
                </c:pt>
                <c:pt idx="33">
                  <c:v>5.7799325120000002</c:v>
                </c:pt>
                <c:pt idx="34">
                  <c:v>6.2328564460000004</c:v>
                </c:pt>
                <c:pt idx="35">
                  <c:v>6.5281450100000002</c:v>
                </c:pt>
                <c:pt idx="36">
                  <c:v>6.2824029299999999</c:v>
                </c:pt>
                <c:pt idx="37">
                  <c:v>6.2013420699999999</c:v>
                </c:pt>
                <c:pt idx="38">
                  <c:v>6.0437232219999997</c:v>
                </c:pt>
                <c:pt idx="39">
                  <c:v>6.1732744579999999</c:v>
                </c:pt>
                <c:pt idx="40">
                  <c:v>5.9785249629999999</c:v>
                </c:pt>
                <c:pt idx="41">
                  <c:v>5.7361182660000001</c:v>
                </c:pt>
                <c:pt idx="42">
                  <c:v>5.4365375059999996</c:v>
                </c:pt>
                <c:pt idx="43">
                  <c:v>5.0819596220000003</c:v>
                </c:pt>
                <c:pt idx="44">
                  <c:v>4.8942579659999996</c:v>
                </c:pt>
                <c:pt idx="45">
                  <c:v>4.4994975180000001</c:v>
                </c:pt>
                <c:pt idx="46">
                  <c:v>3.8610067670000001</c:v>
                </c:pt>
                <c:pt idx="47">
                  <c:v>3.5735378770000001</c:v>
                </c:pt>
                <c:pt idx="48">
                  <c:v>4.4573397679999998</c:v>
                </c:pt>
                <c:pt idx="49">
                  <c:v>4.8300549989999997</c:v>
                </c:pt>
                <c:pt idx="50">
                  <c:v>4.970401066</c:v>
                </c:pt>
                <c:pt idx="51">
                  <c:v>4.2709769709999996</c:v>
                </c:pt>
                <c:pt idx="52">
                  <c:v>3.9166383169999999</c:v>
                </c:pt>
                <c:pt idx="53">
                  <c:v>3.6931503609999998</c:v>
                </c:pt>
                <c:pt idx="54">
                  <c:v>3.6360022380000001</c:v>
                </c:pt>
                <c:pt idx="55">
                  <c:v>3.6757955660000001</c:v>
                </c:pt>
                <c:pt idx="56">
                  <c:v>3.6991026279999999</c:v>
                </c:pt>
                <c:pt idx="57">
                  <c:v>4.0245377319999998</c:v>
                </c:pt>
                <c:pt idx="58">
                  <c:v>4.3168804810000001</c:v>
                </c:pt>
                <c:pt idx="59">
                  <c:v>4.4015850900000002</c:v>
                </c:pt>
                <c:pt idx="60">
                  <c:v>3.7820372020000002</c:v>
                </c:pt>
                <c:pt idx="61">
                  <c:v>3.5723311729999998</c:v>
                </c:pt>
                <c:pt idx="62">
                  <c:v>3.0395071159999998</c:v>
                </c:pt>
                <c:pt idx="63">
                  <c:v>3.360667989</c:v>
                </c:pt>
                <c:pt idx="64">
                  <c:v>3.2492890249999999</c:v>
                </c:pt>
                <c:pt idx="65">
                  <c:v>3.2764685199999999</c:v>
                </c:pt>
                <c:pt idx="66">
                  <c:v>3.5471623019999998</c:v>
                </c:pt>
                <c:pt idx="67">
                  <c:v>3.4236915400000001</c:v>
                </c:pt>
                <c:pt idx="68">
                  <c:v>3.1367739979999998</c:v>
                </c:pt>
                <c:pt idx="69">
                  <c:v>3.1956472379999998</c:v>
                </c:pt>
                <c:pt idx="70">
                  <c:v>3.4826938219999999</c:v>
                </c:pt>
                <c:pt idx="71">
                  <c:v>3.818756788</c:v>
                </c:pt>
                <c:pt idx="72">
                  <c:v>4.0467733570000002</c:v>
                </c:pt>
                <c:pt idx="73">
                  <c:v>3.8686334539999998</c:v>
                </c:pt>
                <c:pt idx="74">
                  <c:v>3.7292776569999999</c:v>
                </c:pt>
                <c:pt idx="75">
                  <c:v>3.4120786989999998</c:v>
                </c:pt>
                <c:pt idx="76">
                  <c:v>3.8512284349999999</c:v>
                </c:pt>
                <c:pt idx="77">
                  <c:v>4.335222559</c:v>
                </c:pt>
                <c:pt idx="78">
                  <c:v>4.4199719460000004</c:v>
                </c:pt>
                <c:pt idx="79">
                  <c:v>4.5679380209999998</c:v>
                </c:pt>
                <c:pt idx="80">
                  <c:v>4.7717657320000004</c:v>
                </c:pt>
                <c:pt idx="81">
                  <c:v>4.596094796</c:v>
                </c:pt>
                <c:pt idx="82">
                  <c:v>4.1798514219999996</c:v>
                </c:pt>
                <c:pt idx="83">
                  <c:v>3.5682900210000001</c:v>
                </c:pt>
                <c:pt idx="84">
                  <c:v>3.2545740479999998</c:v>
                </c:pt>
                <c:pt idx="85">
                  <c:v>3.5522890829999998</c:v>
                </c:pt>
                <c:pt idx="86">
                  <c:v>4.2522667280000004</c:v>
                </c:pt>
                <c:pt idx="87">
                  <c:v>4.6494224199999996</c:v>
                </c:pt>
                <c:pt idx="88">
                  <c:v>4.6314208990000001</c:v>
                </c:pt>
                <c:pt idx="89">
                  <c:v>4.0880262119999999</c:v>
                </c:pt>
                <c:pt idx="90">
                  <c:v>3.472619184</c:v>
                </c:pt>
                <c:pt idx="91">
                  <c:v>3.456529792</c:v>
                </c:pt>
                <c:pt idx="92">
                  <c:v>3.3902953390000001</c:v>
                </c:pt>
                <c:pt idx="93">
                  <c:v>3.359114774</c:v>
                </c:pt>
                <c:pt idx="94">
                  <c:v>3.618691589</c:v>
                </c:pt>
                <c:pt idx="95">
                  <c:v>3.9740409900000002</c:v>
                </c:pt>
                <c:pt idx="96">
                  <c:v>4.4828098589999996</c:v>
                </c:pt>
                <c:pt idx="97">
                  <c:v>4.2344373800000001</c:v>
                </c:pt>
                <c:pt idx="98">
                  <c:v>3.7586466299999999</c:v>
                </c:pt>
                <c:pt idx="99">
                  <c:v>3.4967086570000001</c:v>
                </c:pt>
                <c:pt idx="100">
                  <c:v>3.5102243560000002</c:v>
                </c:pt>
                <c:pt idx="101">
                  <c:v>3.7525887060000001</c:v>
                </c:pt>
                <c:pt idx="102">
                  <c:v>4.0724065219999996</c:v>
                </c:pt>
                <c:pt idx="103">
                  <c:v>4.149910942</c:v>
                </c:pt>
                <c:pt idx="104">
                  <c:v>4.2175837850000004</c:v>
                </c:pt>
                <c:pt idx="105">
                  <c:v>4.2977569000000004</c:v>
                </c:pt>
                <c:pt idx="106">
                  <c:v>4.1678692550000003</c:v>
                </c:pt>
                <c:pt idx="107">
                  <c:v>4.0813215200000004</c:v>
                </c:pt>
                <c:pt idx="108">
                  <c:v>3.0656415269999999</c:v>
                </c:pt>
                <c:pt idx="109">
                  <c:v>3.0002659810000001</c:v>
                </c:pt>
                <c:pt idx="110">
                  <c:v>3.1370745979999999</c:v>
                </c:pt>
                <c:pt idx="111">
                  <c:v>3.0623272620000002</c:v>
                </c:pt>
                <c:pt idx="112">
                  <c:v>2.8766429389999999</c:v>
                </c:pt>
                <c:pt idx="113">
                  <c:v>2.8707794400000002</c:v>
                </c:pt>
                <c:pt idx="114">
                  <c:v>2.7390473489999998</c:v>
                </c:pt>
                <c:pt idx="115">
                  <c:v>2.5873164200000001</c:v>
                </c:pt>
                <c:pt idx="116">
                  <c:v>2.5188916880000001</c:v>
                </c:pt>
                <c:pt idx="117">
                  <c:v>2.4797283729999999</c:v>
                </c:pt>
                <c:pt idx="118">
                  <c:v>2.214852848</c:v>
                </c:pt>
                <c:pt idx="119">
                  <c:v>2.130812776</c:v>
                </c:pt>
                <c:pt idx="120">
                  <c:v>2.6131051969999999</c:v>
                </c:pt>
                <c:pt idx="121">
                  <c:v>2.8672508479999999</c:v>
                </c:pt>
                <c:pt idx="122">
                  <c:v>2.6010098849999999</c:v>
                </c:pt>
                <c:pt idx="123">
                  <c:v>2.541578925</c:v>
                </c:pt>
                <c:pt idx="124">
                  <c:v>2.5966621750000001</c:v>
                </c:pt>
                <c:pt idx="125">
                  <c:v>2.5379878919999999</c:v>
                </c:pt>
                <c:pt idx="126">
                  <c:v>2.6548291540000002</c:v>
                </c:pt>
                <c:pt idx="127">
                  <c:v>2.7274367769999999</c:v>
                </c:pt>
                <c:pt idx="128">
                  <c:v>2.9689493100000002</c:v>
                </c:pt>
                <c:pt idx="129">
                  <c:v>3.063623201</c:v>
                </c:pt>
                <c:pt idx="130">
                  <c:v>3.3053510770000001</c:v>
                </c:pt>
                <c:pt idx="131">
                  <c:v>3.3602740189999998</c:v>
                </c:pt>
                <c:pt idx="132">
                  <c:v>4.7182814500000001</c:v>
                </c:pt>
                <c:pt idx="133">
                  <c:v>4.8642316220000001</c:v>
                </c:pt>
                <c:pt idx="134">
                  <c:v>5.352562228</c:v>
                </c:pt>
                <c:pt idx="135">
                  <c:v>5.8171698709999999</c:v>
                </c:pt>
                <c:pt idx="136">
                  <c:v>6.1640144819999998</c:v>
                </c:pt>
                <c:pt idx="137">
                  <c:v>6.3136558989999996</c:v>
                </c:pt>
                <c:pt idx="138">
                  <c:v>6.438164263</c:v>
                </c:pt>
                <c:pt idx="139">
                  <c:v>6.6634880010000002</c:v>
                </c:pt>
                <c:pt idx="140">
                  <c:v>6.3478470529999997</c:v>
                </c:pt>
                <c:pt idx="141">
                  <c:v>6.3715322250000002</c:v>
                </c:pt>
                <c:pt idx="142">
                  <c:v>6.6345231360000003</c:v>
                </c:pt>
                <c:pt idx="143">
                  <c:v>6.7730481979999997</c:v>
                </c:pt>
                <c:pt idx="144">
                  <c:v>5.5458354070000002</c:v>
                </c:pt>
                <c:pt idx="145">
                  <c:v>5.3392170319999996</c:v>
                </c:pt>
                <c:pt idx="146">
                  <c:v>5.0354120570000003</c:v>
                </c:pt>
                <c:pt idx="147">
                  <c:v>4.5507834159999998</c:v>
                </c:pt>
                <c:pt idx="148" formatCode="0.00">
                  <c:v>4.5062692819999999</c:v>
                </c:pt>
                <c:pt idx="149">
                  <c:v>4.5801160900994002</c:v>
                </c:pt>
                <c:pt idx="150">
                  <c:v>4.48809606392809</c:v>
                </c:pt>
                <c:pt idx="151">
                  <c:v>4.3512985153421102</c:v>
                </c:pt>
                <c:pt idx="152">
                  <c:v>4.4748174657532802</c:v>
                </c:pt>
                <c:pt idx="153">
                  <c:v>4.57684940178269</c:v>
                </c:pt>
                <c:pt idx="154">
                  <c:v>4.4619880334476303</c:v>
                </c:pt>
                <c:pt idx="155">
                  <c:v>4.43635630859107</c:v>
                </c:pt>
              </c:numCache>
            </c:numRef>
          </c:val>
          <c:extLst xmlns:c16r2="http://schemas.microsoft.com/office/drawing/2015/06/chart">
            <c:ext xmlns:c16="http://schemas.microsoft.com/office/drawing/2014/chart" uri="{C3380CC4-5D6E-409C-BE32-E72D297353CC}">
              <c16:uniqueId val="{00000000-6DA8-40A6-AFF1-09308AE1B67D}"/>
            </c:ext>
          </c:extLst>
        </c:ser>
        <c:ser>
          <c:idx val="1"/>
          <c:order val="1"/>
          <c:tx>
            <c:strRef>
              <c:f>BDProyeccion!$C$1</c:f>
              <c:strCache>
                <c:ptCount val="1"/>
                <c:pt idx="0">
                  <c:v>Estimación más probable</c:v>
                </c:pt>
              </c:strCache>
            </c:strRef>
          </c:tx>
          <c:spPr>
            <a:solidFill>
              <a:schemeClr val="accent5">
                <a:lumMod val="50000"/>
              </a:schemeClr>
            </a:solidFill>
            <a:ln>
              <a:solidFill>
                <a:schemeClr val="accent5">
                  <a:lumMod val="50000"/>
                </a:schemeClr>
              </a:solidFill>
            </a:ln>
            <a:effectLst/>
          </c:spPr>
          <c:cat>
            <c:numRef>
              <c:f>BDProyeccion!$A$2:$A$157</c:f>
              <c:numCache>
                <c:formatCode>mmm\-yy</c:formatCode>
                <c:ptCount val="156"/>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numCache>
            </c:numRef>
          </c:cat>
          <c:val>
            <c:numRef>
              <c:f>BDProyeccion!$C$2:$C$157</c:f>
              <c:numCache>
                <c:formatCode>General</c:formatCode>
                <c:ptCount val="156"/>
                <c:pt idx="148">
                  <c:v>0</c:v>
                </c:pt>
                <c:pt idx="149">
                  <c:v>1.5048621420639563E-2</c:v>
                </c:pt>
                <c:pt idx="150">
                  <c:v>2.6329422571549799E-2</c:v>
                </c:pt>
                <c:pt idx="151">
                  <c:v>3.527110270893985E-2</c:v>
                </c:pt>
                <c:pt idx="152">
                  <c:v>4.342503881795956E-2</c:v>
                </c:pt>
                <c:pt idx="153">
                  <c:v>5.1235972048000455E-2</c:v>
                </c:pt>
                <c:pt idx="154">
                  <c:v>5.8898723147269294E-2</c:v>
                </c:pt>
                <c:pt idx="155">
                  <c:v>6.6515972679799695E-2</c:v>
                </c:pt>
              </c:numCache>
            </c:numRef>
          </c:val>
          <c:extLst xmlns:c16r2="http://schemas.microsoft.com/office/drawing/2015/06/chart">
            <c:ext xmlns:c16="http://schemas.microsoft.com/office/drawing/2014/chart" uri="{C3380CC4-5D6E-409C-BE32-E72D297353CC}">
              <c16:uniqueId val="{00000001-6DA8-40A6-AFF1-09308AE1B67D}"/>
            </c:ext>
          </c:extLst>
        </c:ser>
        <c:ser>
          <c:idx val="2"/>
          <c:order val="2"/>
          <c:tx>
            <c:strRef>
              <c:f>BDProyeccion!$D$1</c:f>
              <c:strCache>
                <c:ptCount val="1"/>
                <c:pt idx="0">
                  <c:v>±50</c:v>
                </c:pt>
              </c:strCache>
            </c:strRef>
          </c:tx>
          <c:spPr>
            <a:solidFill>
              <a:schemeClr val="accent5">
                <a:lumMod val="50000"/>
                <a:alpha val="50000"/>
              </a:schemeClr>
            </a:solidFill>
            <a:ln>
              <a:noFill/>
            </a:ln>
            <a:effectLst/>
          </c:spPr>
          <c:cat>
            <c:numRef>
              <c:f>BDProyeccion!$A$2:$A$157</c:f>
              <c:numCache>
                <c:formatCode>mmm\-yy</c:formatCode>
                <c:ptCount val="156"/>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numCache>
            </c:numRef>
          </c:cat>
          <c:val>
            <c:numRef>
              <c:f>BDProyeccion!$D$2:$D$157</c:f>
              <c:numCache>
                <c:formatCode>General</c:formatCode>
                <c:ptCount val="156"/>
                <c:pt idx="148">
                  <c:v>0</c:v>
                </c:pt>
                <c:pt idx="149">
                  <c:v>0.14681810552221997</c:v>
                </c:pt>
                <c:pt idx="150">
                  <c:v>0.2568764163438999</c:v>
                </c:pt>
                <c:pt idx="151">
                  <c:v>0.34411367889844957</c:v>
                </c:pt>
                <c:pt idx="152">
                  <c:v>0.4236655141539698</c:v>
                </c:pt>
                <c:pt idx="153">
                  <c:v>0.49987092773572961</c:v>
                </c:pt>
                <c:pt idx="154">
                  <c:v>0.5746306394751608</c:v>
                </c:pt>
                <c:pt idx="155">
                  <c:v>0.64894642657591017</c:v>
                </c:pt>
              </c:numCache>
            </c:numRef>
          </c:val>
          <c:extLst xmlns:c16r2="http://schemas.microsoft.com/office/drawing/2015/06/chart">
            <c:ext xmlns:c16="http://schemas.microsoft.com/office/drawing/2014/chart" uri="{C3380CC4-5D6E-409C-BE32-E72D297353CC}">
              <c16:uniqueId val="{00000002-6DA8-40A6-AFF1-09308AE1B67D}"/>
            </c:ext>
          </c:extLst>
        </c:ser>
        <c:ser>
          <c:idx val="3"/>
          <c:order val="3"/>
          <c:tx>
            <c:strRef>
              <c:f>BDProyeccion!$E$1</c:f>
              <c:strCache>
                <c:ptCount val="1"/>
                <c:pt idx="0">
                  <c:v>±75</c:v>
                </c:pt>
              </c:strCache>
            </c:strRef>
          </c:tx>
          <c:spPr>
            <a:solidFill>
              <a:schemeClr val="accent5">
                <a:lumMod val="50000"/>
                <a:alpha val="25000"/>
              </a:schemeClr>
            </a:solidFill>
            <a:ln>
              <a:noFill/>
            </a:ln>
            <a:effectLst/>
          </c:spPr>
          <c:cat>
            <c:numRef>
              <c:f>BDProyeccion!$A$2:$A$157</c:f>
              <c:numCache>
                <c:formatCode>mmm\-yy</c:formatCode>
                <c:ptCount val="156"/>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numCache>
            </c:numRef>
          </c:cat>
          <c:val>
            <c:numRef>
              <c:f>BDProyeccion!$E$2:$E$157</c:f>
              <c:numCache>
                <c:formatCode>General</c:formatCode>
                <c:ptCount val="156"/>
                <c:pt idx="148">
                  <c:v>0</c:v>
                </c:pt>
                <c:pt idx="149">
                  <c:v>0.11419868248415987</c:v>
                </c:pt>
                <c:pt idx="150">
                  <c:v>0.19980470530786043</c:v>
                </c:pt>
                <c:pt idx="151">
                  <c:v>0.26765996343027076</c:v>
                </c:pt>
                <c:pt idx="152">
                  <c:v>0.32953730984517016</c:v>
                </c:pt>
                <c:pt idx="153">
                  <c:v>0.38881172833901978</c:v>
                </c:pt>
                <c:pt idx="154">
                  <c:v>0.44696164488488943</c:v>
                </c:pt>
                <c:pt idx="155">
                  <c:v>0.50476626608261999</c:v>
                </c:pt>
              </c:numCache>
            </c:numRef>
          </c:val>
          <c:extLst xmlns:c16r2="http://schemas.microsoft.com/office/drawing/2015/06/chart">
            <c:ext xmlns:c16="http://schemas.microsoft.com/office/drawing/2014/chart" uri="{C3380CC4-5D6E-409C-BE32-E72D297353CC}">
              <c16:uniqueId val="{00000003-6DA8-40A6-AFF1-09308AE1B67D}"/>
            </c:ext>
          </c:extLst>
        </c:ser>
        <c:ser>
          <c:idx val="4"/>
          <c:order val="4"/>
          <c:tx>
            <c:strRef>
              <c:f>BDProyeccion!$F$1</c:f>
              <c:strCache>
                <c:ptCount val="1"/>
                <c:pt idx="0">
                  <c:v>±90</c:v>
                </c:pt>
              </c:strCache>
            </c:strRef>
          </c:tx>
          <c:spPr>
            <a:solidFill>
              <a:schemeClr val="accent5">
                <a:lumMod val="50000"/>
                <a:alpha val="10000"/>
              </a:schemeClr>
            </a:solidFill>
            <a:ln>
              <a:noFill/>
            </a:ln>
            <a:effectLst/>
          </c:spPr>
          <c:cat>
            <c:numRef>
              <c:f>BDProyeccion!$A$2:$A$157</c:f>
              <c:numCache>
                <c:formatCode>mmm\-yy</c:formatCode>
                <c:ptCount val="156"/>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numCache>
            </c:numRef>
          </c:cat>
          <c:val>
            <c:numRef>
              <c:f>BDProyeccion!$F$2:$F$157</c:f>
              <c:numCache>
                <c:formatCode>General</c:formatCode>
                <c:ptCount val="156"/>
                <c:pt idx="148">
                  <c:v>0</c:v>
                </c:pt>
                <c:pt idx="149">
                  <c:v>0.11867309151732996</c:v>
                </c:pt>
                <c:pt idx="150">
                  <c:v>0.20763323676592993</c:v>
                </c:pt>
                <c:pt idx="151">
                  <c:v>0.27814712608518999</c:v>
                </c:pt>
                <c:pt idx="152">
                  <c:v>0.34244888363796999</c:v>
                </c:pt>
                <c:pt idx="153">
                  <c:v>0.40404572816840023</c:v>
                </c:pt>
                <c:pt idx="154">
                  <c:v>0.46447401173401026</c:v>
                </c:pt>
                <c:pt idx="155">
                  <c:v>0.5245434709632999</c:v>
                </c:pt>
              </c:numCache>
            </c:numRef>
          </c:val>
          <c:extLst xmlns:c16r2="http://schemas.microsoft.com/office/drawing/2015/06/chart">
            <c:ext xmlns:c16="http://schemas.microsoft.com/office/drawing/2014/chart" uri="{C3380CC4-5D6E-409C-BE32-E72D297353CC}">
              <c16:uniqueId val="{00000004-6DA8-40A6-AFF1-09308AE1B67D}"/>
            </c:ext>
          </c:extLst>
        </c:ser>
        <c:ser>
          <c:idx val="5"/>
          <c:order val="5"/>
          <c:tx>
            <c:strRef>
              <c:f>BDProyeccion!$G$1</c:f>
              <c:strCache>
                <c:ptCount val="1"/>
              </c:strCache>
            </c:strRef>
          </c:tx>
          <c:spPr>
            <a:noFill/>
            <a:ln w="25400">
              <a:noFill/>
            </a:ln>
            <a:effectLst/>
          </c:spPr>
          <c:cat>
            <c:numRef>
              <c:f>BDProyeccion!$A$2:$A$157</c:f>
              <c:numCache>
                <c:formatCode>mmm\-yy</c:formatCode>
                <c:ptCount val="156"/>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numCache>
            </c:numRef>
          </c:cat>
          <c:val>
            <c:numRef>
              <c:f>BDProyeccion!$G$2:$G$157</c:f>
              <c:numCache>
                <c:formatCode>General</c:formatCode>
                <c:ptCount val="156"/>
                <c:pt idx="148">
                  <c:v>0</c:v>
                </c:pt>
                <c:pt idx="149">
                  <c:v>-0.39473850094434937</c:v>
                </c:pt>
                <c:pt idx="150">
                  <c:v>-0.69064378098924006</c:v>
                </c:pt>
                <c:pt idx="151">
                  <c:v>-0.92519187112285017</c:v>
                </c:pt>
                <c:pt idx="152">
                  <c:v>-1.1390767464550695</c:v>
                </c:pt>
                <c:pt idx="153">
                  <c:v>-1.3439643562911501</c:v>
                </c:pt>
                <c:pt idx="154">
                  <c:v>-1.5449650192413298</c:v>
                </c:pt>
                <c:pt idx="155">
                  <c:v>-1.7447721363016298</c:v>
                </c:pt>
              </c:numCache>
            </c:numRef>
          </c:val>
          <c:extLst xmlns:c16r2="http://schemas.microsoft.com/office/drawing/2015/06/chart">
            <c:ext xmlns:c16="http://schemas.microsoft.com/office/drawing/2014/chart" uri="{C3380CC4-5D6E-409C-BE32-E72D297353CC}">
              <c16:uniqueId val="{00000005-6DA8-40A6-AFF1-09308AE1B67D}"/>
            </c:ext>
          </c:extLst>
        </c:ser>
        <c:ser>
          <c:idx val="6"/>
          <c:order val="6"/>
          <c:tx>
            <c:strRef>
              <c:f>BDProyeccion!$H$1</c:f>
              <c:strCache>
                <c:ptCount val="1"/>
              </c:strCache>
            </c:strRef>
          </c:tx>
          <c:spPr>
            <a:solidFill>
              <a:schemeClr val="accent5">
                <a:lumMod val="50000"/>
              </a:schemeClr>
            </a:solidFill>
            <a:ln w="25400">
              <a:solidFill>
                <a:schemeClr val="accent5">
                  <a:lumMod val="50000"/>
                </a:schemeClr>
              </a:solidFill>
            </a:ln>
            <a:effectLst/>
          </c:spPr>
          <c:cat>
            <c:numRef>
              <c:f>BDProyeccion!$A$2:$A$157</c:f>
              <c:numCache>
                <c:formatCode>mmm\-yy</c:formatCode>
                <c:ptCount val="156"/>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numCache>
            </c:numRef>
          </c:cat>
          <c:val>
            <c:numRef>
              <c:f>BDProyeccion!$H$2:$H$157</c:f>
              <c:numCache>
                <c:formatCode>General</c:formatCode>
                <c:ptCount val="156"/>
                <c:pt idx="148">
                  <c:v>0</c:v>
                </c:pt>
                <c:pt idx="149">
                  <c:v>-1.5048621420640451E-2</c:v>
                </c:pt>
                <c:pt idx="150">
                  <c:v>-2.6329422571560457E-2</c:v>
                </c:pt>
                <c:pt idx="151">
                  <c:v>-3.527110270893008E-2</c:v>
                </c:pt>
                <c:pt idx="152">
                  <c:v>-4.3425038817970218E-2</c:v>
                </c:pt>
                <c:pt idx="153">
                  <c:v>-5.1235972047999567E-2</c:v>
                </c:pt>
                <c:pt idx="154">
                  <c:v>-5.8898723147270182E-2</c:v>
                </c:pt>
                <c:pt idx="155">
                  <c:v>-6.6515972679799695E-2</c:v>
                </c:pt>
              </c:numCache>
            </c:numRef>
          </c:val>
          <c:extLst xmlns:c16r2="http://schemas.microsoft.com/office/drawing/2015/06/chart">
            <c:ext xmlns:c16="http://schemas.microsoft.com/office/drawing/2014/chart" uri="{C3380CC4-5D6E-409C-BE32-E72D297353CC}">
              <c16:uniqueId val="{00000006-6DA8-40A6-AFF1-09308AE1B67D}"/>
            </c:ext>
          </c:extLst>
        </c:ser>
        <c:ser>
          <c:idx val="7"/>
          <c:order val="7"/>
          <c:tx>
            <c:strRef>
              <c:f>BDProyeccion!$I$1</c:f>
              <c:strCache>
                <c:ptCount val="1"/>
              </c:strCache>
            </c:strRef>
          </c:tx>
          <c:spPr>
            <a:solidFill>
              <a:schemeClr val="accent5">
                <a:lumMod val="50000"/>
                <a:alpha val="50000"/>
              </a:schemeClr>
            </a:solidFill>
            <a:ln w="25400">
              <a:noFill/>
            </a:ln>
            <a:effectLst/>
          </c:spPr>
          <c:cat>
            <c:numRef>
              <c:f>BDProyeccion!$A$2:$A$157</c:f>
              <c:numCache>
                <c:formatCode>mmm\-yy</c:formatCode>
                <c:ptCount val="156"/>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numCache>
            </c:numRef>
          </c:cat>
          <c:val>
            <c:numRef>
              <c:f>BDProyeccion!$I$2:$I$157</c:f>
              <c:numCache>
                <c:formatCode>General</c:formatCode>
                <c:ptCount val="156"/>
                <c:pt idx="148">
                  <c:v>0</c:v>
                </c:pt>
                <c:pt idx="149">
                  <c:v>-0.14681810552221997</c:v>
                </c:pt>
                <c:pt idx="150">
                  <c:v>-0.25687641634388925</c:v>
                </c:pt>
                <c:pt idx="151">
                  <c:v>-0.34411367889845001</c:v>
                </c:pt>
                <c:pt idx="152">
                  <c:v>-0.4236655141539698</c:v>
                </c:pt>
                <c:pt idx="153">
                  <c:v>-0.4998709277357305</c:v>
                </c:pt>
                <c:pt idx="154">
                  <c:v>-0.57463063947515991</c:v>
                </c:pt>
                <c:pt idx="155">
                  <c:v>-0.64894642657592039</c:v>
                </c:pt>
              </c:numCache>
            </c:numRef>
          </c:val>
          <c:extLst xmlns:c16r2="http://schemas.microsoft.com/office/drawing/2015/06/chart">
            <c:ext xmlns:c16="http://schemas.microsoft.com/office/drawing/2014/chart" uri="{C3380CC4-5D6E-409C-BE32-E72D297353CC}">
              <c16:uniqueId val="{00000007-6DA8-40A6-AFF1-09308AE1B67D}"/>
            </c:ext>
          </c:extLst>
        </c:ser>
        <c:ser>
          <c:idx val="8"/>
          <c:order val="8"/>
          <c:tx>
            <c:strRef>
              <c:f>BDProyeccion!$J$1</c:f>
              <c:strCache>
                <c:ptCount val="1"/>
              </c:strCache>
            </c:strRef>
          </c:tx>
          <c:spPr>
            <a:solidFill>
              <a:schemeClr val="accent5">
                <a:lumMod val="50000"/>
                <a:alpha val="25000"/>
              </a:schemeClr>
            </a:solidFill>
            <a:ln w="25400">
              <a:noFill/>
            </a:ln>
            <a:effectLst/>
          </c:spPr>
          <c:cat>
            <c:numRef>
              <c:f>BDProyeccion!$A$2:$A$157</c:f>
              <c:numCache>
                <c:formatCode>mmm\-yy</c:formatCode>
                <c:ptCount val="156"/>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numCache>
            </c:numRef>
          </c:cat>
          <c:val>
            <c:numRef>
              <c:f>BDProyeccion!$J$2:$J$157</c:f>
              <c:numCache>
                <c:formatCode>General</c:formatCode>
                <c:ptCount val="156"/>
                <c:pt idx="148">
                  <c:v>0</c:v>
                </c:pt>
                <c:pt idx="149">
                  <c:v>-0.11419868248415987</c:v>
                </c:pt>
                <c:pt idx="150">
                  <c:v>-0.1998047053078702</c:v>
                </c:pt>
                <c:pt idx="151">
                  <c:v>-0.26765996343028009</c:v>
                </c:pt>
                <c:pt idx="152">
                  <c:v>-0.32953730984517016</c:v>
                </c:pt>
                <c:pt idx="153">
                  <c:v>-0.38881172833901978</c:v>
                </c:pt>
                <c:pt idx="154">
                  <c:v>-0.44696164488489032</c:v>
                </c:pt>
                <c:pt idx="155">
                  <c:v>-0.50476626608260977</c:v>
                </c:pt>
              </c:numCache>
            </c:numRef>
          </c:val>
          <c:extLst xmlns:c16r2="http://schemas.microsoft.com/office/drawing/2015/06/chart">
            <c:ext xmlns:c16="http://schemas.microsoft.com/office/drawing/2014/chart" uri="{C3380CC4-5D6E-409C-BE32-E72D297353CC}">
              <c16:uniqueId val="{00000008-6DA8-40A6-AFF1-09308AE1B67D}"/>
            </c:ext>
          </c:extLst>
        </c:ser>
        <c:ser>
          <c:idx val="9"/>
          <c:order val="9"/>
          <c:tx>
            <c:strRef>
              <c:f>BDProyeccion!$K$1</c:f>
              <c:strCache>
                <c:ptCount val="1"/>
              </c:strCache>
            </c:strRef>
          </c:tx>
          <c:spPr>
            <a:solidFill>
              <a:schemeClr val="accent5">
                <a:lumMod val="50000"/>
                <a:alpha val="10000"/>
              </a:schemeClr>
            </a:solidFill>
            <a:ln w="25400">
              <a:noFill/>
            </a:ln>
            <a:effectLst/>
          </c:spPr>
          <c:cat>
            <c:numRef>
              <c:f>BDProyeccion!$A$2:$A$157</c:f>
              <c:numCache>
                <c:formatCode>mmm\-yy</c:formatCode>
                <c:ptCount val="156"/>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numCache>
            </c:numRef>
          </c:cat>
          <c:val>
            <c:numRef>
              <c:f>BDProyeccion!$K$2:$K$157</c:f>
              <c:numCache>
                <c:formatCode>General</c:formatCode>
                <c:ptCount val="156"/>
                <c:pt idx="148">
                  <c:v>0</c:v>
                </c:pt>
                <c:pt idx="149">
                  <c:v>-0.1186730915173202</c:v>
                </c:pt>
                <c:pt idx="150">
                  <c:v>-0.20763323676592993</c:v>
                </c:pt>
                <c:pt idx="151">
                  <c:v>-0.27814712608518999</c:v>
                </c:pt>
                <c:pt idx="152">
                  <c:v>-0.34244888363796999</c:v>
                </c:pt>
                <c:pt idx="153">
                  <c:v>-0.40404572816840023</c:v>
                </c:pt>
                <c:pt idx="154">
                  <c:v>-0.46447401173400982</c:v>
                </c:pt>
                <c:pt idx="155">
                  <c:v>-0.52454347096331011</c:v>
                </c:pt>
              </c:numCache>
            </c:numRef>
          </c:val>
          <c:extLst xmlns:c16r2="http://schemas.microsoft.com/office/drawing/2015/06/chart">
            <c:ext xmlns:c16="http://schemas.microsoft.com/office/drawing/2014/chart" uri="{C3380CC4-5D6E-409C-BE32-E72D297353CC}">
              <c16:uniqueId val="{00000009-6DA8-40A6-AFF1-09308AE1B67D}"/>
            </c:ext>
          </c:extLst>
        </c:ser>
        <c:dLbls>
          <c:showLegendKey val="0"/>
          <c:showVal val="0"/>
          <c:showCatName val="0"/>
          <c:showSerName val="0"/>
          <c:showPercent val="0"/>
          <c:showBubbleSize val="0"/>
        </c:dLbls>
        <c:axId val="99861632"/>
        <c:axId val="99863168"/>
      </c:areaChart>
      <c:dateAx>
        <c:axId val="99861632"/>
        <c:scaling>
          <c:orientation val="minMax"/>
          <c:min val="41000"/>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s-MX"/>
          </a:p>
        </c:txPr>
        <c:crossAx val="99863168"/>
        <c:crosses val="autoZero"/>
        <c:auto val="1"/>
        <c:lblOffset val="100"/>
        <c:baseTimeUnit val="months"/>
      </c:dateAx>
      <c:valAx>
        <c:axId val="99863168"/>
        <c:scaling>
          <c:orientation val="minMax"/>
          <c:max val="7"/>
          <c:min val="1.9"/>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s-MX"/>
          </a:p>
        </c:txPr>
        <c:crossAx val="99861632"/>
        <c:crosses val="autoZero"/>
        <c:crossBetween val="midCat"/>
        <c:majorUnit val="1"/>
      </c:valAx>
      <c:spPr>
        <a:noFill/>
        <a:ln>
          <a:noFill/>
        </a:ln>
        <a:effectLst/>
      </c:spPr>
    </c:plotArea>
    <c:legend>
      <c:legendPos val="b"/>
      <c:legendEntry>
        <c:idx val="0"/>
        <c:delete val="1"/>
      </c:legendEntry>
      <c:legendEntry>
        <c:idx val="6"/>
        <c:delete val="1"/>
      </c:legendEntry>
      <c:legendEntry>
        <c:idx val="7"/>
        <c:delete val="1"/>
      </c:legendEntry>
      <c:legendEntry>
        <c:idx val="8"/>
        <c:delete val="1"/>
      </c:legendEntry>
      <c:legendEntry>
        <c:idx val="9"/>
        <c:delete val="1"/>
      </c:legendEntry>
      <c:layout>
        <c:manualLayout>
          <c:xMode val="edge"/>
          <c:yMode val="edge"/>
          <c:x val="7.597680642283676E-2"/>
          <c:y val="0.18743867243867246"/>
          <c:w val="0.42914907324809198"/>
          <c:h val="0.1976028402482172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s-MX"/>
        </a:p>
      </c:txPr>
    </c:legend>
    <c:plotVisOnly val="1"/>
    <c:dispBlanksAs val="zero"/>
    <c:showDLblsOverMax val="0"/>
  </c:chart>
  <c:spPr>
    <a:solidFill>
      <a:schemeClr val="bg1"/>
    </a:solidFill>
    <a:ln w="9525" cap="flat" cmpd="sng" algn="ctr">
      <a:noFill/>
      <a:round/>
    </a:ln>
    <a:effectLst/>
  </c:spPr>
  <c:txPr>
    <a:bodyPr/>
    <a:lstStyle/>
    <a:p>
      <a:pPr>
        <a:defRPr>
          <a:solidFill>
            <a:schemeClr val="tx1"/>
          </a:solidFill>
          <a:latin typeface="Arial" panose="020B0604020202020204" pitchFamily="34" charset="0"/>
          <a:cs typeface="Arial" panose="020B0604020202020204" pitchFamily="34" charset="0"/>
        </a:defRPr>
      </a:pPr>
      <a:endParaRPr lang="es-MX"/>
    </a:p>
  </c:tx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en-US" b="1">
                <a:solidFill>
                  <a:sysClr val="windowText" lastClr="000000"/>
                </a:solidFill>
              </a:rPr>
              <a:t>Consumo</a:t>
            </a:r>
            <a:r>
              <a:rPr lang="en-US">
                <a:solidFill>
                  <a:sysClr val="windowText" lastClr="000000"/>
                </a:solidFill>
              </a:rPr>
              <a:t>
</a:t>
            </a:r>
            <a:r>
              <a:rPr lang="en-US" sz="1100">
                <a:solidFill>
                  <a:sysClr val="windowText" lastClr="000000"/>
                </a:solidFill>
              </a:rPr>
              <a:t>(Var % anual)</a:t>
            </a:r>
          </a:p>
        </c:rich>
      </c:tx>
      <c:layout>
        <c:manualLayout>
          <c:xMode val="edge"/>
          <c:yMode val="edge"/>
          <c:x val="0.41255219534050186"/>
          <c:y val="0"/>
        </c:manualLayout>
      </c:layout>
      <c:overlay val="0"/>
      <c:spPr>
        <a:noFill/>
        <a:ln>
          <a:noFill/>
        </a:ln>
        <a:effectLst/>
      </c:spPr>
    </c:title>
    <c:autoTitleDeleted val="0"/>
    <c:plotArea>
      <c:layout>
        <c:manualLayout>
          <c:layoutTarget val="inner"/>
          <c:xMode val="edge"/>
          <c:yMode val="edge"/>
          <c:x val="6.9323406558615977E-2"/>
          <c:y val="0.11958269365929435"/>
          <c:w val="0.90214222249456177"/>
          <c:h val="0.68992232536976972"/>
        </c:manualLayout>
      </c:layout>
      <c:lineChart>
        <c:grouping val="standard"/>
        <c:varyColors val="0"/>
        <c:ser>
          <c:idx val="0"/>
          <c:order val="0"/>
          <c:tx>
            <c:strRef>
              <c:f>Datos!$F$277</c:f>
              <c:strCache>
                <c:ptCount val="1"/>
                <c:pt idx="0">
                  <c:v>Consumo Privado (2013=100)</c:v>
                </c:pt>
              </c:strCache>
            </c:strRef>
          </c:tx>
          <c:spPr>
            <a:ln w="28575" cap="rnd">
              <a:solidFill>
                <a:srgbClr val="C00000"/>
              </a:solidFill>
              <a:round/>
            </a:ln>
            <a:effectLst/>
          </c:spPr>
          <c:marker>
            <c:symbol val="none"/>
          </c:marker>
          <c:dLbls>
            <c:dLbl>
              <c:idx val="76"/>
              <c:layout>
                <c:manualLayout>
                  <c:x val="-0.24191061827956989"/>
                  <c:y val="-0.20016783081102058"/>
                </c:manualLayout>
              </c:layout>
              <c:showLegendKey val="0"/>
              <c:showVal val="0"/>
              <c:showCatName val="0"/>
              <c:showSerName val="1"/>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637D-4141-84A9-DABD03DC4B5D}"/>
                </c:ext>
              </c:extLst>
            </c:dLbl>
            <c:dLbl>
              <c:idx val="98"/>
              <c:layout>
                <c:manualLayout>
                  <c:x val="-3.828181003584219E-2"/>
                  <c:y val="-0.13472076704177988"/>
                </c:manualLayout>
              </c:layout>
              <c:numFmt formatCode="#,##0.0" sourceLinked="0"/>
              <c:spPr>
                <a:noFill/>
                <a:ln>
                  <a:noFill/>
                </a:ln>
                <a:effectLst/>
              </c:spPr>
              <c:txPr>
                <a:bodyPr rot="0" spcFirstLastPara="1" vertOverflow="ellipsis" vert="horz" wrap="square" lIns="38100" tIns="19050" rIns="38100" bIns="19050" anchor="ctr" anchorCtr="1">
                  <a:noAutofit/>
                </a:bodyPr>
                <a:lstStyle/>
                <a:p>
                  <a:pPr>
                    <a:defRPr sz="1100" b="1" i="0" u="none" strike="noStrike" kern="1200" baseline="0">
                      <a:solidFill>
                        <a:srgbClr val="C00000"/>
                      </a:solidFill>
                      <a:latin typeface="+mn-lt"/>
                      <a:ea typeface="+mn-ea"/>
                      <a:cs typeface="+mn-cs"/>
                    </a:defRPr>
                  </a:pPr>
                  <a:endParaRPr lang="es-MX"/>
                </a:p>
              </c:txPr>
              <c:showLegendKey val="0"/>
              <c:showVal val="1"/>
              <c:showCatName val="1"/>
              <c:showSerName val="0"/>
              <c:showPercent val="0"/>
              <c:showBubbleSize val="0"/>
              <c:extLst xmlns:c16r2="http://schemas.microsoft.com/office/drawing/2015/06/chart">
                <c:ext xmlns:c15="http://schemas.microsoft.com/office/drawing/2012/chart" uri="{CE6537A1-D6FC-4f65-9D91-7224C49458BB}">
                  <c15:layout>
                    <c:manualLayout>
                      <c:w val="0.11974059662775616"/>
                      <c:h val="0.12490807782358328"/>
                    </c:manualLayout>
                  </c15:layout>
                </c:ext>
                <c:ext xmlns:c16="http://schemas.microsoft.com/office/drawing/2014/chart" uri="{C3380CC4-5D6E-409C-BE32-E72D297353CC}">
                  <c16:uniqueId val="{00000001-637D-4141-84A9-DABD03DC4B5D}"/>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C00000"/>
                    </a:solidFill>
                    <a:latin typeface="+mn-lt"/>
                    <a:ea typeface="+mn-ea"/>
                    <a:cs typeface="+mn-cs"/>
                  </a:defRPr>
                </a:pPr>
                <a:endParaRPr lang="es-MX"/>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solidFill>
                      <a:round/>
                      <a:headEnd type="triangle"/>
                    </a:ln>
                    <a:effectLst/>
                  </c:spPr>
                </c15:leaderLines>
              </c:ext>
            </c:extLst>
          </c:dLbls>
          <c:cat>
            <c:numRef>
              <c:f>Datos!$A$197:$A$297</c:f>
              <c:numCache>
                <c:formatCode>mmm\-yy</c:formatCode>
                <c:ptCount val="101"/>
                <c:pt idx="0">
                  <c:v>40179</c:v>
                </c:pt>
                <c:pt idx="1">
                  <c:v>40210</c:v>
                </c:pt>
                <c:pt idx="2">
                  <c:v>40238</c:v>
                </c:pt>
                <c:pt idx="3">
                  <c:v>40269</c:v>
                </c:pt>
                <c:pt idx="4">
                  <c:v>40299</c:v>
                </c:pt>
                <c:pt idx="5">
                  <c:v>40330</c:v>
                </c:pt>
                <c:pt idx="6">
                  <c:v>40360</c:v>
                </c:pt>
                <c:pt idx="7">
                  <c:v>40391</c:v>
                </c:pt>
                <c:pt idx="8">
                  <c:v>40422</c:v>
                </c:pt>
                <c:pt idx="9">
                  <c:v>40452</c:v>
                </c:pt>
                <c:pt idx="10">
                  <c:v>40483</c:v>
                </c:pt>
                <c:pt idx="11">
                  <c:v>40513</c:v>
                </c:pt>
                <c:pt idx="12">
                  <c:v>40544</c:v>
                </c:pt>
                <c:pt idx="13">
                  <c:v>40575</c:v>
                </c:pt>
                <c:pt idx="14">
                  <c:v>40603</c:v>
                </c:pt>
                <c:pt idx="15">
                  <c:v>40634</c:v>
                </c:pt>
                <c:pt idx="16">
                  <c:v>40664</c:v>
                </c:pt>
                <c:pt idx="17">
                  <c:v>40695</c:v>
                </c:pt>
                <c:pt idx="18">
                  <c:v>40725</c:v>
                </c:pt>
                <c:pt idx="19">
                  <c:v>40756</c:v>
                </c:pt>
                <c:pt idx="20">
                  <c:v>40787</c:v>
                </c:pt>
                <c:pt idx="21">
                  <c:v>40817</c:v>
                </c:pt>
                <c:pt idx="22">
                  <c:v>40848</c:v>
                </c:pt>
                <c:pt idx="23">
                  <c:v>40878</c:v>
                </c:pt>
                <c:pt idx="24">
                  <c:v>40909</c:v>
                </c:pt>
                <c:pt idx="25">
                  <c:v>40940</c:v>
                </c:pt>
                <c:pt idx="26">
                  <c:v>40969</c:v>
                </c:pt>
                <c:pt idx="27">
                  <c:v>41000</c:v>
                </c:pt>
                <c:pt idx="28">
                  <c:v>41030</c:v>
                </c:pt>
                <c:pt idx="29">
                  <c:v>41061</c:v>
                </c:pt>
                <c:pt idx="30">
                  <c:v>41091</c:v>
                </c:pt>
                <c:pt idx="31">
                  <c:v>41122</c:v>
                </c:pt>
                <c:pt idx="32">
                  <c:v>41153</c:v>
                </c:pt>
                <c:pt idx="33">
                  <c:v>41183</c:v>
                </c:pt>
                <c:pt idx="34">
                  <c:v>41214</c:v>
                </c:pt>
                <c:pt idx="35">
                  <c:v>41244</c:v>
                </c:pt>
                <c:pt idx="36">
                  <c:v>41275</c:v>
                </c:pt>
                <c:pt idx="37">
                  <c:v>41306</c:v>
                </c:pt>
                <c:pt idx="38">
                  <c:v>41334</c:v>
                </c:pt>
                <c:pt idx="39">
                  <c:v>41365</c:v>
                </c:pt>
                <c:pt idx="40">
                  <c:v>41395</c:v>
                </c:pt>
                <c:pt idx="41">
                  <c:v>41426</c:v>
                </c:pt>
                <c:pt idx="42">
                  <c:v>41456</c:v>
                </c:pt>
                <c:pt idx="43">
                  <c:v>41487</c:v>
                </c:pt>
                <c:pt idx="44">
                  <c:v>41518</c:v>
                </c:pt>
                <c:pt idx="45">
                  <c:v>41548</c:v>
                </c:pt>
                <c:pt idx="46">
                  <c:v>41579</c:v>
                </c:pt>
                <c:pt idx="47">
                  <c:v>41609</c:v>
                </c:pt>
                <c:pt idx="48">
                  <c:v>41640</c:v>
                </c:pt>
                <c:pt idx="49">
                  <c:v>41671</c:v>
                </c:pt>
                <c:pt idx="50">
                  <c:v>41699</c:v>
                </c:pt>
                <c:pt idx="51">
                  <c:v>41730</c:v>
                </c:pt>
                <c:pt idx="52">
                  <c:v>41760</c:v>
                </c:pt>
                <c:pt idx="53">
                  <c:v>41791</c:v>
                </c:pt>
                <c:pt idx="54">
                  <c:v>41821</c:v>
                </c:pt>
                <c:pt idx="55">
                  <c:v>41852</c:v>
                </c:pt>
                <c:pt idx="56">
                  <c:v>41883</c:v>
                </c:pt>
                <c:pt idx="57">
                  <c:v>41913</c:v>
                </c:pt>
                <c:pt idx="58">
                  <c:v>41944</c:v>
                </c:pt>
                <c:pt idx="59">
                  <c:v>41974</c:v>
                </c:pt>
                <c:pt idx="60">
                  <c:v>42005</c:v>
                </c:pt>
                <c:pt idx="61">
                  <c:v>42036</c:v>
                </c:pt>
                <c:pt idx="62">
                  <c:v>42064</c:v>
                </c:pt>
                <c:pt idx="63">
                  <c:v>42095</c:v>
                </c:pt>
                <c:pt idx="64">
                  <c:v>42125</c:v>
                </c:pt>
                <c:pt idx="65">
                  <c:v>42156</c:v>
                </c:pt>
                <c:pt idx="66">
                  <c:v>42186</c:v>
                </c:pt>
                <c:pt idx="67">
                  <c:v>42217</c:v>
                </c:pt>
                <c:pt idx="68">
                  <c:v>42248</c:v>
                </c:pt>
                <c:pt idx="69">
                  <c:v>42278</c:v>
                </c:pt>
                <c:pt idx="70">
                  <c:v>42309</c:v>
                </c:pt>
                <c:pt idx="71">
                  <c:v>42339</c:v>
                </c:pt>
                <c:pt idx="72">
                  <c:v>42370</c:v>
                </c:pt>
                <c:pt idx="73">
                  <c:v>42401</c:v>
                </c:pt>
                <c:pt idx="74">
                  <c:v>42430</c:v>
                </c:pt>
                <c:pt idx="75">
                  <c:v>42461</c:v>
                </c:pt>
                <c:pt idx="76">
                  <c:v>42491</c:v>
                </c:pt>
                <c:pt idx="77">
                  <c:v>42522</c:v>
                </c:pt>
                <c:pt idx="78">
                  <c:v>42552</c:v>
                </c:pt>
                <c:pt idx="79">
                  <c:v>42583</c:v>
                </c:pt>
                <c:pt idx="80">
                  <c:v>42614</c:v>
                </c:pt>
                <c:pt idx="81">
                  <c:v>42644</c:v>
                </c:pt>
                <c:pt idx="82">
                  <c:v>42675</c:v>
                </c:pt>
                <c:pt idx="83">
                  <c:v>42705</c:v>
                </c:pt>
                <c:pt idx="84">
                  <c:v>42736</c:v>
                </c:pt>
                <c:pt idx="85">
                  <c:v>42767</c:v>
                </c:pt>
                <c:pt idx="86">
                  <c:v>42795</c:v>
                </c:pt>
                <c:pt idx="87">
                  <c:v>42826</c:v>
                </c:pt>
                <c:pt idx="88">
                  <c:v>42856</c:v>
                </c:pt>
                <c:pt idx="89">
                  <c:v>42887</c:v>
                </c:pt>
                <c:pt idx="90">
                  <c:v>42917</c:v>
                </c:pt>
                <c:pt idx="91">
                  <c:v>42948</c:v>
                </c:pt>
                <c:pt idx="92">
                  <c:v>42979</c:v>
                </c:pt>
                <c:pt idx="93">
                  <c:v>43009</c:v>
                </c:pt>
                <c:pt idx="94">
                  <c:v>43040</c:v>
                </c:pt>
                <c:pt idx="95">
                  <c:v>43070</c:v>
                </c:pt>
                <c:pt idx="96">
                  <c:v>43101</c:v>
                </c:pt>
                <c:pt idx="97">
                  <c:v>43132</c:v>
                </c:pt>
                <c:pt idx="98">
                  <c:v>43160</c:v>
                </c:pt>
                <c:pt idx="99">
                  <c:v>43191</c:v>
                </c:pt>
                <c:pt idx="100">
                  <c:v>43221</c:v>
                </c:pt>
              </c:numCache>
            </c:numRef>
          </c:cat>
          <c:val>
            <c:numRef>
              <c:f>Datos!$C$197:$C$297</c:f>
              <c:numCache>
                <c:formatCode>General</c:formatCode>
                <c:ptCount val="101"/>
                <c:pt idx="0">
                  <c:v>2.4917996456810001</c:v>
                </c:pt>
                <c:pt idx="1">
                  <c:v>3.029800921533</c:v>
                </c:pt>
                <c:pt idx="2">
                  <c:v>3.213570851779</c:v>
                </c:pt>
                <c:pt idx="3">
                  <c:v>3.4614269136020002</c:v>
                </c:pt>
                <c:pt idx="4">
                  <c:v>7.9740678730230004</c:v>
                </c:pt>
                <c:pt idx="5">
                  <c:v>4.9808714143539996</c:v>
                </c:pt>
                <c:pt idx="6">
                  <c:v>3.1498473236810001</c:v>
                </c:pt>
                <c:pt idx="7">
                  <c:v>2.4080557093019999</c:v>
                </c:pt>
                <c:pt idx="8">
                  <c:v>4.0107918330140002</c:v>
                </c:pt>
                <c:pt idx="9">
                  <c:v>2.4601090214760002</c:v>
                </c:pt>
                <c:pt idx="10">
                  <c:v>2.9215626544050002</c:v>
                </c:pt>
                <c:pt idx="11">
                  <c:v>1.421866871797</c:v>
                </c:pt>
                <c:pt idx="12">
                  <c:v>2.5340624022589999</c:v>
                </c:pt>
                <c:pt idx="13">
                  <c:v>2.3282531064169998</c:v>
                </c:pt>
                <c:pt idx="14">
                  <c:v>2.7939678225660001</c:v>
                </c:pt>
                <c:pt idx="15">
                  <c:v>3.36925096473</c:v>
                </c:pt>
                <c:pt idx="16">
                  <c:v>2.8233896637110001</c:v>
                </c:pt>
                <c:pt idx="17">
                  <c:v>3.1717311005790001</c:v>
                </c:pt>
                <c:pt idx="18">
                  <c:v>4.0281326862939997</c:v>
                </c:pt>
                <c:pt idx="19">
                  <c:v>4.1991440000329998</c:v>
                </c:pt>
                <c:pt idx="20">
                  <c:v>4.0348870298139996</c:v>
                </c:pt>
                <c:pt idx="21">
                  <c:v>4.2123470155689997</c:v>
                </c:pt>
                <c:pt idx="22">
                  <c:v>2.327355697752</c:v>
                </c:pt>
                <c:pt idx="23">
                  <c:v>2.9402378655239998</c:v>
                </c:pt>
                <c:pt idx="24">
                  <c:v>6.2516010763369998</c:v>
                </c:pt>
                <c:pt idx="25">
                  <c:v>3.615267347883</c:v>
                </c:pt>
                <c:pt idx="26">
                  <c:v>2.892306656578</c:v>
                </c:pt>
                <c:pt idx="27">
                  <c:v>2.827521141509</c:v>
                </c:pt>
                <c:pt idx="28">
                  <c:v>1.532010800169</c:v>
                </c:pt>
                <c:pt idx="29">
                  <c:v>2.3818909415460001</c:v>
                </c:pt>
                <c:pt idx="30">
                  <c:v>2.1129593265179998</c:v>
                </c:pt>
                <c:pt idx="31">
                  <c:v>1.53496487214</c:v>
                </c:pt>
                <c:pt idx="32">
                  <c:v>1.2653144263689999</c:v>
                </c:pt>
                <c:pt idx="33">
                  <c:v>1.469312818433</c:v>
                </c:pt>
                <c:pt idx="34">
                  <c:v>3.0942552055879999</c:v>
                </c:pt>
                <c:pt idx="35">
                  <c:v>-0.91337217519699998</c:v>
                </c:pt>
                <c:pt idx="36">
                  <c:v>1.0128121773359999</c:v>
                </c:pt>
                <c:pt idx="37">
                  <c:v>1.927499250761</c:v>
                </c:pt>
                <c:pt idx="38">
                  <c:v>2.1334732559230001</c:v>
                </c:pt>
                <c:pt idx="39">
                  <c:v>1.162120878589</c:v>
                </c:pt>
                <c:pt idx="40">
                  <c:v>2.7085588170729999</c:v>
                </c:pt>
                <c:pt idx="41">
                  <c:v>1.0767406212149999</c:v>
                </c:pt>
                <c:pt idx="42">
                  <c:v>1.9140592293480001</c:v>
                </c:pt>
                <c:pt idx="43">
                  <c:v>1.869621011589</c:v>
                </c:pt>
                <c:pt idx="44">
                  <c:v>0.87156309589400005</c:v>
                </c:pt>
                <c:pt idx="45">
                  <c:v>1.8237589874539999</c:v>
                </c:pt>
                <c:pt idx="46">
                  <c:v>0.56483708453699999</c:v>
                </c:pt>
                <c:pt idx="47">
                  <c:v>3.2864488320479999</c:v>
                </c:pt>
                <c:pt idx="48">
                  <c:v>1.050461848609</c:v>
                </c:pt>
                <c:pt idx="49">
                  <c:v>1.131417131244</c:v>
                </c:pt>
                <c:pt idx="50">
                  <c:v>0.92791888024900004</c:v>
                </c:pt>
                <c:pt idx="51">
                  <c:v>3.1937113002870001</c:v>
                </c:pt>
                <c:pt idx="52">
                  <c:v>2.8624011328310002</c:v>
                </c:pt>
                <c:pt idx="53">
                  <c:v>3.484312995472</c:v>
                </c:pt>
                <c:pt idx="54">
                  <c:v>2.4501241086040002</c:v>
                </c:pt>
                <c:pt idx="55">
                  <c:v>1.8337114941720001</c:v>
                </c:pt>
                <c:pt idx="56">
                  <c:v>2.736548389023</c:v>
                </c:pt>
                <c:pt idx="57">
                  <c:v>2.7831738631520002</c:v>
                </c:pt>
                <c:pt idx="58">
                  <c:v>3.2956628917519999</c:v>
                </c:pt>
                <c:pt idx="59">
                  <c:v>1.9338279417399999</c:v>
                </c:pt>
                <c:pt idx="60">
                  <c:v>3.4259143696329999</c:v>
                </c:pt>
                <c:pt idx="61">
                  <c:v>2.4803481257110001</c:v>
                </c:pt>
                <c:pt idx="62">
                  <c:v>2.7218765241009999</c:v>
                </c:pt>
                <c:pt idx="63">
                  <c:v>1.784947581108</c:v>
                </c:pt>
                <c:pt idx="64">
                  <c:v>1.670149844834</c:v>
                </c:pt>
                <c:pt idx="65">
                  <c:v>2.2108405284620001</c:v>
                </c:pt>
                <c:pt idx="66">
                  <c:v>1.999538908413</c:v>
                </c:pt>
                <c:pt idx="67">
                  <c:v>4.4154415162690004</c:v>
                </c:pt>
                <c:pt idx="68">
                  <c:v>4.3076730443319997</c:v>
                </c:pt>
                <c:pt idx="69">
                  <c:v>4.3389658293410003</c:v>
                </c:pt>
                <c:pt idx="70">
                  <c:v>3.7811540041930001</c:v>
                </c:pt>
                <c:pt idx="71">
                  <c:v>5.1861083733219999</c:v>
                </c:pt>
                <c:pt idx="72">
                  <c:v>4.7082670574019998</c:v>
                </c:pt>
                <c:pt idx="73">
                  <c:v>5.1795828106339998</c:v>
                </c:pt>
                <c:pt idx="74">
                  <c:v>4.7248485444980002</c:v>
                </c:pt>
                <c:pt idx="75">
                  <c:v>2.8632532694570001</c:v>
                </c:pt>
                <c:pt idx="76">
                  <c:v>4.1172068566190001</c:v>
                </c:pt>
                <c:pt idx="77">
                  <c:v>4.5430361370550001</c:v>
                </c:pt>
                <c:pt idx="78">
                  <c:v>4.9874920764499997</c:v>
                </c:pt>
                <c:pt idx="79">
                  <c:v>3.5500780489979999</c:v>
                </c:pt>
                <c:pt idx="80">
                  <c:v>3.941937277918</c:v>
                </c:pt>
                <c:pt idx="81">
                  <c:v>2.9653908309100001</c:v>
                </c:pt>
                <c:pt idx="82">
                  <c:v>3.4806740004369998</c:v>
                </c:pt>
                <c:pt idx="83">
                  <c:v>5.8167491136480001</c:v>
                </c:pt>
                <c:pt idx="84">
                  <c:v>3.3760276325660001</c:v>
                </c:pt>
                <c:pt idx="85">
                  <c:v>3.7576633904390002</c:v>
                </c:pt>
                <c:pt idx="86">
                  <c:v>2.2918419732139999</c:v>
                </c:pt>
                <c:pt idx="87">
                  <c:v>5.2494975309039997</c:v>
                </c:pt>
                <c:pt idx="88">
                  <c:v>4.0777378306410004</c:v>
                </c:pt>
                <c:pt idx="89">
                  <c:v>3.5952443132680001</c:v>
                </c:pt>
                <c:pt idx="90">
                  <c:v>3.2606307055829999</c:v>
                </c:pt>
                <c:pt idx="91">
                  <c:v>3.1535913080419999</c:v>
                </c:pt>
                <c:pt idx="92">
                  <c:v>3.0450287202149999</c:v>
                </c:pt>
                <c:pt idx="93">
                  <c:v>2.3744211467629999</c:v>
                </c:pt>
                <c:pt idx="94">
                  <c:v>2.6825434885649999</c:v>
                </c:pt>
                <c:pt idx="95">
                  <c:v>1.843037705765</c:v>
                </c:pt>
                <c:pt idx="96">
                  <c:v>2.055424360975</c:v>
                </c:pt>
                <c:pt idx="97">
                  <c:v>1.843712240191</c:v>
                </c:pt>
                <c:pt idx="98">
                  <c:v>4.553128851696</c:v>
                </c:pt>
              </c:numCache>
            </c:numRef>
          </c:val>
          <c:smooth val="0"/>
          <c:extLst xmlns:c16r2="http://schemas.microsoft.com/office/drawing/2015/06/chart">
            <c:ext xmlns:c16="http://schemas.microsoft.com/office/drawing/2014/chart" uri="{C3380CC4-5D6E-409C-BE32-E72D297353CC}">
              <c16:uniqueId val="{00000002-637D-4141-84A9-DABD03DC4B5D}"/>
            </c:ext>
          </c:extLst>
        </c:ser>
        <c:dLbls>
          <c:showLegendKey val="0"/>
          <c:showVal val="0"/>
          <c:showCatName val="0"/>
          <c:showSerName val="0"/>
          <c:showPercent val="0"/>
          <c:showBubbleSize val="0"/>
        </c:dLbls>
        <c:marker val="1"/>
        <c:smooth val="0"/>
        <c:axId val="101075584"/>
        <c:axId val="101081472"/>
      </c:lineChart>
      <c:lineChart>
        <c:grouping val="standard"/>
        <c:varyColors val="0"/>
        <c:ser>
          <c:idx val="1"/>
          <c:order val="1"/>
          <c:tx>
            <c:strRef>
              <c:f>Datos!$F$276</c:f>
              <c:strCache>
                <c:ptCount val="1"/>
                <c:pt idx="0">
                  <c:v>Confianza del consumidor (2003=100)</c:v>
                </c:pt>
              </c:strCache>
            </c:strRef>
          </c:tx>
          <c:spPr>
            <a:ln w="28575" cap="rnd">
              <a:solidFill>
                <a:srgbClr val="002060"/>
              </a:solidFill>
              <a:round/>
            </a:ln>
            <a:effectLst/>
          </c:spPr>
          <c:marker>
            <c:symbol val="none"/>
          </c:marker>
          <c:dLbls>
            <c:dLbl>
              <c:idx val="83"/>
              <c:layout>
                <c:manualLayout>
                  <c:x val="-0.26216375448028673"/>
                  <c:y val="0.1430701073599793"/>
                </c:manualLayout>
              </c:layout>
              <c:showLegendKey val="0"/>
              <c:showVal val="0"/>
              <c:showCatName val="0"/>
              <c:showSerName val="1"/>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637D-4141-84A9-DABD03DC4B5D}"/>
                </c:ext>
              </c:extLst>
            </c:dLbl>
            <c:dLbl>
              <c:idx val="100"/>
              <c:layout>
                <c:manualLayout>
                  <c:x val="-4.8364695340502001E-2"/>
                  <c:y val="0.15618645712068296"/>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637D-4141-84A9-DABD03DC4B5D}"/>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02060"/>
                    </a:solidFill>
                    <a:latin typeface="+mn-lt"/>
                    <a:ea typeface="+mn-ea"/>
                    <a:cs typeface="+mn-cs"/>
                  </a:defRPr>
                </a:pPr>
                <a:endParaRPr lang="es-MX"/>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solidFill>
                      <a:round/>
                      <a:headEnd type="triangle"/>
                    </a:ln>
                    <a:effectLst/>
                  </c:spPr>
                </c15:leaderLines>
              </c:ext>
            </c:extLst>
          </c:dLbls>
          <c:cat>
            <c:numRef>
              <c:f>Datos!$A$197:$A$297</c:f>
              <c:numCache>
                <c:formatCode>mmm\-yy</c:formatCode>
                <c:ptCount val="101"/>
                <c:pt idx="0">
                  <c:v>40179</c:v>
                </c:pt>
                <c:pt idx="1">
                  <c:v>40210</c:v>
                </c:pt>
                <c:pt idx="2">
                  <c:v>40238</c:v>
                </c:pt>
                <c:pt idx="3">
                  <c:v>40269</c:v>
                </c:pt>
                <c:pt idx="4">
                  <c:v>40299</c:v>
                </c:pt>
                <c:pt idx="5">
                  <c:v>40330</c:v>
                </c:pt>
                <c:pt idx="6">
                  <c:v>40360</c:v>
                </c:pt>
                <c:pt idx="7">
                  <c:v>40391</c:v>
                </c:pt>
                <c:pt idx="8">
                  <c:v>40422</c:v>
                </c:pt>
                <c:pt idx="9">
                  <c:v>40452</c:v>
                </c:pt>
                <c:pt idx="10">
                  <c:v>40483</c:v>
                </c:pt>
                <c:pt idx="11">
                  <c:v>40513</c:v>
                </c:pt>
                <c:pt idx="12">
                  <c:v>40544</c:v>
                </c:pt>
                <c:pt idx="13">
                  <c:v>40575</c:v>
                </c:pt>
                <c:pt idx="14">
                  <c:v>40603</c:v>
                </c:pt>
                <c:pt idx="15">
                  <c:v>40634</c:v>
                </c:pt>
                <c:pt idx="16">
                  <c:v>40664</c:v>
                </c:pt>
                <c:pt idx="17">
                  <c:v>40695</c:v>
                </c:pt>
                <c:pt idx="18">
                  <c:v>40725</c:v>
                </c:pt>
                <c:pt idx="19">
                  <c:v>40756</c:v>
                </c:pt>
                <c:pt idx="20">
                  <c:v>40787</c:v>
                </c:pt>
                <c:pt idx="21">
                  <c:v>40817</c:v>
                </c:pt>
                <c:pt idx="22">
                  <c:v>40848</c:v>
                </c:pt>
                <c:pt idx="23">
                  <c:v>40878</c:v>
                </c:pt>
                <c:pt idx="24">
                  <c:v>40909</c:v>
                </c:pt>
                <c:pt idx="25">
                  <c:v>40940</c:v>
                </c:pt>
                <c:pt idx="26">
                  <c:v>40969</c:v>
                </c:pt>
                <c:pt idx="27">
                  <c:v>41000</c:v>
                </c:pt>
                <c:pt idx="28">
                  <c:v>41030</c:v>
                </c:pt>
                <c:pt idx="29">
                  <c:v>41061</c:v>
                </c:pt>
                <c:pt idx="30">
                  <c:v>41091</c:v>
                </c:pt>
                <c:pt idx="31">
                  <c:v>41122</c:v>
                </c:pt>
                <c:pt idx="32">
                  <c:v>41153</c:v>
                </c:pt>
                <c:pt idx="33">
                  <c:v>41183</c:v>
                </c:pt>
                <c:pt idx="34">
                  <c:v>41214</c:v>
                </c:pt>
                <c:pt idx="35">
                  <c:v>41244</c:v>
                </c:pt>
                <c:pt idx="36">
                  <c:v>41275</c:v>
                </c:pt>
                <c:pt idx="37">
                  <c:v>41306</c:v>
                </c:pt>
                <c:pt idx="38">
                  <c:v>41334</c:v>
                </c:pt>
                <c:pt idx="39">
                  <c:v>41365</c:v>
                </c:pt>
                <c:pt idx="40">
                  <c:v>41395</c:v>
                </c:pt>
                <c:pt idx="41">
                  <c:v>41426</c:v>
                </c:pt>
                <c:pt idx="42">
                  <c:v>41456</c:v>
                </c:pt>
                <c:pt idx="43">
                  <c:v>41487</c:v>
                </c:pt>
                <c:pt idx="44">
                  <c:v>41518</c:v>
                </c:pt>
                <c:pt idx="45">
                  <c:v>41548</c:v>
                </c:pt>
                <c:pt idx="46">
                  <c:v>41579</c:v>
                </c:pt>
                <c:pt idx="47">
                  <c:v>41609</c:v>
                </c:pt>
                <c:pt idx="48">
                  <c:v>41640</c:v>
                </c:pt>
                <c:pt idx="49">
                  <c:v>41671</c:v>
                </c:pt>
                <c:pt idx="50">
                  <c:v>41699</c:v>
                </c:pt>
                <c:pt idx="51">
                  <c:v>41730</c:v>
                </c:pt>
                <c:pt idx="52">
                  <c:v>41760</c:v>
                </c:pt>
                <c:pt idx="53">
                  <c:v>41791</c:v>
                </c:pt>
                <c:pt idx="54">
                  <c:v>41821</c:v>
                </c:pt>
                <c:pt idx="55">
                  <c:v>41852</c:v>
                </c:pt>
                <c:pt idx="56">
                  <c:v>41883</c:v>
                </c:pt>
                <c:pt idx="57">
                  <c:v>41913</c:v>
                </c:pt>
                <c:pt idx="58">
                  <c:v>41944</c:v>
                </c:pt>
                <c:pt idx="59">
                  <c:v>41974</c:v>
                </c:pt>
                <c:pt idx="60">
                  <c:v>42005</c:v>
                </c:pt>
                <c:pt idx="61">
                  <c:v>42036</c:v>
                </c:pt>
                <c:pt idx="62">
                  <c:v>42064</c:v>
                </c:pt>
                <c:pt idx="63">
                  <c:v>42095</c:v>
                </c:pt>
                <c:pt idx="64">
                  <c:v>42125</c:v>
                </c:pt>
                <c:pt idx="65">
                  <c:v>42156</c:v>
                </c:pt>
                <c:pt idx="66">
                  <c:v>42186</c:v>
                </c:pt>
                <c:pt idx="67">
                  <c:v>42217</c:v>
                </c:pt>
                <c:pt idx="68">
                  <c:v>42248</c:v>
                </c:pt>
                <c:pt idx="69">
                  <c:v>42278</c:v>
                </c:pt>
                <c:pt idx="70">
                  <c:v>42309</c:v>
                </c:pt>
                <c:pt idx="71">
                  <c:v>42339</c:v>
                </c:pt>
                <c:pt idx="72">
                  <c:v>42370</c:v>
                </c:pt>
                <c:pt idx="73">
                  <c:v>42401</c:v>
                </c:pt>
                <c:pt idx="74">
                  <c:v>42430</c:v>
                </c:pt>
                <c:pt idx="75">
                  <c:v>42461</c:v>
                </c:pt>
                <c:pt idx="76">
                  <c:v>42491</c:v>
                </c:pt>
                <c:pt idx="77">
                  <c:v>42522</c:v>
                </c:pt>
                <c:pt idx="78">
                  <c:v>42552</c:v>
                </c:pt>
                <c:pt idx="79">
                  <c:v>42583</c:v>
                </c:pt>
                <c:pt idx="80">
                  <c:v>42614</c:v>
                </c:pt>
                <c:pt idx="81">
                  <c:v>42644</c:v>
                </c:pt>
                <c:pt idx="82">
                  <c:v>42675</c:v>
                </c:pt>
                <c:pt idx="83">
                  <c:v>42705</c:v>
                </c:pt>
                <c:pt idx="84">
                  <c:v>42736</c:v>
                </c:pt>
                <c:pt idx="85">
                  <c:v>42767</c:v>
                </c:pt>
                <c:pt idx="86">
                  <c:v>42795</c:v>
                </c:pt>
                <c:pt idx="87">
                  <c:v>42826</c:v>
                </c:pt>
                <c:pt idx="88">
                  <c:v>42856</c:v>
                </c:pt>
                <c:pt idx="89">
                  <c:v>42887</c:v>
                </c:pt>
                <c:pt idx="90">
                  <c:v>42917</c:v>
                </c:pt>
                <c:pt idx="91">
                  <c:v>42948</c:v>
                </c:pt>
                <c:pt idx="92">
                  <c:v>42979</c:v>
                </c:pt>
                <c:pt idx="93">
                  <c:v>43009</c:v>
                </c:pt>
                <c:pt idx="94">
                  <c:v>43040</c:v>
                </c:pt>
                <c:pt idx="95">
                  <c:v>43070</c:v>
                </c:pt>
                <c:pt idx="96">
                  <c:v>43101</c:v>
                </c:pt>
                <c:pt idx="97">
                  <c:v>43132</c:v>
                </c:pt>
                <c:pt idx="98">
                  <c:v>43160</c:v>
                </c:pt>
                <c:pt idx="99">
                  <c:v>43191</c:v>
                </c:pt>
                <c:pt idx="100">
                  <c:v>43221</c:v>
                </c:pt>
              </c:numCache>
            </c:numRef>
          </c:cat>
          <c:val>
            <c:numRef>
              <c:f>Datos!$D$197:$D$297</c:f>
              <c:numCache>
                <c:formatCode>General</c:formatCode>
                <c:ptCount val="101"/>
                <c:pt idx="0">
                  <c:v>-0.113184315467</c:v>
                </c:pt>
                <c:pt idx="1">
                  <c:v>2.1243781910020001</c:v>
                </c:pt>
                <c:pt idx="2">
                  <c:v>3.5442689407980001</c:v>
                </c:pt>
                <c:pt idx="3">
                  <c:v>0.57170165670200002</c:v>
                </c:pt>
                <c:pt idx="4">
                  <c:v>8.3265947850930004</c:v>
                </c:pt>
                <c:pt idx="5">
                  <c:v>7.5274094845970003</c:v>
                </c:pt>
                <c:pt idx="6">
                  <c:v>1.5587912171430001</c:v>
                </c:pt>
                <c:pt idx="7">
                  <c:v>8.7957415133629997</c:v>
                </c:pt>
                <c:pt idx="8">
                  <c:v>12.145614394503999</c:v>
                </c:pt>
                <c:pt idx="9">
                  <c:v>15.852226336918999</c:v>
                </c:pt>
                <c:pt idx="10">
                  <c:v>13.294905283286001</c:v>
                </c:pt>
                <c:pt idx="11">
                  <c:v>14.305845319214001</c:v>
                </c:pt>
                <c:pt idx="12">
                  <c:v>12.142352531017</c:v>
                </c:pt>
                <c:pt idx="13">
                  <c:v>14.516362357450999</c:v>
                </c:pt>
                <c:pt idx="14">
                  <c:v>12.319939091433</c:v>
                </c:pt>
                <c:pt idx="15">
                  <c:v>8.6560238192880004</c:v>
                </c:pt>
                <c:pt idx="16">
                  <c:v>5.4987470032100001</c:v>
                </c:pt>
                <c:pt idx="17">
                  <c:v>6.1179983244749998</c:v>
                </c:pt>
                <c:pt idx="18">
                  <c:v>8.8134610194129994</c:v>
                </c:pt>
                <c:pt idx="19">
                  <c:v>5.4841650588380002</c:v>
                </c:pt>
                <c:pt idx="20">
                  <c:v>1.1531565668129999</c:v>
                </c:pt>
                <c:pt idx="21">
                  <c:v>1.4008166849899999</c:v>
                </c:pt>
                <c:pt idx="22">
                  <c:v>0.99226928659299996</c:v>
                </c:pt>
                <c:pt idx="23">
                  <c:v>-0.277740432403</c:v>
                </c:pt>
                <c:pt idx="24">
                  <c:v>3.5922623590040001</c:v>
                </c:pt>
                <c:pt idx="25">
                  <c:v>1.746405943064</c:v>
                </c:pt>
                <c:pt idx="26">
                  <c:v>1.7955045691</c:v>
                </c:pt>
                <c:pt idx="27">
                  <c:v>8.3238506379549992</c:v>
                </c:pt>
                <c:pt idx="28">
                  <c:v>7.6744939743109999</c:v>
                </c:pt>
                <c:pt idx="29">
                  <c:v>2.439219160081</c:v>
                </c:pt>
                <c:pt idx="30">
                  <c:v>3.321658454964</c:v>
                </c:pt>
                <c:pt idx="31">
                  <c:v>4.7125462343339999</c:v>
                </c:pt>
                <c:pt idx="32">
                  <c:v>2.2893460843029998</c:v>
                </c:pt>
                <c:pt idx="33">
                  <c:v>4.5056633307840004</c:v>
                </c:pt>
                <c:pt idx="34">
                  <c:v>4.7081779763569997</c:v>
                </c:pt>
                <c:pt idx="35">
                  <c:v>8.9296669350460007</c:v>
                </c:pt>
                <c:pt idx="36">
                  <c:v>5.203034395575</c:v>
                </c:pt>
                <c:pt idx="37">
                  <c:v>2.3689974205989999</c:v>
                </c:pt>
                <c:pt idx="38">
                  <c:v>2.04561044579</c:v>
                </c:pt>
                <c:pt idx="39">
                  <c:v>-1.5964319564909999</c:v>
                </c:pt>
                <c:pt idx="40">
                  <c:v>-1.564388407214</c:v>
                </c:pt>
                <c:pt idx="41">
                  <c:v>-2.5252704823240002</c:v>
                </c:pt>
                <c:pt idx="42">
                  <c:v>-0.77122164562700002</c:v>
                </c:pt>
                <c:pt idx="43">
                  <c:v>0.20165438006</c:v>
                </c:pt>
                <c:pt idx="44">
                  <c:v>0.43534909422500001</c:v>
                </c:pt>
                <c:pt idx="45">
                  <c:v>-4.3385922650859996</c:v>
                </c:pt>
                <c:pt idx="46">
                  <c:v>-6.4838949527800001</c:v>
                </c:pt>
                <c:pt idx="47">
                  <c:v>-9.6845174649479997</c:v>
                </c:pt>
                <c:pt idx="48">
                  <c:v>-15.064106092587</c:v>
                </c:pt>
                <c:pt idx="49">
                  <c:v>-10.985518271816</c:v>
                </c:pt>
                <c:pt idx="50">
                  <c:v>-6.8078905356249999</c:v>
                </c:pt>
                <c:pt idx="51">
                  <c:v>-5.6388775560009998</c:v>
                </c:pt>
                <c:pt idx="52">
                  <c:v>-5.047013845335</c:v>
                </c:pt>
                <c:pt idx="53">
                  <c:v>-2.625441324334</c:v>
                </c:pt>
                <c:pt idx="54">
                  <c:v>-7.4353726875739996</c:v>
                </c:pt>
                <c:pt idx="55">
                  <c:v>-7.7354799790689999</c:v>
                </c:pt>
                <c:pt idx="56">
                  <c:v>-2.1997031248379999</c:v>
                </c:pt>
                <c:pt idx="57">
                  <c:v>-1.030958144905</c:v>
                </c:pt>
                <c:pt idx="58">
                  <c:v>3.8606627962850002</c:v>
                </c:pt>
                <c:pt idx="59">
                  <c:v>4.0746862958939998</c:v>
                </c:pt>
                <c:pt idx="60">
                  <c:v>8.5071539279439996</c:v>
                </c:pt>
                <c:pt idx="61">
                  <c:v>7.429293439067</c:v>
                </c:pt>
                <c:pt idx="62">
                  <c:v>5.1923377402320003</c:v>
                </c:pt>
                <c:pt idx="63">
                  <c:v>1.243613244656</c:v>
                </c:pt>
                <c:pt idx="64">
                  <c:v>0.77127392711999998</c:v>
                </c:pt>
                <c:pt idx="65">
                  <c:v>3.9410835357390002</c:v>
                </c:pt>
                <c:pt idx="66">
                  <c:v>2.1388703607480002</c:v>
                </c:pt>
                <c:pt idx="67">
                  <c:v>1.038195768354</c:v>
                </c:pt>
                <c:pt idx="68">
                  <c:v>-1.3707305219079999</c:v>
                </c:pt>
                <c:pt idx="69">
                  <c:v>0.38200784822799999</c:v>
                </c:pt>
                <c:pt idx="70">
                  <c:v>-1.1957837256570001</c:v>
                </c:pt>
                <c:pt idx="71">
                  <c:v>-0.74553621291399996</c:v>
                </c:pt>
                <c:pt idx="72">
                  <c:v>2.2556235001970002</c:v>
                </c:pt>
                <c:pt idx="73">
                  <c:v>-1.4813122637689999</c:v>
                </c:pt>
                <c:pt idx="74">
                  <c:v>-3.7799718481719999</c:v>
                </c:pt>
                <c:pt idx="75">
                  <c:v>-2.4043400177400001</c:v>
                </c:pt>
                <c:pt idx="76">
                  <c:v>-1.3924142852129999</c:v>
                </c:pt>
                <c:pt idx="77">
                  <c:v>-1.596399868972</c:v>
                </c:pt>
                <c:pt idx="78">
                  <c:v>-3.4884179341469999</c:v>
                </c:pt>
                <c:pt idx="79">
                  <c:v>-4.2807118690439996</c:v>
                </c:pt>
                <c:pt idx="80">
                  <c:v>-7.1399230861129999</c:v>
                </c:pt>
                <c:pt idx="81">
                  <c:v>-7.2013164858380003</c:v>
                </c:pt>
                <c:pt idx="82">
                  <c:v>-9.2051016011540003</c:v>
                </c:pt>
                <c:pt idx="83">
                  <c:v>-7.80818866098</c:v>
                </c:pt>
                <c:pt idx="84">
                  <c:v>-25.730269374092</c:v>
                </c:pt>
                <c:pt idx="85">
                  <c:v>-14.519630046225</c:v>
                </c:pt>
                <c:pt idx="86">
                  <c:v>-8.7103239642210006</c:v>
                </c:pt>
                <c:pt idx="87">
                  <c:v>-5.5751389120169996</c:v>
                </c:pt>
                <c:pt idx="88">
                  <c:v>-4.7162301932070001</c:v>
                </c:pt>
                <c:pt idx="89">
                  <c:v>-6.6906946686259996</c:v>
                </c:pt>
                <c:pt idx="90">
                  <c:v>-0.23222081688099999</c:v>
                </c:pt>
                <c:pt idx="91">
                  <c:v>2.2529052581250002</c:v>
                </c:pt>
                <c:pt idx="92">
                  <c:v>6.0067284759449997</c:v>
                </c:pt>
                <c:pt idx="93">
                  <c:v>3.5898287847849999</c:v>
                </c:pt>
                <c:pt idx="94">
                  <c:v>5.5180786466880001</c:v>
                </c:pt>
                <c:pt idx="95">
                  <c:v>3.3367318434020001</c:v>
                </c:pt>
                <c:pt idx="96">
                  <c:v>23.121083249234001</c:v>
                </c:pt>
                <c:pt idx="97">
                  <c:v>8.1761082236880007</c:v>
                </c:pt>
                <c:pt idx="98">
                  <c:v>2.3045158504869998</c:v>
                </c:pt>
                <c:pt idx="99">
                  <c:v>2.4253049333519998</c:v>
                </c:pt>
                <c:pt idx="100">
                  <c:v>1.6583188961140001</c:v>
                </c:pt>
              </c:numCache>
            </c:numRef>
          </c:val>
          <c:smooth val="0"/>
          <c:extLst xmlns:c16r2="http://schemas.microsoft.com/office/drawing/2015/06/chart">
            <c:ext xmlns:c16="http://schemas.microsoft.com/office/drawing/2014/chart" uri="{C3380CC4-5D6E-409C-BE32-E72D297353CC}">
              <c16:uniqueId val="{00000005-637D-4141-84A9-DABD03DC4B5D}"/>
            </c:ext>
          </c:extLst>
        </c:ser>
        <c:dLbls>
          <c:showLegendKey val="0"/>
          <c:showVal val="0"/>
          <c:showCatName val="0"/>
          <c:showSerName val="0"/>
          <c:showPercent val="0"/>
          <c:showBubbleSize val="0"/>
        </c:dLbls>
        <c:marker val="1"/>
        <c:smooth val="0"/>
        <c:axId val="101084544"/>
        <c:axId val="101083008"/>
      </c:lineChart>
      <c:dateAx>
        <c:axId val="101075584"/>
        <c:scaling>
          <c:orientation val="minMax"/>
          <c:min val="42005"/>
        </c:scaling>
        <c:delete val="0"/>
        <c:axPos val="b"/>
        <c:numFmt formatCode="mmm\-yy" sourceLinked="1"/>
        <c:majorTickMark val="none"/>
        <c:minorTickMark val="none"/>
        <c:tickLblPos val="low"/>
        <c:spPr>
          <a:noFill/>
          <a:ln w="9525" cap="flat" cmpd="sng" algn="ctr">
            <a:solidFill>
              <a:schemeClr val="tx1"/>
            </a:solidFill>
            <a:round/>
          </a:ln>
          <a:effectLst/>
        </c:spPr>
        <c:txPr>
          <a:bodyPr rot="-5400000" spcFirstLastPara="1" vertOverflow="ellipsis" wrap="square" anchor="ctr" anchorCtr="1"/>
          <a:lstStyle/>
          <a:p>
            <a:pPr>
              <a:defRPr sz="900" b="0" i="0" u="none" strike="noStrike" kern="1200" baseline="0">
                <a:solidFill>
                  <a:sysClr val="windowText" lastClr="000000"/>
                </a:solidFill>
                <a:latin typeface="+mn-lt"/>
                <a:ea typeface="+mn-ea"/>
                <a:cs typeface="+mn-cs"/>
              </a:defRPr>
            </a:pPr>
            <a:endParaRPr lang="es-MX"/>
          </a:p>
        </c:txPr>
        <c:crossAx val="101081472"/>
        <c:crosses val="autoZero"/>
        <c:auto val="1"/>
        <c:lblOffset val="100"/>
        <c:baseTimeUnit val="months"/>
      </c:dateAx>
      <c:valAx>
        <c:axId val="101081472"/>
        <c:scaling>
          <c:orientation val="minMax"/>
          <c:max val="7"/>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crossAx val="101075584"/>
        <c:crosses val="autoZero"/>
        <c:crossBetween val="between"/>
      </c:valAx>
      <c:valAx>
        <c:axId val="101083008"/>
        <c:scaling>
          <c:orientation val="minMax"/>
          <c:max val="25"/>
          <c:min val="-30"/>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101084544"/>
        <c:crosses val="max"/>
        <c:crossBetween val="between"/>
      </c:valAx>
      <c:dateAx>
        <c:axId val="101084544"/>
        <c:scaling>
          <c:orientation val="minMax"/>
        </c:scaling>
        <c:delete val="1"/>
        <c:axPos val="b"/>
        <c:numFmt formatCode="mmm\-yy" sourceLinked="1"/>
        <c:majorTickMark val="out"/>
        <c:minorTickMark val="none"/>
        <c:tickLblPos val="nextTo"/>
        <c:crossAx val="101083008"/>
        <c:crosses val="autoZero"/>
        <c:auto val="1"/>
        <c:lblOffset val="100"/>
        <c:baseTimeUnit val="months"/>
      </c:date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s-MX"/>
    </a:p>
  </c:txPr>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Arial" panose="020B0604020202020204" pitchFamily="34" charset="0"/>
                <a:ea typeface="+mn-ea"/>
                <a:cs typeface="Arial" panose="020B0604020202020204" pitchFamily="34" charset="0"/>
              </a:defRPr>
            </a:pPr>
            <a:r>
              <a:rPr lang="es-MX" sz="1200" b="1"/>
              <a:t>Índice de Incertidumbre Política Comercial</a:t>
            </a:r>
          </a:p>
          <a:p>
            <a:pPr>
              <a:defRPr sz="1400" b="0" i="0" u="none" strike="noStrike" kern="1200" spc="0" baseline="0">
                <a:solidFill>
                  <a:schemeClr val="tx1"/>
                </a:solidFill>
                <a:latin typeface="Arial" panose="020B0604020202020204" pitchFamily="34" charset="0"/>
                <a:ea typeface="+mn-ea"/>
                <a:cs typeface="Arial" panose="020B0604020202020204" pitchFamily="34" charset="0"/>
              </a:defRPr>
            </a:pPr>
            <a:r>
              <a:rPr lang="es-MX" sz="1000"/>
              <a:t>(semanal, 05 junio del 2016 a 08 de jun del 2018)</a:t>
            </a:r>
          </a:p>
        </c:rich>
      </c:tx>
      <c:layout>
        <c:manualLayout>
          <c:xMode val="edge"/>
          <c:yMode val="edge"/>
          <c:x val="0.1355579406270995"/>
          <c:y val="0"/>
        </c:manualLayout>
      </c:layout>
      <c:overlay val="0"/>
      <c:spPr>
        <a:noFill/>
        <a:ln>
          <a:noFill/>
        </a:ln>
        <a:effectLst/>
      </c:spPr>
    </c:title>
    <c:autoTitleDeleted val="0"/>
    <c:plotArea>
      <c:layout>
        <c:manualLayout>
          <c:layoutTarget val="inner"/>
          <c:xMode val="edge"/>
          <c:yMode val="edge"/>
          <c:x val="3.3981001374572418E-2"/>
          <c:y val="0.17027682157250046"/>
          <c:w val="0.91977696133653719"/>
          <c:h val="0.55690312968723266"/>
        </c:manualLayout>
      </c:layout>
      <c:barChart>
        <c:barDir val="col"/>
        <c:grouping val="clustered"/>
        <c:varyColors val="0"/>
        <c:ser>
          <c:idx val="1"/>
          <c:order val="1"/>
          <c:spPr>
            <a:solidFill>
              <a:schemeClr val="accent2"/>
            </a:solidFill>
            <a:ln>
              <a:noFill/>
            </a:ln>
            <a:effectLst/>
          </c:spPr>
          <c:invertIfNegative val="0"/>
          <c:dPt>
            <c:idx val="44"/>
            <c:invertIfNegative val="0"/>
            <c:bubble3D val="0"/>
            <c:spPr>
              <a:noFill/>
              <a:ln w="88900">
                <a:solidFill>
                  <a:schemeClr val="accent5">
                    <a:lumMod val="40000"/>
                    <a:lumOff val="60000"/>
                  </a:schemeClr>
                </a:solidFill>
              </a:ln>
              <a:effectLst/>
            </c:spPr>
            <c:extLst xmlns:c16r2="http://schemas.microsoft.com/office/drawing/2015/06/chart">
              <c:ext xmlns:c16="http://schemas.microsoft.com/office/drawing/2014/chart" uri="{C3380CC4-5D6E-409C-BE32-E72D297353CC}">
                <c16:uniqueId val="{00000001-6055-4A90-9E19-202D99AE278B}"/>
              </c:ext>
            </c:extLst>
          </c:dPt>
          <c:dPt>
            <c:idx val="55"/>
            <c:invertIfNegative val="0"/>
            <c:bubble3D val="0"/>
            <c:spPr>
              <a:noFill/>
              <a:ln w="88900">
                <a:solidFill>
                  <a:schemeClr val="bg1">
                    <a:lumMod val="85000"/>
                  </a:schemeClr>
                </a:solidFill>
              </a:ln>
              <a:effectLst/>
            </c:spPr>
            <c:extLst xmlns:c16r2="http://schemas.microsoft.com/office/drawing/2015/06/chart">
              <c:ext xmlns:c16="http://schemas.microsoft.com/office/drawing/2014/chart" uri="{C3380CC4-5D6E-409C-BE32-E72D297353CC}">
                <c16:uniqueId val="{00000003-6055-4A90-9E19-202D99AE278B}"/>
              </c:ext>
            </c:extLst>
          </c:dPt>
          <c:dPt>
            <c:idx val="68"/>
            <c:invertIfNegative val="0"/>
            <c:bubble3D val="0"/>
            <c:spPr>
              <a:noFill/>
              <a:ln w="88900">
                <a:solidFill>
                  <a:schemeClr val="accent6">
                    <a:lumMod val="40000"/>
                    <a:lumOff val="60000"/>
                  </a:schemeClr>
                </a:solidFill>
              </a:ln>
              <a:effectLst/>
            </c:spPr>
            <c:extLst xmlns:c16r2="http://schemas.microsoft.com/office/drawing/2015/06/chart">
              <c:ext xmlns:c16="http://schemas.microsoft.com/office/drawing/2014/chart" uri="{C3380CC4-5D6E-409C-BE32-E72D297353CC}">
                <c16:uniqueId val="{00000005-6055-4A90-9E19-202D99AE278B}"/>
              </c:ext>
            </c:extLst>
          </c:dPt>
          <c:dPt>
            <c:idx val="86"/>
            <c:invertIfNegative val="0"/>
            <c:bubble3D val="0"/>
            <c:spPr>
              <a:noFill/>
              <a:ln w="88900">
                <a:solidFill>
                  <a:schemeClr val="accent2">
                    <a:lumMod val="40000"/>
                    <a:lumOff val="60000"/>
                  </a:schemeClr>
                </a:solidFill>
              </a:ln>
              <a:effectLst/>
            </c:spPr>
            <c:extLst xmlns:c16r2="http://schemas.microsoft.com/office/drawing/2015/06/chart">
              <c:ext xmlns:c16="http://schemas.microsoft.com/office/drawing/2014/chart" uri="{C3380CC4-5D6E-409C-BE32-E72D297353CC}">
                <c16:uniqueId val="{00000007-6055-4A90-9E19-202D99AE278B}"/>
              </c:ext>
            </c:extLst>
          </c:dPt>
          <c:dPt>
            <c:idx val="92"/>
            <c:invertIfNegative val="0"/>
            <c:bubble3D val="0"/>
            <c:spPr>
              <a:noFill/>
              <a:ln w="88900">
                <a:solidFill>
                  <a:srgbClr val="CB7FB2"/>
                </a:solidFill>
              </a:ln>
              <a:effectLst/>
            </c:spPr>
            <c:extLst xmlns:c16r2="http://schemas.microsoft.com/office/drawing/2015/06/chart">
              <c:ext xmlns:c16="http://schemas.microsoft.com/office/drawing/2014/chart" uri="{C3380CC4-5D6E-409C-BE32-E72D297353CC}">
                <c16:uniqueId val="{00000009-6055-4A90-9E19-202D99AE278B}"/>
              </c:ext>
            </c:extLst>
          </c:dPt>
          <c:dPt>
            <c:idx val="113"/>
            <c:invertIfNegative val="0"/>
            <c:bubble3D val="0"/>
            <c:spPr>
              <a:noFill/>
              <a:ln w="88900">
                <a:solidFill>
                  <a:schemeClr val="accent4">
                    <a:lumMod val="40000"/>
                    <a:lumOff val="60000"/>
                  </a:schemeClr>
                </a:solidFill>
              </a:ln>
              <a:effectLst/>
            </c:spPr>
            <c:extLst xmlns:c16r2="http://schemas.microsoft.com/office/drawing/2015/06/chart">
              <c:ext xmlns:c16="http://schemas.microsoft.com/office/drawing/2014/chart" uri="{C3380CC4-5D6E-409C-BE32-E72D297353CC}">
                <c16:uniqueId val="{0000000B-6055-4A90-9E19-202D99AE278B}"/>
              </c:ext>
            </c:extLst>
          </c:dPt>
          <c:dPt>
            <c:idx val="117"/>
            <c:invertIfNegative val="0"/>
            <c:bubble3D val="0"/>
            <c:spPr>
              <a:noFill/>
              <a:ln w="88900">
                <a:solidFill>
                  <a:srgbClr val="92D050"/>
                </a:solidFill>
              </a:ln>
              <a:effectLst/>
            </c:spPr>
            <c:extLst xmlns:c16r2="http://schemas.microsoft.com/office/drawing/2015/06/chart">
              <c:ext xmlns:c16="http://schemas.microsoft.com/office/drawing/2014/chart" uri="{C3380CC4-5D6E-409C-BE32-E72D297353CC}">
                <c16:uniqueId val="{0000000D-6055-4A90-9E19-202D99AE278B}"/>
              </c:ext>
            </c:extLst>
          </c:dPt>
          <c:dPt>
            <c:idx val="125"/>
            <c:invertIfNegative val="0"/>
            <c:bubble3D val="0"/>
            <c:spPr>
              <a:noFill/>
              <a:ln w="88900">
                <a:solidFill>
                  <a:srgbClr val="C3A9E9"/>
                </a:solidFill>
              </a:ln>
              <a:effectLst/>
            </c:spPr>
            <c:extLst xmlns:c16r2="http://schemas.microsoft.com/office/drawing/2015/06/chart">
              <c:ext xmlns:c16="http://schemas.microsoft.com/office/drawing/2014/chart" uri="{C3380CC4-5D6E-409C-BE32-E72D297353CC}">
                <c16:uniqueId val="{0000000F-6055-4A90-9E19-202D99AE278B}"/>
              </c:ext>
            </c:extLst>
          </c:dPt>
          <c:cat>
            <c:numRef>
              <c:f>DatosIIPC!$A$138:$A$264</c:f>
              <c:numCache>
                <c:formatCode>m/d/yyyy</c:formatCode>
                <c:ptCount val="127"/>
                <c:pt idx="0">
                  <c:v>42372</c:v>
                </c:pt>
                <c:pt idx="1">
                  <c:v>42379</c:v>
                </c:pt>
                <c:pt idx="2">
                  <c:v>42386</c:v>
                </c:pt>
                <c:pt idx="3">
                  <c:v>42393</c:v>
                </c:pt>
                <c:pt idx="4">
                  <c:v>42400</c:v>
                </c:pt>
                <c:pt idx="5">
                  <c:v>42407</c:v>
                </c:pt>
                <c:pt idx="6">
                  <c:v>42414</c:v>
                </c:pt>
                <c:pt idx="7">
                  <c:v>42421</c:v>
                </c:pt>
                <c:pt idx="8">
                  <c:v>42428</c:v>
                </c:pt>
                <c:pt idx="9">
                  <c:v>42435</c:v>
                </c:pt>
                <c:pt idx="10">
                  <c:v>42442</c:v>
                </c:pt>
                <c:pt idx="11">
                  <c:v>42449</c:v>
                </c:pt>
                <c:pt idx="12">
                  <c:v>42456</c:v>
                </c:pt>
                <c:pt idx="13">
                  <c:v>42463</c:v>
                </c:pt>
                <c:pt idx="14">
                  <c:v>42470</c:v>
                </c:pt>
                <c:pt idx="15">
                  <c:v>42477</c:v>
                </c:pt>
                <c:pt idx="16">
                  <c:v>42484</c:v>
                </c:pt>
                <c:pt idx="17">
                  <c:v>42491</c:v>
                </c:pt>
                <c:pt idx="18">
                  <c:v>42498</c:v>
                </c:pt>
                <c:pt idx="19">
                  <c:v>42505</c:v>
                </c:pt>
                <c:pt idx="20">
                  <c:v>42512</c:v>
                </c:pt>
                <c:pt idx="21">
                  <c:v>42519</c:v>
                </c:pt>
                <c:pt idx="22">
                  <c:v>42526</c:v>
                </c:pt>
                <c:pt idx="23">
                  <c:v>42533</c:v>
                </c:pt>
                <c:pt idx="24">
                  <c:v>42540</c:v>
                </c:pt>
                <c:pt idx="25">
                  <c:v>42547</c:v>
                </c:pt>
                <c:pt idx="26">
                  <c:v>42554</c:v>
                </c:pt>
                <c:pt idx="27">
                  <c:v>42561</c:v>
                </c:pt>
                <c:pt idx="28">
                  <c:v>42568</c:v>
                </c:pt>
                <c:pt idx="29">
                  <c:v>42575</c:v>
                </c:pt>
                <c:pt idx="30">
                  <c:v>42582</c:v>
                </c:pt>
                <c:pt idx="31">
                  <c:v>42589</c:v>
                </c:pt>
                <c:pt idx="32">
                  <c:v>42596</c:v>
                </c:pt>
                <c:pt idx="33">
                  <c:v>42603</c:v>
                </c:pt>
                <c:pt idx="34">
                  <c:v>42610</c:v>
                </c:pt>
                <c:pt idx="35">
                  <c:v>42617</c:v>
                </c:pt>
                <c:pt idx="36">
                  <c:v>42624</c:v>
                </c:pt>
                <c:pt idx="37">
                  <c:v>42631</c:v>
                </c:pt>
                <c:pt idx="38">
                  <c:v>42638</c:v>
                </c:pt>
                <c:pt idx="39">
                  <c:v>42645</c:v>
                </c:pt>
                <c:pt idx="40">
                  <c:v>42652</c:v>
                </c:pt>
                <c:pt idx="41">
                  <c:v>42659</c:v>
                </c:pt>
                <c:pt idx="42">
                  <c:v>42666</c:v>
                </c:pt>
                <c:pt idx="43">
                  <c:v>42673</c:v>
                </c:pt>
                <c:pt idx="44">
                  <c:v>42680</c:v>
                </c:pt>
                <c:pt idx="45">
                  <c:v>42687</c:v>
                </c:pt>
                <c:pt idx="46">
                  <c:v>42694</c:v>
                </c:pt>
                <c:pt idx="47">
                  <c:v>42701</c:v>
                </c:pt>
                <c:pt idx="48">
                  <c:v>42708</c:v>
                </c:pt>
                <c:pt idx="49">
                  <c:v>42715</c:v>
                </c:pt>
                <c:pt idx="50">
                  <c:v>42722</c:v>
                </c:pt>
                <c:pt idx="51">
                  <c:v>42729</c:v>
                </c:pt>
                <c:pt idx="52">
                  <c:v>42736</c:v>
                </c:pt>
                <c:pt idx="53">
                  <c:v>42743</c:v>
                </c:pt>
                <c:pt idx="54">
                  <c:v>42750</c:v>
                </c:pt>
                <c:pt idx="55">
                  <c:v>42757</c:v>
                </c:pt>
                <c:pt idx="56">
                  <c:v>42764</c:v>
                </c:pt>
                <c:pt idx="57">
                  <c:v>42771</c:v>
                </c:pt>
                <c:pt idx="58">
                  <c:v>42778</c:v>
                </c:pt>
                <c:pt idx="59">
                  <c:v>42785</c:v>
                </c:pt>
                <c:pt idx="60">
                  <c:v>42792</c:v>
                </c:pt>
                <c:pt idx="61">
                  <c:v>42799</c:v>
                </c:pt>
                <c:pt idx="62">
                  <c:v>42806</c:v>
                </c:pt>
                <c:pt idx="63">
                  <c:v>42813</c:v>
                </c:pt>
                <c:pt idx="64">
                  <c:v>42820</c:v>
                </c:pt>
                <c:pt idx="65">
                  <c:v>42827</c:v>
                </c:pt>
                <c:pt idx="66">
                  <c:v>42834</c:v>
                </c:pt>
                <c:pt idx="67">
                  <c:v>42841</c:v>
                </c:pt>
                <c:pt idx="68">
                  <c:v>42848</c:v>
                </c:pt>
                <c:pt idx="69">
                  <c:v>42855</c:v>
                </c:pt>
                <c:pt idx="70">
                  <c:v>42862</c:v>
                </c:pt>
                <c:pt idx="71">
                  <c:v>42869</c:v>
                </c:pt>
                <c:pt idx="72">
                  <c:v>42876</c:v>
                </c:pt>
                <c:pt idx="73">
                  <c:v>42883</c:v>
                </c:pt>
                <c:pt idx="74">
                  <c:v>42890</c:v>
                </c:pt>
                <c:pt idx="75">
                  <c:v>42897</c:v>
                </c:pt>
                <c:pt idx="76">
                  <c:v>42904</c:v>
                </c:pt>
                <c:pt idx="77">
                  <c:v>42911</c:v>
                </c:pt>
                <c:pt idx="78">
                  <c:v>42918</c:v>
                </c:pt>
                <c:pt idx="79">
                  <c:v>42925</c:v>
                </c:pt>
                <c:pt idx="80">
                  <c:v>42932</c:v>
                </c:pt>
                <c:pt idx="81">
                  <c:v>42939</c:v>
                </c:pt>
                <c:pt idx="82">
                  <c:v>42946</c:v>
                </c:pt>
                <c:pt idx="83">
                  <c:v>42953</c:v>
                </c:pt>
                <c:pt idx="84">
                  <c:v>42960</c:v>
                </c:pt>
                <c:pt idx="85">
                  <c:v>42967</c:v>
                </c:pt>
                <c:pt idx="86">
                  <c:v>42974</c:v>
                </c:pt>
                <c:pt idx="87">
                  <c:v>42981</c:v>
                </c:pt>
                <c:pt idx="88">
                  <c:v>42988</c:v>
                </c:pt>
                <c:pt idx="89">
                  <c:v>42995</c:v>
                </c:pt>
                <c:pt idx="90">
                  <c:v>43002</c:v>
                </c:pt>
                <c:pt idx="91">
                  <c:v>43009</c:v>
                </c:pt>
                <c:pt idx="92">
                  <c:v>43016</c:v>
                </c:pt>
                <c:pt idx="93">
                  <c:v>43023</c:v>
                </c:pt>
                <c:pt idx="94">
                  <c:v>43030</c:v>
                </c:pt>
                <c:pt idx="95">
                  <c:v>43037</c:v>
                </c:pt>
                <c:pt idx="96">
                  <c:v>43044</c:v>
                </c:pt>
                <c:pt idx="97">
                  <c:v>43051</c:v>
                </c:pt>
                <c:pt idx="98">
                  <c:v>43058</c:v>
                </c:pt>
                <c:pt idx="99">
                  <c:v>43065</c:v>
                </c:pt>
                <c:pt idx="100">
                  <c:v>43072</c:v>
                </c:pt>
                <c:pt idx="101">
                  <c:v>43079</c:v>
                </c:pt>
                <c:pt idx="102">
                  <c:v>43086</c:v>
                </c:pt>
                <c:pt idx="103">
                  <c:v>43093</c:v>
                </c:pt>
                <c:pt idx="104">
                  <c:v>43100</c:v>
                </c:pt>
                <c:pt idx="105">
                  <c:v>43107</c:v>
                </c:pt>
                <c:pt idx="106">
                  <c:v>43114</c:v>
                </c:pt>
                <c:pt idx="107">
                  <c:v>43121</c:v>
                </c:pt>
                <c:pt idx="108">
                  <c:v>43128</c:v>
                </c:pt>
                <c:pt idx="109">
                  <c:v>43135</c:v>
                </c:pt>
                <c:pt idx="110">
                  <c:v>43142</c:v>
                </c:pt>
                <c:pt idx="111">
                  <c:v>43149</c:v>
                </c:pt>
                <c:pt idx="112">
                  <c:v>43156</c:v>
                </c:pt>
                <c:pt idx="113">
                  <c:v>43163</c:v>
                </c:pt>
                <c:pt idx="114">
                  <c:v>43170</c:v>
                </c:pt>
                <c:pt idx="115">
                  <c:v>43177</c:v>
                </c:pt>
                <c:pt idx="116">
                  <c:v>43184</c:v>
                </c:pt>
                <c:pt idx="117">
                  <c:v>43191</c:v>
                </c:pt>
                <c:pt idx="118">
                  <c:v>43198</c:v>
                </c:pt>
                <c:pt idx="119">
                  <c:v>43205</c:v>
                </c:pt>
                <c:pt idx="120">
                  <c:v>43212</c:v>
                </c:pt>
                <c:pt idx="121">
                  <c:v>43219</c:v>
                </c:pt>
                <c:pt idx="122">
                  <c:v>43226</c:v>
                </c:pt>
                <c:pt idx="123">
                  <c:v>43233</c:v>
                </c:pt>
                <c:pt idx="124">
                  <c:v>43240</c:v>
                </c:pt>
                <c:pt idx="125">
                  <c:v>43247</c:v>
                </c:pt>
                <c:pt idx="126">
                  <c:v>43254</c:v>
                </c:pt>
              </c:numCache>
            </c:numRef>
          </c:cat>
          <c:val>
            <c:numRef>
              <c:f>DatosIIPC!$N$138:$N$264</c:f>
              <c:numCache>
                <c:formatCode>General</c:formatCode>
                <c:ptCount val="127"/>
                <c:pt idx="44">
                  <c:v>65</c:v>
                </c:pt>
                <c:pt idx="55">
                  <c:v>65</c:v>
                </c:pt>
                <c:pt idx="68">
                  <c:v>65</c:v>
                </c:pt>
                <c:pt idx="86">
                  <c:v>65</c:v>
                </c:pt>
                <c:pt idx="92">
                  <c:v>65</c:v>
                </c:pt>
                <c:pt idx="113">
                  <c:v>65</c:v>
                </c:pt>
                <c:pt idx="117">
                  <c:v>65</c:v>
                </c:pt>
                <c:pt idx="125">
                  <c:v>65</c:v>
                </c:pt>
              </c:numCache>
            </c:numRef>
          </c:val>
          <c:extLst xmlns:c16r2="http://schemas.microsoft.com/office/drawing/2015/06/chart">
            <c:ext xmlns:c16="http://schemas.microsoft.com/office/drawing/2014/chart" uri="{C3380CC4-5D6E-409C-BE32-E72D297353CC}">
              <c16:uniqueId val="{00000010-6055-4A90-9E19-202D99AE278B}"/>
            </c:ext>
          </c:extLst>
        </c:ser>
        <c:dLbls>
          <c:showLegendKey val="0"/>
          <c:showVal val="0"/>
          <c:showCatName val="0"/>
          <c:showSerName val="0"/>
          <c:showPercent val="0"/>
          <c:showBubbleSize val="0"/>
        </c:dLbls>
        <c:gapWidth val="150"/>
        <c:axId val="101042432"/>
        <c:axId val="101044224"/>
      </c:barChart>
      <c:lineChart>
        <c:grouping val="standard"/>
        <c:varyColors val="0"/>
        <c:ser>
          <c:idx val="0"/>
          <c:order val="0"/>
          <c:spPr>
            <a:ln w="28575" cap="rnd">
              <a:solidFill>
                <a:srgbClr val="C00000"/>
              </a:solidFill>
              <a:round/>
            </a:ln>
            <a:effectLst/>
          </c:spPr>
          <c:marker>
            <c:symbol val="none"/>
          </c:marker>
          <c:cat>
            <c:numRef>
              <c:f>DatosIIPC!$A$138:$A$264</c:f>
              <c:numCache>
                <c:formatCode>m/d/yyyy</c:formatCode>
                <c:ptCount val="127"/>
                <c:pt idx="0">
                  <c:v>42372</c:v>
                </c:pt>
                <c:pt idx="1">
                  <c:v>42379</c:v>
                </c:pt>
                <c:pt idx="2">
                  <c:v>42386</c:v>
                </c:pt>
                <c:pt idx="3">
                  <c:v>42393</c:v>
                </c:pt>
                <c:pt idx="4">
                  <c:v>42400</c:v>
                </c:pt>
                <c:pt idx="5">
                  <c:v>42407</c:v>
                </c:pt>
                <c:pt idx="6">
                  <c:v>42414</c:v>
                </c:pt>
                <c:pt idx="7">
                  <c:v>42421</c:v>
                </c:pt>
                <c:pt idx="8">
                  <c:v>42428</c:v>
                </c:pt>
                <c:pt idx="9">
                  <c:v>42435</c:v>
                </c:pt>
                <c:pt idx="10">
                  <c:v>42442</c:v>
                </c:pt>
                <c:pt idx="11">
                  <c:v>42449</c:v>
                </c:pt>
                <c:pt idx="12">
                  <c:v>42456</c:v>
                </c:pt>
                <c:pt idx="13">
                  <c:v>42463</c:v>
                </c:pt>
                <c:pt idx="14">
                  <c:v>42470</c:v>
                </c:pt>
                <c:pt idx="15">
                  <c:v>42477</c:v>
                </c:pt>
                <c:pt idx="16">
                  <c:v>42484</c:v>
                </c:pt>
                <c:pt idx="17">
                  <c:v>42491</c:v>
                </c:pt>
                <c:pt idx="18">
                  <c:v>42498</c:v>
                </c:pt>
                <c:pt idx="19">
                  <c:v>42505</c:v>
                </c:pt>
                <c:pt idx="20">
                  <c:v>42512</c:v>
                </c:pt>
                <c:pt idx="21">
                  <c:v>42519</c:v>
                </c:pt>
                <c:pt idx="22">
                  <c:v>42526</c:v>
                </c:pt>
                <c:pt idx="23">
                  <c:v>42533</c:v>
                </c:pt>
                <c:pt idx="24">
                  <c:v>42540</c:v>
                </c:pt>
                <c:pt idx="25">
                  <c:v>42547</c:v>
                </c:pt>
                <c:pt idx="26">
                  <c:v>42554</c:v>
                </c:pt>
                <c:pt idx="27">
                  <c:v>42561</c:v>
                </c:pt>
                <c:pt idx="28">
                  <c:v>42568</c:v>
                </c:pt>
                <c:pt idx="29">
                  <c:v>42575</c:v>
                </c:pt>
                <c:pt idx="30">
                  <c:v>42582</c:v>
                </c:pt>
                <c:pt idx="31">
                  <c:v>42589</c:v>
                </c:pt>
                <c:pt idx="32">
                  <c:v>42596</c:v>
                </c:pt>
                <c:pt idx="33">
                  <c:v>42603</c:v>
                </c:pt>
                <c:pt idx="34">
                  <c:v>42610</c:v>
                </c:pt>
                <c:pt idx="35">
                  <c:v>42617</c:v>
                </c:pt>
                <c:pt idx="36">
                  <c:v>42624</c:v>
                </c:pt>
                <c:pt idx="37">
                  <c:v>42631</c:v>
                </c:pt>
                <c:pt idx="38">
                  <c:v>42638</c:v>
                </c:pt>
                <c:pt idx="39">
                  <c:v>42645</c:v>
                </c:pt>
                <c:pt idx="40">
                  <c:v>42652</c:v>
                </c:pt>
                <c:pt idx="41">
                  <c:v>42659</c:v>
                </c:pt>
                <c:pt idx="42">
                  <c:v>42666</c:v>
                </c:pt>
                <c:pt idx="43">
                  <c:v>42673</c:v>
                </c:pt>
                <c:pt idx="44">
                  <c:v>42680</c:v>
                </c:pt>
                <c:pt idx="45">
                  <c:v>42687</c:v>
                </c:pt>
                <c:pt idx="46">
                  <c:v>42694</c:v>
                </c:pt>
                <c:pt idx="47">
                  <c:v>42701</c:v>
                </c:pt>
                <c:pt idx="48">
                  <c:v>42708</c:v>
                </c:pt>
                <c:pt idx="49">
                  <c:v>42715</c:v>
                </c:pt>
                <c:pt idx="50">
                  <c:v>42722</c:v>
                </c:pt>
                <c:pt idx="51">
                  <c:v>42729</c:v>
                </c:pt>
                <c:pt idx="52">
                  <c:v>42736</c:v>
                </c:pt>
                <c:pt idx="53">
                  <c:v>42743</c:v>
                </c:pt>
                <c:pt idx="54">
                  <c:v>42750</c:v>
                </c:pt>
                <c:pt idx="55">
                  <c:v>42757</c:v>
                </c:pt>
                <c:pt idx="56">
                  <c:v>42764</c:v>
                </c:pt>
                <c:pt idx="57">
                  <c:v>42771</c:v>
                </c:pt>
                <c:pt idx="58">
                  <c:v>42778</c:v>
                </c:pt>
                <c:pt idx="59">
                  <c:v>42785</c:v>
                </c:pt>
                <c:pt idx="60">
                  <c:v>42792</c:v>
                </c:pt>
                <c:pt idx="61">
                  <c:v>42799</c:v>
                </c:pt>
                <c:pt idx="62">
                  <c:v>42806</c:v>
                </c:pt>
                <c:pt idx="63">
                  <c:v>42813</c:v>
                </c:pt>
                <c:pt idx="64">
                  <c:v>42820</c:v>
                </c:pt>
                <c:pt idx="65">
                  <c:v>42827</c:v>
                </c:pt>
                <c:pt idx="66">
                  <c:v>42834</c:v>
                </c:pt>
                <c:pt idx="67">
                  <c:v>42841</c:v>
                </c:pt>
                <c:pt idx="68">
                  <c:v>42848</c:v>
                </c:pt>
                <c:pt idx="69">
                  <c:v>42855</c:v>
                </c:pt>
                <c:pt idx="70">
                  <c:v>42862</c:v>
                </c:pt>
                <c:pt idx="71">
                  <c:v>42869</c:v>
                </c:pt>
                <c:pt idx="72">
                  <c:v>42876</c:v>
                </c:pt>
                <c:pt idx="73">
                  <c:v>42883</c:v>
                </c:pt>
                <c:pt idx="74">
                  <c:v>42890</c:v>
                </c:pt>
                <c:pt idx="75">
                  <c:v>42897</c:v>
                </c:pt>
                <c:pt idx="76">
                  <c:v>42904</c:v>
                </c:pt>
                <c:pt idx="77">
                  <c:v>42911</c:v>
                </c:pt>
                <c:pt idx="78">
                  <c:v>42918</c:v>
                </c:pt>
                <c:pt idx="79">
                  <c:v>42925</c:v>
                </c:pt>
                <c:pt idx="80">
                  <c:v>42932</c:v>
                </c:pt>
                <c:pt idx="81">
                  <c:v>42939</c:v>
                </c:pt>
                <c:pt idx="82">
                  <c:v>42946</c:v>
                </c:pt>
                <c:pt idx="83">
                  <c:v>42953</c:v>
                </c:pt>
                <c:pt idx="84">
                  <c:v>42960</c:v>
                </c:pt>
                <c:pt idx="85">
                  <c:v>42967</c:v>
                </c:pt>
                <c:pt idx="86">
                  <c:v>42974</c:v>
                </c:pt>
                <c:pt idx="87">
                  <c:v>42981</c:v>
                </c:pt>
                <c:pt idx="88">
                  <c:v>42988</c:v>
                </c:pt>
                <c:pt idx="89">
                  <c:v>42995</c:v>
                </c:pt>
                <c:pt idx="90">
                  <c:v>43002</c:v>
                </c:pt>
                <c:pt idx="91">
                  <c:v>43009</c:v>
                </c:pt>
                <c:pt idx="92">
                  <c:v>43016</c:v>
                </c:pt>
                <c:pt idx="93">
                  <c:v>43023</c:v>
                </c:pt>
                <c:pt idx="94">
                  <c:v>43030</c:v>
                </c:pt>
                <c:pt idx="95">
                  <c:v>43037</c:v>
                </c:pt>
                <c:pt idx="96">
                  <c:v>43044</c:v>
                </c:pt>
                <c:pt idx="97">
                  <c:v>43051</c:v>
                </c:pt>
                <c:pt idx="98">
                  <c:v>43058</c:v>
                </c:pt>
                <c:pt idx="99">
                  <c:v>43065</c:v>
                </c:pt>
                <c:pt idx="100">
                  <c:v>43072</c:v>
                </c:pt>
                <c:pt idx="101">
                  <c:v>43079</c:v>
                </c:pt>
                <c:pt idx="102">
                  <c:v>43086</c:v>
                </c:pt>
                <c:pt idx="103">
                  <c:v>43093</c:v>
                </c:pt>
                <c:pt idx="104">
                  <c:v>43100</c:v>
                </c:pt>
                <c:pt idx="105">
                  <c:v>43107</c:v>
                </c:pt>
                <c:pt idx="106">
                  <c:v>43114</c:v>
                </c:pt>
                <c:pt idx="107">
                  <c:v>43121</c:v>
                </c:pt>
                <c:pt idx="108">
                  <c:v>43128</c:v>
                </c:pt>
                <c:pt idx="109">
                  <c:v>43135</c:v>
                </c:pt>
                <c:pt idx="110">
                  <c:v>43142</c:v>
                </c:pt>
                <c:pt idx="111">
                  <c:v>43149</c:v>
                </c:pt>
                <c:pt idx="112">
                  <c:v>43156</c:v>
                </c:pt>
                <c:pt idx="113">
                  <c:v>43163</c:v>
                </c:pt>
                <c:pt idx="114">
                  <c:v>43170</c:v>
                </c:pt>
                <c:pt idx="115">
                  <c:v>43177</c:v>
                </c:pt>
                <c:pt idx="116">
                  <c:v>43184</c:v>
                </c:pt>
                <c:pt idx="117">
                  <c:v>43191</c:v>
                </c:pt>
                <c:pt idx="118">
                  <c:v>43198</c:v>
                </c:pt>
                <c:pt idx="119">
                  <c:v>43205</c:v>
                </c:pt>
                <c:pt idx="120">
                  <c:v>43212</c:v>
                </c:pt>
                <c:pt idx="121">
                  <c:v>43219</c:v>
                </c:pt>
                <c:pt idx="122">
                  <c:v>43226</c:v>
                </c:pt>
                <c:pt idx="123">
                  <c:v>43233</c:v>
                </c:pt>
                <c:pt idx="124">
                  <c:v>43240</c:v>
                </c:pt>
                <c:pt idx="125">
                  <c:v>43247</c:v>
                </c:pt>
                <c:pt idx="126">
                  <c:v>43254</c:v>
                </c:pt>
              </c:numCache>
            </c:numRef>
          </c:cat>
          <c:val>
            <c:numRef>
              <c:f>DatosIIPC!$M$138:$M$264</c:f>
              <c:numCache>
                <c:formatCode>General</c:formatCode>
                <c:ptCount val="127"/>
                <c:pt idx="0">
                  <c:v>3.2</c:v>
                </c:pt>
                <c:pt idx="1">
                  <c:v>4.0999999999999996</c:v>
                </c:pt>
                <c:pt idx="2">
                  <c:v>8</c:v>
                </c:pt>
                <c:pt idx="3">
                  <c:v>5.0999999999999996</c:v>
                </c:pt>
                <c:pt idx="4">
                  <c:v>6.3</c:v>
                </c:pt>
                <c:pt idx="5">
                  <c:v>6.5</c:v>
                </c:pt>
                <c:pt idx="6">
                  <c:v>8.8000000000000007</c:v>
                </c:pt>
                <c:pt idx="7">
                  <c:v>6.6</c:v>
                </c:pt>
                <c:pt idx="8">
                  <c:v>8</c:v>
                </c:pt>
                <c:pt idx="9">
                  <c:v>10.4</c:v>
                </c:pt>
                <c:pt idx="10">
                  <c:v>11.1</c:v>
                </c:pt>
                <c:pt idx="11">
                  <c:v>6.4</c:v>
                </c:pt>
                <c:pt idx="12">
                  <c:v>6</c:v>
                </c:pt>
                <c:pt idx="13">
                  <c:v>10.5</c:v>
                </c:pt>
                <c:pt idx="14">
                  <c:v>13.6</c:v>
                </c:pt>
                <c:pt idx="15">
                  <c:v>16.100000000000001</c:v>
                </c:pt>
                <c:pt idx="16">
                  <c:v>9.4</c:v>
                </c:pt>
                <c:pt idx="17">
                  <c:v>11.1</c:v>
                </c:pt>
                <c:pt idx="18">
                  <c:v>9.8000000000000007</c:v>
                </c:pt>
                <c:pt idx="19">
                  <c:v>12.6</c:v>
                </c:pt>
                <c:pt idx="20">
                  <c:v>12.3</c:v>
                </c:pt>
                <c:pt idx="21">
                  <c:v>9.9</c:v>
                </c:pt>
                <c:pt idx="22">
                  <c:v>12.9</c:v>
                </c:pt>
                <c:pt idx="23">
                  <c:v>12.2</c:v>
                </c:pt>
                <c:pt idx="24">
                  <c:v>13.4</c:v>
                </c:pt>
                <c:pt idx="25">
                  <c:v>6.3</c:v>
                </c:pt>
                <c:pt idx="26">
                  <c:v>7.4</c:v>
                </c:pt>
                <c:pt idx="27">
                  <c:v>4.4000000000000004</c:v>
                </c:pt>
                <c:pt idx="28">
                  <c:v>3.3</c:v>
                </c:pt>
                <c:pt idx="29">
                  <c:v>4.4000000000000004</c:v>
                </c:pt>
                <c:pt idx="30">
                  <c:v>3.5</c:v>
                </c:pt>
                <c:pt idx="31">
                  <c:v>4.5</c:v>
                </c:pt>
                <c:pt idx="32">
                  <c:v>6.1</c:v>
                </c:pt>
                <c:pt idx="33">
                  <c:v>8.1</c:v>
                </c:pt>
                <c:pt idx="34">
                  <c:v>7</c:v>
                </c:pt>
                <c:pt idx="35">
                  <c:v>8.1999999999999993</c:v>
                </c:pt>
                <c:pt idx="36">
                  <c:v>8</c:v>
                </c:pt>
                <c:pt idx="37">
                  <c:v>7.3</c:v>
                </c:pt>
                <c:pt idx="38">
                  <c:v>10.7</c:v>
                </c:pt>
                <c:pt idx="39">
                  <c:v>7.9</c:v>
                </c:pt>
                <c:pt idx="40">
                  <c:v>8.1999999999999993</c:v>
                </c:pt>
                <c:pt idx="41">
                  <c:v>7.4</c:v>
                </c:pt>
                <c:pt idx="42">
                  <c:v>7.4</c:v>
                </c:pt>
                <c:pt idx="43">
                  <c:v>5.4</c:v>
                </c:pt>
                <c:pt idx="44">
                  <c:v>27</c:v>
                </c:pt>
                <c:pt idx="45">
                  <c:v>20</c:v>
                </c:pt>
                <c:pt idx="46">
                  <c:v>15.6</c:v>
                </c:pt>
                <c:pt idx="47">
                  <c:v>14</c:v>
                </c:pt>
                <c:pt idx="48">
                  <c:v>8.6999999999999993</c:v>
                </c:pt>
                <c:pt idx="49">
                  <c:v>4.5999999999999996</c:v>
                </c:pt>
                <c:pt idx="50">
                  <c:v>3</c:v>
                </c:pt>
                <c:pt idx="51">
                  <c:v>5.0999999999999996</c:v>
                </c:pt>
                <c:pt idx="52">
                  <c:v>7</c:v>
                </c:pt>
                <c:pt idx="53">
                  <c:v>11.2</c:v>
                </c:pt>
                <c:pt idx="54">
                  <c:v>13.1</c:v>
                </c:pt>
                <c:pt idx="55">
                  <c:v>53.1</c:v>
                </c:pt>
                <c:pt idx="56">
                  <c:v>22</c:v>
                </c:pt>
                <c:pt idx="57">
                  <c:v>18.7</c:v>
                </c:pt>
                <c:pt idx="58">
                  <c:v>18.7</c:v>
                </c:pt>
                <c:pt idx="59">
                  <c:v>16.899999999999999</c:v>
                </c:pt>
                <c:pt idx="60">
                  <c:v>17.399999999999999</c:v>
                </c:pt>
                <c:pt idx="61">
                  <c:v>16.8</c:v>
                </c:pt>
                <c:pt idx="62">
                  <c:v>12.2</c:v>
                </c:pt>
                <c:pt idx="63">
                  <c:v>15.8</c:v>
                </c:pt>
                <c:pt idx="64">
                  <c:v>20.5</c:v>
                </c:pt>
                <c:pt idx="65">
                  <c:v>17.8</c:v>
                </c:pt>
                <c:pt idx="66">
                  <c:v>5.6</c:v>
                </c:pt>
                <c:pt idx="67">
                  <c:v>24.9</c:v>
                </c:pt>
                <c:pt idx="68">
                  <c:v>41.4</c:v>
                </c:pt>
                <c:pt idx="69">
                  <c:v>18.399999999999999</c:v>
                </c:pt>
                <c:pt idx="70">
                  <c:v>21.8</c:v>
                </c:pt>
                <c:pt idx="71">
                  <c:v>17.2</c:v>
                </c:pt>
                <c:pt idx="72">
                  <c:v>19.399999999999999</c:v>
                </c:pt>
                <c:pt idx="73">
                  <c:v>15.9</c:v>
                </c:pt>
                <c:pt idx="74">
                  <c:v>15.2</c:v>
                </c:pt>
                <c:pt idx="75">
                  <c:v>13.3</c:v>
                </c:pt>
                <c:pt idx="76">
                  <c:v>13.6</c:v>
                </c:pt>
                <c:pt idx="77">
                  <c:v>12.7</c:v>
                </c:pt>
                <c:pt idx="78">
                  <c:v>10.6</c:v>
                </c:pt>
                <c:pt idx="79">
                  <c:v>9.8000000000000007</c:v>
                </c:pt>
                <c:pt idx="80">
                  <c:v>11.4</c:v>
                </c:pt>
                <c:pt idx="81">
                  <c:v>6.4</c:v>
                </c:pt>
                <c:pt idx="82">
                  <c:v>16.8</c:v>
                </c:pt>
                <c:pt idx="83">
                  <c:v>11</c:v>
                </c:pt>
                <c:pt idx="84">
                  <c:v>30.1</c:v>
                </c:pt>
                <c:pt idx="85">
                  <c:v>37.5</c:v>
                </c:pt>
                <c:pt idx="86">
                  <c:v>41.5</c:v>
                </c:pt>
                <c:pt idx="87">
                  <c:v>24.3</c:v>
                </c:pt>
                <c:pt idx="88">
                  <c:v>16.7</c:v>
                </c:pt>
                <c:pt idx="89">
                  <c:v>13.1</c:v>
                </c:pt>
                <c:pt idx="90">
                  <c:v>18</c:v>
                </c:pt>
                <c:pt idx="91">
                  <c:v>21.3</c:v>
                </c:pt>
                <c:pt idx="92">
                  <c:v>42.3</c:v>
                </c:pt>
                <c:pt idx="93">
                  <c:v>36.700000000000003</c:v>
                </c:pt>
                <c:pt idx="94">
                  <c:v>29.2</c:v>
                </c:pt>
                <c:pt idx="95">
                  <c:v>17</c:v>
                </c:pt>
                <c:pt idx="96">
                  <c:v>18.100000000000001</c:v>
                </c:pt>
                <c:pt idx="97">
                  <c:v>23.6</c:v>
                </c:pt>
                <c:pt idx="98">
                  <c:v>30.3</c:v>
                </c:pt>
                <c:pt idx="99">
                  <c:v>16.7</c:v>
                </c:pt>
                <c:pt idx="100">
                  <c:v>16.2</c:v>
                </c:pt>
                <c:pt idx="101">
                  <c:v>12.5</c:v>
                </c:pt>
                <c:pt idx="102">
                  <c:v>4.7</c:v>
                </c:pt>
                <c:pt idx="103">
                  <c:v>4.9000000000000004</c:v>
                </c:pt>
                <c:pt idx="104">
                  <c:v>7.9</c:v>
                </c:pt>
                <c:pt idx="105">
                  <c:v>16.7</c:v>
                </c:pt>
                <c:pt idx="106">
                  <c:v>16.100000000000001</c:v>
                </c:pt>
                <c:pt idx="107">
                  <c:v>19.8</c:v>
                </c:pt>
                <c:pt idx="108">
                  <c:v>15.6</c:v>
                </c:pt>
                <c:pt idx="109">
                  <c:v>19.2</c:v>
                </c:pt>
                <c:pt idx="110">
                  <c:v>19</c:v>
                </c:pt>
                <c:pt idx="111">
                  <c:v>18.7</c:v>
                </c:pt>
                <c:pt idx="112">
                  <c:v>24.6</c:v>
                </c:pt>
                <c:pt idx="113">
                  <c:v>35.700000000000003</c:v>
                </c:pt>
                <c:pt idx="114">
                  <c:v>25</c:v>
                </c:pt>
                <c:pt idx="115">
                  <c:v>27.2</c:v>
                </c:pt>
                <c:pt idx="116">
                  <c:v>17.7</c:v>
                </c:pt>
                <c:pt idx="117">
                  <c:v>36.200000000000003</c:v>
                </c:pt>
                <c:pt idx="118">
                  <c:v>26</c:v>
                </c:pt>
                <c:pt idx="119">
                  <c:v>23.7</c:v>
                </c:pt>
                <c:pt idx="120">
                  <c:v>20.399999999999999</c:v>
                </c:pt>
                <c:pt idx="121">
                  <c:v>17.7</c:v>
                </c:pt>
                <c:pt idx="122">
                  <c:v>26.1</c:v>
                </c:pt>
                <c:pt idx="123">
                  <c:v>27.7</c:v>
                </c:pt>
                <c:pt idx="124">
                  <c:v>34.6</c:v>
                </c:pt>
                <c:pt idx="125">
                  <c:v>64.3</c:v>
                </c:pt>
                <c:pt idx="126">
                  <c:v>53.3</c:v>
                </c:pt>
              </c:numCache>
            </c:numRef>
          </c:val>
          <c:smooth val="0"/>
          <c:extLst xmlns:c16r2="http://schemas.microsoft.com/office/drawing/2015/06/chart">
            <c:ext xmlns:c16="http://schemas.microsoft.com/office/drawing/2014/chart" uri="{C3380CC4-5D6E-409C-BE32-E72D297353CC}">
              <c16:uniqueId val="{00000011-6055-4A90-9E19-202D99AE278B}"/>
            </c:ext>
          </c:extLst>
        </c:ser>
        <c:dLbls>
          <c:showLegendKey val="0"/>
          <c:showVal val="0"/>
          <c:showCatName val="0"/>
          <c:showSerName val="0"/>
          <c:showPercent val="0"/>
          <c:showBubbleSize val="0"/>
        </c:dLbls>
        <c:marker val="1"/>
        <c:smooth val="0"/>
        <c:axId val="101042432"/>
        <c:axId val="101044224"/>
      </c:lineChart>
      <c:dateAx>
        <c:axId val="101042432"/>
        <c:scaling>
          <c:orientation val="minMax"/>
          <c:max val="43272"/>
          <c:min val="42524"/>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700" b="0" i="0" u="none" strike="noStrike" kern="1200" baseline="0">
                <a:solidFill>
                  <a:schemeClr val="tx1"/>
                </a:solidFill>
                <a:latin typeface="Arial" panose="020B0604020202020204" pitchFamily="34" charset="0"/>
                <a:ea typeface="+mn-ea"/>
                <a:cs typeface="Arial" panose="020B0604020202020204" pitchFamily="34" charset="0"/>
              </a:defRPr>
            </a:pPr>
            <a:endParaRPr lang="es-MX"/>
          </a:p>
        </c:txPr>
        <c:crossAx val="101044224"/>
        <c:crosses val="autoZero"/>
        <c:auto val="1"/>
        <c:lblOffset val="100"/>
        <c:baseTimeUnit val="days"/>
        <c:majorUnit val="21"/>
        <c:majorTimeUnit val="days"/>
      </c:dateAx>
      <c:valAx>
        <c:axId val="10104422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solidFill>
                <a:latin typeface="Arial" panose="020B0604020202020204" pitchFamily="34" charset="0"/>
                <a:ea typeface="+mn-ea"/>
                <a:cs typeface="Arial" panose="020B0604020202020204" pitchFamily="34" charset="0"/>
              </a:defRPr>
            </a:pPr>
            <a:endParaRPr lang="es-MX"/>
          </a:p>
        </c:txPr>
        <c:crossAx val="10104243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chemeClr val="tx1"/>
          </a:solidFill>
          <a:latin typeface="Arial" panose="020B0604020202020204" pitchFamily="34" charset="0"/>
          <a:cs typeface="Arial" panose="020B0604020202020204" pitchFamily="34" charset="0"/>
        </a:defRPr>
      </a:pPr>
      <a:endParaRPr lang="es-MX"/>
    </a:p>
  </c:txPr>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en-US" sz="1600" b="1">
                <a:solidFill>
                  <a:sysClr val="windowText" lastClr="000000"/>
                </a:solidFill>
              </a:rPr>
              <a:t>Tipo de Cambio FIX</a:t>
            </a:r>
          </a:p>
          <a:p>
            <a:pPr>
              <a:defRPr sz="1400" b="0" i="0" u="none" strike="noStrike" kern="1200" spc="0" baseline="0">
                <a:solidFill>
                  <a:sysClr val="windowText" lastClr="000000"/>
                </a:solidFill>
                <a:latin typeface="+mn-lt"/>
                <a:ea typeface="+mn-ea"/>
                <a:cs typeface="+mn-cs"/>
              </a:defRPr>
            </a:pPr>
            <a:r>
              <a:rPr lang="en-US" sz="1200">
                <a:solidFill>
                  <a:sysClr val="windowText" lastClr="000000"/>
                </a:solidFill>
              </a:rPr>
              <a:t>(periodos electorales)</a:t>
            </a:r>
          </a:p>
        </c:rich>
      </c:tx>
      <c:layout>
        <c:manualLayout>
          <c:xMode val="edge"/>
          <c:yMode val="edge"/>
          <c:x val="0.34619922792883512"/>
          <c:y val="5.3209317915200267E-3"/>
        </c:manualLayout>
      </c:layout>
      <c:overlay val="0"/>
      <c:spPr>
        <a:noFill/>
        <a:ln>
          <a:noFill/>
        </a:ln>
        <a:effectLst/>
      </c:spPr>
    </c:title>
    <c:autoTitleDeleted val="0"/>
    <c:plotArea>
      <c:layout>
        <c:manualLayout>
          <c:layoutTarget val="inner"/>
          <c:xMode val="edge"/>
          <c:yMode val="edge"/>
          <c:x val="7.5283232628398797E-2"/>
          <c:y val="0.10800004189710072"/>
          <c:w val="0.89088264373457382"/>
          <c:h val="0.7097171945701356"/>
        </c:manualLayout>
      </c:layout>
      <c:barChart>
        <c:barDir val="col"/>
        <c:grouping val="clustered"/>
        <c:varyColors val="0"/>
        <c:ser>
          <c:idx val="1"/>
          <c:order val="1"/>
          <c:spPr>
            <a:noFill/>
            <a:ln>
              <a:solidFill>
                <a:schemeClr val="accent2">
                  <a:lumMod val="40000"/>
                  <a:lumOff val="60000"/>
                  <a:alpha val="50000"/>
                </a:schemeClr>
              </a:solidFill>
            </a:ln>
            <a:effectLst/>
          </c:spPr>
          <c:invertIfNegative val="0"/>
          <c:cat>
            <c:numRef>
              <c:f>DatosTC!$A$249:$A$5000</c:f>
              <c:numCache>
                <c:formatCode>m/d/yyyy</c:formatCode>
                <c:ptCount val="4752"/>
                <c:pt idx="0">
                  <c:v>36495</c:v>
                </c:pt>
                <c:pt idx="1">
                  <c:v>36496</c:v>
                </c:pt>
                <c:pt idx="2">
                  <c:v>36497</c:v>
                </c:pt>
                <c:pt idx="3">
                  <c:v>36500</c:v>
                </c:pt>
                <c:pt idx="4">
                  <c:v>36501</c:v>
                </c:pt>
                <c:pt idx="5">
                  <c:v>36502</c:v>
                </c:pt>
                <c:pt idx="6">
                  <c:v>36503</c:v>
                </c:pt>
                <c:pt idx="7">
                  <c:v>36504</c:v>
                </c:pt>
                <c:pt idx="8">
                  <c:v>36507</c:v>
                </c:pt>
                <c:pt idx="9">
                  <c:v>36508</c:v>
                </c:pt>
                <c:pt idx="10">
                  <c:v>36509</c:v>
                </c:pt>
                <c:pt idx="11">
                  <c:v>36510</c:v>
                </c:pt>
                <c:pt idx="12">
                  <c:v>36511</c:v>
                </c:pt>
                <c:pt idx="13">
                  <c:v>36514</c:v>
                </c:pt>
                <c:pt idx="14">
                  <c:v>36515</c:v>
                </c:pt>
                <c:pt idx="15">
                  <c:v>36516</c:v>
                </c:pt>
                <c:pt idx="16">
                  <c:v>36517</c:v>
                </c:pt>
                <c:pt idx="17">
                  <c:v>36518</c:v>
                </c:pt>
                <c:pt idx="18">
                  <c:v>36521</c:v>
                </c:pt>
                <c:pt idx="19">
                  <c:v>36522</c:v>
                </c:pt>
                <c:pt idx="20">
                  <c:v>36523</c:v>
                </c:pt>
                <c:pt idx="21">
                  <c:v>36524</c:v>
                </c:pt>
                <c:pt idx="22">
                  <c:v>36528</c:v>
                </c:pt>
                <c:pt idx="23">
                  <c:v>36529</c:v>
                </c:pt>
                <c:pt idx="24">
                  <c:v>36530</c:v>
                </c:pt>
                <c:pt idx="25">
                  <c:v>36531</c:v>
                </c:pt>
                <c:pt idx="26">
                  <c:v>36532</c:v>
                </c:pt>
                <c:pt idx="27">
                  <c:v>36535</c:v>
                </c:pt>
                <c:pt idx="28">
                  <c:v>36536</c:v>
                </c:pt>
                <c:pt idx="29">
                  <c:v>36537</c:v>
                </c:pt>
                <c:pt idx="30">
                  <c:v>36538</c:v>
                </c:pt>
                <c:pt idx="31">
                  <c:v>36539</c:v>
                </c:pt>
                <c:pt idx="32">
                  <c:v>36542</c:v>
                </c:pt>
                <c:pt idx="33">
                  <c:v>36543</c:v>
                </c:pt>
                <c:pt idx="34">
                  <c:v>36544</c:v>
                </c:pt>
                <c:pt idx="35">
                  <c:v>36545</c:v>
                </c:pt>
                <c:pt idx="36">
                  <c:v>36546</c:v>
                </c:pt>
                <c:pt idx="37">
                  <c:v>36549</c:v>
                </c:pt>
                <c:pt idx="38">
                  <c:v>36550</c:v>
                </c:pt>
                <c:pt idx="39">
                  <c:v>36551</c:v>
                </c:pt>
                <c:pt idx="40">
                  <c:v>36552</c:v>
                </c:pt>
                <c:pt idx="41">
                  <c:v>36553</c:v>
                </c:pt>
                <c:pt idx="42">
                  <c:v>36556</c:v>
                </c:pt>
                <c:pt idx="43">
                  <c:v>36557</c:v>
                </c:pt>
                <c:pt idx="44">
                  <c:v>36558</c:v>
                </c:pt>
                <c:pt idx="45">
                  <c:v>36559</c:v>
                </c:pt>
                <c:pt idx="46">
                  <c:v>36560</c:v>
                </c:pt>
                <c:pt idx="47">
                  <c:v>36563</c:v>
                </c:pt>
                <c:pt idx="48">
                  <c:v>36564</c:v>
                </c:pt>
                <c:pt idx="49">
                  <c:v>36565</c:v>
                </c:pt>
                <c:pt idx="50">
                  <c:v>36566</c:v>
                </c:pt>
                <c:pt idx="51">
                  <c:v>36567</c:v>
                </c:pt>
                <c:pt idx="52">
                  <c:v>36570</c:v>
                </c:pt>
                <c:pt idx="53">
                  <c:v>36571</c:v>
                </c:pt>
                <c:pt idx="54">
                  <c:v>36572</c:v>
                </c:pt>
                <c:pt idx="55">
                  <c:v>36573</c:v>
                </c:pt>
                <c:pt idx="56">
                  <c:v>36574</c:v>
                </c:pt>
                <c:pt idx="57">
                  <c:v>36577</c:v>
                </c:pt>
                <c:pt idx="58">
                  <c:v>36578</c:v>
                </c:pt>
                <c:pt idx="59">
                  <c:v>36579</c:v>
                </c:pt>
                <c:pt idx="60">
                  <c:v>36580</c:v>
                </c:pt>
                <c:pt idx="61">
                  <c:v>36581</c:v>
                </c:pt>
                <c:pt idx="62">
                  <c:v>36584</c:v>
                </c:pt>
                <c:pt idx="63">
                  <c:v>36585</c:v>
                </c:pt>
                <c:pt idx="64">
                  <c:v>36586</c:v>
                </c:pt>
                <c:pt idx="65">
                  <c:v>36587</c:v>
                </c:pt>
                <c:pt idx="66">
                  <c:v>36588</c:v>
                </c:pt>
                <c:pt idx="67">
                  <c:v>36591</c:v>
                </c:pt>
                <c:pt idx="68">
                  <c:v>36592</c:v>
                </c:pt>
                <c:pt idx="69">
                  <c:v>36593</c:v>
                </c:pt>
                <c:pt idx="70">
                  <c:v>36594</c:v>
                </c:pt>
                <c:pt idx="71">
                  <c:v>36595</c:v>
                </c:pt>
                <c:pt idx="72">
                  <c:v>36598</c:v>
                </c:pt>
                <c:pt idx="73">
                  <c:v>36599</c:v>
                </c:pt>
                <c:pt idx="74">
                  <c:v>36600</c:v>
                </c:pt>
                <c:pt idx="75">
                  <c:v>36601</c:v>
                </c:pt>
                <c:pt idx="76">
                  <c:v>36602</c:v>
                </c:pt>
                <c:pt idx="77">
                  <c:v>36605</c:v>
                </c:pt>
                <c:pt idx="78">
                  <c:v>36607</c:v>
                </c:pt>
                <c:pt idx="79">
                  <c:v>36608</c:v>
                </c:pt>
                <c:pt idx="80">
                  <c:v>36609</c:v>
                </c:pt>
                <c:pt idx="81">
                  <c:v>36612</c:v>
                </c:pt>
                <c:pt idx="82">
                  <c:v>36613</c:v>
                </c:pt>
                <c:pt idx="83">
                  <c:v>36614</c:v>
                </c:pt>
                <c:pt idx="84">
                  <c:v>36615</c:v>
                </c:pt>
                <c:pt idx="85">
                  <c:v>36616</c:v>
                </c:pt>
                <c:pt idx="86">
                  <c:v>36619</c:v>
                </c:pt>
                <c:pt idx="87">
                  <c:v>36620</c:v>
                </c:pt>
                <c:pt idx="88">
                  <c:v>36621</c:v>
                </c:pt>
                <c:pt idx="89">
                  <c:v>36622</c:v>
                </c:pt>
                <c:pt idx="90">
                  <c:v>36623</c:v>
                </c:pt>
                <c:pt idx="91">
                  <c:v>36626</c:v>
                </c:pt>
                <c:pt idx="92">
                  <c:v>36627</c:v>
                </c:pt>
                <c:pt idx="93">
                  <c:v>36628</c:v>
                </c:pt>
                <c:pt idx="94">
                  <c:v>36629</c:v>
                </c:pt>
                <c:pt idx="95">
                  <c:v>36630</c:v>
                </c:pt>
                <c:pt idx="96">
                  <c:v>36633</c:v>
                </c:pt>
                <c:pt idx="97">
                  <c:v>36634</c:v>
                </c:pt>
                <c:pt idx="98">
                  <c:v>36635</c:v>
                </c:pt>
                <c:pt idx="99">
                  <c:v>36640</c:v>
                </c:pt>
                <c:pt idx="100">
                  <c:v>36641</c:v>
                </c:pt>
                <c:pt idx="101">
                  <c:v>36642</c:v>
                </c:pt>
                <c:pt idx="102">
                  <c:v>36643</c:v>
                </c:pt>
                <c:pt idx="103">
                  <c:v>36644</c:v>
                </c:pt>
                <c:pt idx="104">
                  <c:v>36648</c:v>
                </c:pt>
                <c:pt idx="105">
                  <c:v>36649</c:v>
                </c:pt>
                <c:pt idx="106">
                  <c:v>36650</c:v>
                </c:pt>
                <c:pt idx="107">
                  <c:v>36654</c:v>
                </c:pt>
                <c:pt idx="108">
                  <c:v>36655</c:v>
                </c:pt>
                <c:pt idx="109">
                  <c:v>36656</c:v>
                </c:pt>
                <c:pt idx="110">
                  <c:v>36657</c:v>
                </c:pt>
                <c:pt idx="111">
                  <c:v>36658</c:v>
                </c:pt>
                <c:pt idx="112">
                  <c:v>36661</c:v>
                </c:pt>
                <c:pt idx="113">
                  <c:v>36662</c:v>
                </c:pt>
                <c:pt idx="114">
                  <c:v>36663</c:v>
                </c:pt>
                <c:pt idx="115">
                  <c:v>36664</c:v>
                </c:pt>
                <c:pt idx="116">
                  <c:v>36665</c:v>
                </c:pt>
                <c:pt idx="117">
                  <c:v>36668</c:v>
                </c:pt>
                <c:pt idx="118">
                  <c:v>36669</c:v>
                </c:pt>
                <c:pt idx="119">
                  <c:v>36670</c:v>
                </c:pt>
                <c:pt idx="120">
                  <c:v>36671</c:v>
                </c:pt>
                <c:pt idx="121">
                  <c:v>36672</c:v>
                </c:pt>
                <c:pt idx="122">
                  <c:v>36675</c:v>
                </c:pt>
                <c:pt idx="123">
                  <c:v>36676</c:v>
                </c:pt>
                <c:pt idx="124">
                  <c:v>36677</c:v>
                </c:pt>
                <c:pt idx="125">
                  <c:v>36678</c:v>
                </c:pt>
                <c:pt idx="126">
                  <c:v>36679</c:v>
                </c:pt>
                <c:pt idx="127">
                  <c:v>36682</c:v>
                </c:pt>
                <c:pt idx="128">
                  <c:v>36683</c:v>
                </c:pt>
                <c:pt idx="129">
                  <c:v>36684</c:v>
                </c:pt>
                <c:pt idx="130">
                  <c:v>36685</c:v>
                </c:pt>
                <c:pt idx="131">
                  <c:v>36686</c:v>
                </c:pt>
                <c:pt idx="132">
                  <c:v>36689</c:v>
                </c:pt>
                <c:pt idx="133">
                  <c:v>36690</c:v>
                </c:pt>
                <c:pt idx="134">
                  <c:v>36691</c:v>
                </c:pt>
                <c:pt idx="135">
                  <c:v>36692</c:v>
                </c:pt>
                <c:pt idx="136">
                  <c:v>36693</c:v>
                </c:pt>
                <c:pt idx="137">
                  <c:v>36696</c:v>
                </c:pt>
                <c:pt idx="138">
                  <c:v>36697</c:v>
                </c:pt>
                <c:pt idx="139">
                  <c:v>36698</c:v>
                </c:pt>
                <c:pt idx="140">
                  <c:v>36699</c:v>
                </c:pt>
                <c:pt idx="141">
                  <c:v>36700</c:v>
                </c:pt>
                <c:pt idx="142">
                  <c:v>36703</c:v>
                </c:pt>
                <c:pt idx="143">
                  <c:v>36704</c:v>
                </c:pt>
                <c:pt idx="144">
                  <c:v>36705</c:v>
                </c:pt>
                <c:pt idx="145">
                  <c:v>36706</c:v>
                </c:pt>
                <c:pt idx="146">
                  <c:v>36707</c:v>
                </c:pt>
                <c:pt idx="147">
                  <c:v>36710</c:v>
                </c:pt>
                <c:pt idx="148">
                  <c:v>36711</c:v>
                </c:pt>
                <c:pt idx="149">
                  <c:v>36712</c:v>
                </c:pt>
                <c:pt idx="150">
                  <c:v>36713</c:v>
                </c:pt>
                <c:pt idx="151">
                  <c:v>36714</c:v>
                </c:pt>
                <c:pt idx="152">
                  <c:v>36717</c:v>
                </c:pt>
                <c:pt idx="153">
                  <c:v>36718</c:v>
                </c:pt>
                <c:pt idx="154">
                  <c:v>36719</c:v>
                </c:pt>
                <c:pt idx="155">
                  <c:v>36720</c:v>
                </c:pt>
                <c:pt idx="156">
                  <c:v>36721</c:v>
                </c:pt>
                <c:pt idx="157">
                  <c:v>36724</c:v>
                </c:pt>
                <c:pt idx="158">
                  <c:v>36725</c:v>
                </c:pt>
                <c:pt idx="159">
                  <c:v>36726</c:v>
                </c:pt>
                <c:pt idx="160">
                  <c:v>36727</c:v>
                </c:pt>
                <c:pt idx="161">
                  <c:v>36728</c:v>
                </c:pt>
                <c:pt idx="162">
                  <c:v>36731</c:v>
                </c:pt>
                <c:pt idx="163">
                  <c:v>36732</c:v>
                </c:pt>
                <c:pt idx="164">
                  <c:v>36733</c:v>
                </c:pt>
                <c:pt idx="165">
                  <c:v>36734</c:v>
                </c:pt>
                <c:pt idx="166">
                  <c:v>36735</c:v>
                </c:pt>
                <c:pt idx="167">
                  <c:v>36738</c:v>
                </c:pt>
                <c:pt idx="168">
                  <c:v>36739</c:v>
                </c:pt>
                <c:pt idx="169">
                  <c:v>36740</c:v>
                </c:pt>
                <c:pt idx="170">
                  <c:v>36741</c:v>
                </c:pt>
                <c:pt idx="171">
                  <c:v>36742</c:v>
                </c:pt>
                <c:pt idx="172">
                  <c:v>36745</c:v>
                </c:pt>
                <c:pt idx="173">
                  <c:v>36746</c:v>
                </c:pt>
                <c:pt idx="174">
                  <c:v>36747</c:v>
                </c:pt>
                <c:pt idx="175">
                  <c:v>36748</c:v>
                </c:pt>
                <c:pt idx="176">
                  <c:v>36749</c:v>
                </c:pt>
                <c:pt idx="177">
                  <c:v>36752</c:v>
                </c:pt>
                <c:pt idx="178">
                  <c:v>36753</c:v>
                </c:pt>
                <c:pt idx="179">
                  <c:v>36754</c:v>
                </c:pt>
                <c:pt idx="180">
                  <c:v>36755</c:v>
                </c:pt>
                <c:pt idx="181">
                  <c:v>36756</c:v>
                </c:pt>
                <c:pt idx="182">
                  <c:v>36759</c:v>
                </c:pt>
                <c:pt idx="183">
                  <c:v>36760</c:v>
                </c:pt>
                <c:pt idx="184">
                  <c:v>36761</c:v>
                </c:pt>
                <c:pt idx="185">
                  <c:v>36762</c:v>
                </c:pt>
                <c:pt idx="186">
                  <c:v>36763</c:v>
                </c:pt>
                <c:pt idx="187">
                  <c:v>36766</c:v>
                </c:pt>
                <c:pt idx="188">
                  <c:v>36767</c:v>
                </c:pt>
                <c:pt idx="189">
                  <c:v>36768</c:v>
                </c:pt>
                <c:pt idx="190">
                  <c:v>36769</c:v>
                </c:pt>
                <c:pt idx="191">
                  <c:v>36770</c:v>
                </c:pt>
                <c:pt idx="192">
                  <c:v>36773</c:v>
                </c:pt>
                <c:pt idx="193">
                  <c:v>36774</c:v>
                </c:pt>
                <c:pt idx="194">
                  <c:v>36775</c:v>
                </c:pt>
                <c:pt idx="195">
                  <c:v>36776</c:v>
                </c:pt>
                <c:pt idx="196">
                  <c:v>36777</c:v>
                </c:pt>
                <c:pt idx="197">
                  <c:v>36780</c:v>
                </c:pt>
                <c:pt idx="198">
                  <c:v>36781</c:v>
                </c:pt>
                <c:pt idx="199">
                  <c:v>36782</c:v>
                </c:pt>
                <c:pt idx="200">
                  <c:v>36783</c:v>
                </c:pt>
                <c:pt idx="201">
                  <c:v>36784</c:v>
                </c:pt>
                <c:pt idx="202">
                  <c:v>36787</c:v>
                </c:pt>
                <c:pt idx="203">
                  <c:v>36788</c:v>
                </c:pt>
                <c:pt idx="204">
                  <c:v>36789</c:v>
                </c:pt>
                <c:pt idx="205">
                  <c:v>36790</c:v>
                </c:pt>
                <c:pt idx="206">
                  <c:v>36791</c:v>
                </c:pt>
                <c:pt idx="207">
                  <c:v>36794</c:v>
                </c:pt>
                <c:pt idx="208">
                  <c:v>36795</c:v>
                </c:pt>
                <c:pt idx="209">
                  <c:v>36796</c:v>
                </c:pt>
                <c:pt idx="210">
                  <c:v>36797</c:v>
                </c:pt>
                <c:pt idx="211">
                  <c:v>36798</c:v>
                </c:pt>
                <c:pt idx="212">
                  <c:v>36801</c:v>
                </c:pt>
                <c:pt idx="213">
                  <c:v>36802</c:v>
                </c:pt>
                <c:pt idx="214">
                  <c:v>36803</c:v>
                </c:pt>
                <c:pt idx="215">
                  <c:v>36804</c:v>
                </c:pt>
                <c:pt idx="216">
                  <c:v>36805</c:v>
                </c:pt>
                <c:pt idx="217">
                  <c:v>36808</c:v>
                </c:pt>
                <c:pt idx="218">
                  <c:v>36809</c:v>
                </c:pt>
                <c:pt idx="219">
                  <c:v>36810</c:v>
                </c:pt>
                <c:pt idx="220">
                  <c:v>36811</c:v>
                </c:pt>
                <c:pt idx="221">
                  <c:v>36812</c:v>
                </c:pt>
                <c:pt idx="222">
                  <c:v>36815</c:v>
                </c:pt>
                <c:pt idx="223">
                  <c:v>36816</c:v>
                </c:pt>
                <c:pt idx="224">
                  <c:v>36817</c:v>
                </c:pt>
                <c:pt idx="225">
                  <c:v>36818</c:v>
                </c:pt>
                <c:pt idx="226">
                  <c:v>36819</c:v>
                </c:pt>
                <c:pt idx="227">
                  <c:v>36822</c:v>
                </c:pt>
                <c:pt idx="228">
                  <c:v>36823</c:v>
                </c:pt>
                <c:pt idx="229">
                  <c:v>36824</c:v>
                </c:pt>
                <c:pt idx="230">
                  <c:v>36825</c:v>
                </c:pt>
                <c:pt idx="231">
                  <c:v>36826</c:v>
                </c:pt>
                <c:pt idx="232">
                  <c:v>36829</c:v>
                </c:pt>
                <c:pt idx="233">
                  <c:v>36830</c:v>
                </c:pt>
                <c:pt idx="234">
                  <c:v>36831</c:v>
                </c:pt>
                <c:pt idx="235">
                  <c:v>36833</c:v>
                </c:pt>
                <c:pt idx="236">
                  <c:v>36836</c:v>
                </c:pt>
                <c:pt idx="237">
                  <c:v>36837</c:v>
                </c:pt>
                <c:pt idx="238">
                  <c:v>36838</c:v>
                </c:pt>
                <c:pt idx="239">
                  <c:v>36839</c:v>
                </c:pt>
                <c:pt idx="240">
                  <c:v>36840</c:v>
                </c:pt>
                <c:pt idx="241">
                  <c:v>36843</c:v>
                </c:pt>
                <c:pt idx="242">
                  <c:v>36844</c:v>
                </c:pt>
                <c:pt idx="243">
                  <c:v>36845</c:v>
                </c:pt>
                <c:pt idx="244">
                  <c:v>36846</c:v>
                </c:pt>
                <c:pt idx="245">
                  <c:v>36847</c:v>
                </c:pt>
                <c:pt idx="246">
                  <c:v>36851</c:v>
                </c:pt>
                <c:pt idx="247">
                  <c:v>36852</c:v>
                </c:pt>
                <c:pt idx="248">
                  <c:v>36853</c:v>
                </c:pt>
                <c:pt idx="249">
                  <c:v>36854</c:v>
                </c:pt>
                <c:pt idx="250">
                  <c:v>36857</c:v>
                </c:pt>
                <c:pt idx="251">
                  <c:v>36858</c:v>
                </c:pt>
                <c:pt idx="252">
                  <c:v>36859</c:v>
                </c:pt>
                <c:pt idx="253">
                  <c:v>36860</c:v>
                </c:pt>
                <c:pt idx="254">
                  <c:v>36864</c:v>
                </c:pt>
                <c:pt idx="255">
                  <c:v>36865</c:v>
                </c:pt>
                <c:pt idx="256">
                  <c:v>36866</c:v>
                </c:pt>
                <c:pt idx="257">
                  <c:v>36867</c:v>
                </c:pt>
                <c:pt idx="258">
                  <c:v>36868</c:v>
                </c:pt>
                <c:pt idx="259">
                  <c:v>36871</c:v>
                </c:pt>
                <c:pt idx="260">
                  <c:v>36873</c:v>
                </c:pt>
                <c:pt idx="261">
                  <c:v>36874</c:v>
                </c:pt>
                <c:pt idx="262">
                  <c:v>36875</c:v>
                </c:pt>
                <c:pt idx="263">
                  <c:v>36878</c:v>
                </c:pt>
                <c:pt idx="264">
                  <c:v>36879</c:v>
                </c:pt>
                <c:pt idx="265">
                  <c:v>36880</c:v>
                </c:pt>
                <c:pt idx="266">
                  <c:v>36881</c:v>
                </c:pt>
                <c:pt idx="267">
                  <c:v>36882</c:v>
                </c:pt>
                <c:pt idx="268">
                  <c:v>36886</c:v>
                </c:pt>
                <c:pt idx="269">
                  <c:v>36887</c:v>
                </c:pt>
                <c:pt idx="270">
                  <c:v>36888</c:v>
                </c:pt>
                <c:pt idx="271">
                  <c:v>36889</c:v>
                </c:pt>
                <c:pt idx="272">
                  <c:v>36893</c:v>
                </c:pt>
                <c:pt idx="273">
                  <c:v>36894</c:v>
                </c:pt>
                <c:pt idx="274">
                  <c:v>36895</c:v>
                </c:pt>
                <c:pt idx="275">
                  <c:v>36896</c:v>
                </c:pt>
                <c:pt idx="276">
                  <c:v>36899</c:v>
                </c:pt>
                <c:pt idx="277">
                  <c:v>36900</c:v>
                </c:pt>
                <c:pt idx="278">
                  <c:v>36901</c:v>
                </c:pt>
                <c:pt idx="279">
                  <c:v>36902</c:v>
                </c:pt>
                <c:pt idx="280">
                  <c:v>36903</c:v>
                </c:pt>
                <c:pt idx="281">
                  <c:v>36906</c:v>
                </c:pt>
                <c:pt idx="282">
                  <c:v>36907</c:v>
                </c:pt>
                <c:pt idx="283">
                  <c:v>36908</c:v>
                </c:pt>
                <c:pt idx="284">
                  <c:v>36909</c:v>
                </c:pt>
                <c:pt idx="285">
                  <c:v>36910</c:v>
                </c:pt>
                <c:pt idx="286">
                  <c:v>36913</c:v>
                </c:pt>
                <c:pt idx="287">
                  <c:v>36914</c:v>
                </c:pt>
                <c:pt idx="288">
                  <c:v>36915</c:v>
                </c:pt>
                <c:pt idx="289">
                  <c:v>36916</c:v>
                </c:pt>
                <c:pt idx="290">
                  <c:v>36917</c:v>
                </c:pt>
                <c:pt idx="291">
                  <c:v>36920</c:v>
                </c:pt>
                <c:pt idx="292">
                  <c:v>36921</c:v>
                </c:pt>
                <c:pt idx="293">
                  <c:v>36922</c:v>
                </c:pt>
                <c:pt idx="294">
                  <c:v>36923</c:v>
                </c:pt>
                <c:pt idx="295">
                  <c:v>36924</c:v>
                </c:pt>
                <c:pt idx="296">
                  <c:v>36928</c:v>
                </c:pt>
                <c:pt idx="297">
                  <c:v>36929</c:v>
                </c:pt>
                <c:pt idx="298">
                  <c:v>36930</c:v>
                </c:pt>
                <c:pt idx="299">
                  <c:v>36931</c:v>
                </c:pt>
                <c:pt idx="300">
                  <c:v>36934</c:v>
                </c:pt>
                <c:pt idx="301">
                  <c:v>36935</c:v>
                </c:pt>
                <c:pt idx="302">
                  <c:v>36936</c:v>
                </c:pt>
                <c:pt idx="303">
                  <c:v>36937</c:v>
                </c:pt>
                <c:pt idx="304">
                  <c:v>36938</c:v>
                </c:pt>
                <c:pt idx="305">
                  <c:v>36941</c:v>
                </c:pt>
                <c:pt idx="306">
                  <c:v>36942</c:v>
                </c:pt>
                <c:pt idx="307">
                  <c:v>36943</c:v>
                </c:pt>
                <c:pt idx="308">
                  <c:v>36944</c:v>
                </c:pt>
                <c:pt idx="309">
                  <c:v>36945</c:v>
                </c:pt>
                <c:pt idx="310">
                  <c:v>36948</c:v>
                </c:pt>
                <c:pt idx="311">
                  <c:v>36949</c:v>
                </c:pt>
                <c:pt idx="312">
                  <c:v>36950</c:v>
                </c:pt>
                <c:pt idx="313">
                  <c:v>36951</c:v>
                </c:pt>
                <c:pt idx="314">
                  <c:v>36952</c:v>
                </c:pt>
                <c:pt idx="315">
                  <c:v>36955</c:v>
                </c:pt>
                <c:pt idx="316">
                  <c:v>36956</c:v>
                </c:pt>
                <c:pt idx="317">
                  <c:v>36957</c:v>
                </c:pt>
                <c:pt idx="318">
                  <c:v>36958</c:v>
                </c:pt>
                <c:pt idx="319">
                  <c:v>36959</c:v>
                </c:pt>
                <c:pt idx="320">
                  <c:v>36962</c:v>
                </c:pt>
                <c:pt idx="321">
                  <c:v>36963</c:v>
                </c:pt>
                <c:pt idx="322">
                  <c:v>36964</c:v>
                </c:pt>
                <c:pt idx="323">
                  <c:v>36965</c:v>
                </c:pt>
                <c:pt idx="324">
                  <c:v>36966</c:v>
                </c:pt>
                <c:pt idx="325">
                  <c:v>36969</c:v>
                </c:pt>
                <c:pt idx="326">
                  <c:v>36970</c:v>
                </c:pt>
                <c:pt idx="327">
                  <c:v>36972</c:v>
                </c:pt>
                <c:pt idx="328">
                  <c:v>36973</c:v>
                </c:pt>
                <c:pt idx="329">
                  <c:v>36976</c:v>
                </c:pt>
                <c:pt idx="330">
                  <c:v>36977</c:v>
                </c:pt>
                <c:pt idx="331">
                  <c:v>36978</c:v>
                </c:pt>
                <c:pt idx="332">
                  <c:v>36979</c:v>
                </c:pt>
                <c:pt idx="333">
                  <c:v>36980</c:v>
                </c:pt>
                <c:pt idx="334">
                  <c:v>36983</c:v>
                </c:pt>
                <c:pt idx="335">
                  <c:v>36984</c:v>
                </c:pt>
                <c:pt idx="336">
                  <c:v>36985</c:v>
                </c:pt>
                <c:pt idx="337">
                  <c:v>36986</c:v>
                </c:pt>
                <c:pt idx="338">
                  <c:v>36987</c:v>
                </c:pt>
                <c:pt idx="339">
                  <c:v>36990</c:v>
                </c:pt>
                <c:pt idx="340">
                  <c:v>36991</c:v>
                </c:pt>
                <c:pt idx="341">
                  <c:v>36992</c:v>
                </c:pt>
                <c:pt idx="342">
                  <c:v>36997</c:v>
                </c:pt>
                <c:pt idx="343">
                  <c:v>36998</c:v>
                </c:pt>
                <c:pt idx="344">
                  <c:v>36999</c:v>
                </c:pt>
                <c:pt idx="345">
                  <c:v>37000</c:v>
                </c:pt>
                <c:pt idx="346">
                  <c:v>37001</c:v>
                </c:pt>
                <c:pt idx="347">
                  <c:v>37004</c:v>
                </c:pt>
                <c:pt idx="348">
                  <c:v>37005</c:v>
                </c:pt>
                <c:pt idx="349">
                  <c:v>37006</c:v>
                </c:pt>
                <c:pt idx="350">
                  <c:v>37007</c:v>
                </c:pt>
                <c:pt idx="351">
                  <c:v>37008</c:v>
                </c:pt>
                <c:pt idx="352">
                  <c:v>37011</c:v>
                </c:pt>
                <c:pt idx="353">
                  <c:v>37013</c:v>
                </c:pt>
                <c:pt idx="354">
                  <c:v>37014</c:v>
                </c:pt>
                <c:pt idx="355">
                  <c:v>37015</c:v>
                </c:pt>
                <c:pt idx="356">
                  <c:v>37018</c:v>
                </c:pt>
                <c:pt idx="357">
                  <c:v>37019</c:v>
                </c:pt>
                <c:pt idx="358">
                  <c:v>37020</c:v>
                </c:pt>
                <c:pt idx="359">
                  <c:v>37021</c:v>
                </c:pt>
                <c:pt idx="360">
                  <c:v>37022</c:v>
                </c:pt>
                <c:pt idx="361">
                  <c:v>37025</c:v>
                </c:pt>
                <c:pt idx="362">
                  <c:v>37026</c:v>
                </c:pt>
                <c:pt idx="363">
                  <c:v>37027</c:v>
                </c:pt>
                <c:pt idx="364">
                  <c:v>37028</c:v>
                </c:pt>
                <c:pt idx="365">
                  <c:v>37029</c:v>
                </c:pt>
                <c:pt idx="366">
                  <c:v>37032</c:v>
                </c:pt>
                <c:pt idx="367">
                  <c:v>37033</c:v>
                </c:pt>
                <c:pt idx="368">
                  <c:v>37034</c:v>
                </c:pt>
                <c:pt idx="369">
                  <c:v>37035</c:v>
                </c:pt>
                <c:pt idx="370">
                  <c:v>37036</c:v>
                </c:pt>
                <c:pt idx="371">
                  <c:v>37039</c:v>
                </c:pt>
                <c:pt idx="372">
                  <c:v>37040</c:v>
                </c:pt>
                <c:pt idx="373">
                  <c:v>37041</c:v>
                </c:pt>
                <c:pt idx="374">
                  <c:v>37042</c:v>
                </c:pt>
                <c:pt idx="375">
                  <c:v>37043</c:v>
                </c:pt>
                <c:pt idx="376">
                  <c:v>37046</c:v>
                </c:pt>
                <c:pt idx="377">
                  <c:v>37047</c:v>
                </c:pt>
                <c:pt idx="378">
                  <c:v>37048</c:v>
                </c:pt>
                <c:pt idx="379">
                  <c:v>37049</c:v>
                </c:pt>
                <c:pt idx="380">
                  <c:v>37050</c:v>
                </c:pt>
                <c:pt idx="381">
                  <c:v>37053</c:v>
                </c:pt>
                <c:pt idx="382">
                  <c:v>37054</c:v>
                </c:pt>
                <c:pt idx="383">
                  <c:v>37055</c:v>
                </c:pt>
                <c:pt idx="384">
                  <c:v>37056</c:v>
                </c:pt>
                <c:pt idx="385">
                  <c:v>37057</c:v>
                </c:pt>
                <c:pt idx="386">
                  <c:v>37060</c:v>
                </c:pt>
                <c:pt idx="387">
                  <c:v>37061</c:v>
                </c:pt>
                <c:pt idx="388">
                  <c:v>37062</c:v>
                </c:pt>
                <c:pt idx="389">
                  <c:v>37063</c:v>
                </c:pt>
                <c:pt idx="390">
                  <c:v>37064</c:v>
                </c:pt>
                <c:pt idx="391">
                  <c:v>37067</c:v>
                </c:pt>
                <c:pt idx="392">
                  <c:v>37068</c:v>
                </c:pt>
                <c:pt idx="393">
                  <c:v>37069</c:v>
                </c:pt>
                <c:pt idx="394">
                  <c:v>37070</c:v>
                </c:pt>
                <c:pt idx="395">
                  <c:v>37071</c:v>
                </c:pt>
                <c:pt idx="396">
                  <c:v>37074</c:v>
                </c:pt>
                <c:pt idx="397">
                  <c:v>37075</c:v>
                </c:pt>
                <c:pt idx="398">
                  <c:v>37076</c:v>
                </c:pt>
                <c:pt idx="399">
                  <c:v>37077</c:v>
                </c:pt>
                <c:pt idx="400">
                  <c:v>37078</c:v>
                </c:pt>
                <c:pt idx="401">
                  <c:v>37081</c:v>
                </c:pt>
                <c:pt idx="402">
                  <c:v>37082</c:v>
                </c:pt>
                <c:pt idx="403">
                  <c:v>37083</c:v>
                </c:pt>
                <c:pt idx="404">
                  <c:v>37084</c:v>
                </c:pt>
                <c:pt idx="405">
                  <c:v>37085</c:v>
                </c:pt>
                <c:pt idx="406">
                  <c:v>37088</c:v>
                </c:pt>
                <c:pt idx="407">
                  <c:v>37089</c:v>
                </c:pt>
                <c:pt idx="408">
                  <c:v>37090</c:v>
                </c:pt>
                <c:pt idx="409">
                  <c:v>37091</c:v>
                </c:pt>
                <c:pt idx="410">
                  <c:v>37092</c:v>
                </c:pt>
                <c:pt idx="411">
                  <c:v>37095</c:v>
                </c:pt>
                <c:pt idx="412">
                  <c:v>37096</c:v>
                </c:pt>
                <c:pt idx="413">
                  <c:v>37097</c:v>
                </c:pt>
                <c:pt idx="414">
                  <c:v>37098</c:v>
                </c:pt>
                <c:pt idx="415">
                  <c:v>37099</c:v>
                </c:pt>
                <c:pt idx="416">
                  <c:v>37102</c:v>
                </c:pt>
                <c:pt idx="417">
                  <c:v>37103</c:v>
                </c:pt>
                <c:pt idx="418">
                  <c:v>37104</c:v>
                </c:pt>
                <c:pt idx="419">
                  <c:v>37105</c:v>
                </c:pt>
                <c:pt idx="420">
                  <c:v>37106</c:v>
                </c:pt>
                <c:pt idx="421">
                  <c:v>37109</c:v>
                </c:pt>
                <c:pt idx="422">
                  <c:v>37110</c:v>
                </c:pt>
                <c:pt idx="423">
                  <c:v>37111</c:v>
                </c:pt>
                <c:pt idx="424">
                  <c:v>37112</c:v>
                </c:pt>
                <c:pt idx="425">
                  <c:v>37113</c:v>
                </c:pt>
                <c:pt idx="426">
                  <c:v>37116</c:v>
                </c:pt>
                <c:pt idx="427">
                  <c:v>37117</c:v>
                </c:pt>
                <c:pt idx="428">
                  <c:v>37118</c:v>
                </c:pt>
                <c:pt idx="429">
                  <c:v>37119</c:v>
                </c:pt>
                <c:pt idx="430">
                  <c:v>37120</c:v>
                </c:pt>
                <c:pt idx="431">
                  <c:v>37123</c:v>
                </c:pt>
                <c:pt idx="432">
                  <c:v>37124</c:v>
                </c:pt>
                <c:pt idx="433">
                  <c:v>37125</c:v>
                </c:pt>
                <c:pt idx="434">
                  <c:v>37126</c:v>
                </c:pt>
                <c:pt idx="435">
                  <c:v>37127</c:v>
                </c:pt>
                <c:pt idx="436">
                  <c:v>37130</c:v>
                </c:pt>
                <c:pt idx="437">
                  <c:v>37131</c:v>
                </c:pt>
                <c:pt idx="438">
                  <c:v>37132</c:v>
                </c:pt>
                <c:pt idx="439">
                  <c:v>37133</c:v>
                </c:pt>
                <c:pt idx="440">
                  <c:v>37134</c:v>
                </c:pt>
                <c:pt idx="441">
                  <c:v>37137</c:v>
                </c:pt>
                <c:pt idx="442">
                  <c:v>37138</c:v>
                </c:pt>
                <c:pt idx="443">
                  <c:v>37139</c:v>
                </c:pt>
                <c:pt idx="444">
                  <c:v>37140</c:v>
                </c:pt>
                <c:pt idx="445">
                  <c:v>37141</c:v>
                </c:pt>
                <c:pt idx="446">
                  <c:v>37144</c:v>
                </c:pt>
                <c:pt idx="447">
                  <c:v>37145</c:v>
                </c:pt>
                <c:pt idx="448">
                  <c:v>37146</c:v>
                </c:pt>
                <c:pt idx="449">
                  <c:v>37147</c:v>
                </c:pt>
                <c:pt idx="450">
                  <c:v>37148</c:v>
                </c:pt>
                <c:pt idx="451">
                  <c:v>37151</c:v>
                </c:pt>
                <c:pt idx="452">
                  <c:v>37152</c:v>
                </c:pt>
                <c:pt idx="453">
                  <c:v>37153</c:v>
                </c:pt>
                <c:pt idx="454">
                  <c:v>37154</c:v>
                </c:pt>
                <c:pt idx="455">
                  <c:v>37155</c:v>
                </c:pt>
                <c:pt idx="456">
                  <c:v>37158</c:v>
                </c:pt>
                <c:pt idx="457">
                  <c:v>37159</c:v>
                </c:pt>
                <c:pt idx="458">
                  <c:v>37160</c:v>
                </c:pt>
                <c:pt idx="459">
                  <c:v>37161</c:v>
                </c:pt>
                <c:pt idx="460">
                  <c:v>37162</c:v>
                </c:pt>
                <c:pt idx="461">
                  <c:v>37165</c:v>
                </c:pt>
                <c:pt idx="462">
                  <c:v>37166</c:v>
                </c:pt>
                <c:pt idx="463">
                  <c:v>37167</c:v>
                </c:pt>
                <c:pt idx="464">
                  <c:v>37168</c:v>
                </c:pt>
                <c:pt idx="465">
                  <c:v>37169</c:v>
                </c:pt>
                <c:pt idx="466">
                  <c:v>37172</c:v>
                </c:pt>
                <c:pt idx="467">
                  <c:v>37173</c:v>
                </c:pt>
                <c:pt idx="468">
                  <c:v>37174</c:v>
                </c:pt>
                <c:pt idx="469">
                  <c:v>37175</c:v>
                </c:pt>
                <c:pt idx="470">
                  <c:v>37176</c:v>
                </c:pt>
                <c:pt idx="471">
                  <c:v>37179</c:v>
                </c:pt>
                <c:pt idx="472">
                  <c:v>37180</c:v>
                </c:pt>
                <c:pt idx="473">
                  <c:v>37181</c:v>
                </c:pt>
                <c:pt idx="474">
                  <c:v>37182</c:v>
                </c:pt>
                <c:pt idx="475">
                  <c:v>37183</c:v>
                </c:pt>
                <c:pt idx="476">
                  <c:v>37186</c:v>
                </c:pt>
                <c:pt idx="477">
                  <c:v>37187</c:v>
                </c:pt>
                <c:pt idx="478">
                  <c:v>37188</c:v>
                </c:pt>
                <c:pt idx="479">
                  <c:v>37189</c:v>
                </c:pt>
                <c:pt idx="480">
                  <c:v>37190</c:v>
                </c:pt>
                <c:pt idx="481">
                  <c:v>37193</c:v>
                </c:pt>
                <c:pt idx="482">
                  <c:v>37194</c:v>
                </c:pt>
                <c:pt idx="483">
                  <c:v>37195</c:v>
                </c:pt>
                <c:pt idx="484">
                  <c:v>37196</c:v>
                </c:pt>
                <c:pt idx="485">
                  <c:v>37197</c:v>
                </c:pt>
                <c:pt idx="486">
                  <c:v>37200</c:v>
                </c:pt>
                <c:pt idx="487">
                  <c:v>37201</c:v>
                </c:pt>
                <c:pt idx="488">
                  <c:v>37202</c:v>
                </c:pt>
                <c:pt idx="489">
                  <c:v>37203</c:v>
                </c:pt>
                <c:pt idx="490">
                  <c:v>37204</c:v>
                </c:pt>
                <c:pt idx="491">
                  <c:v>37207</c:v>
                </c:pt>
                <c:pt idx="492">
                  <c:v>37208</c:v>
                </c:pt>
                <c:pt idx="493">
                  <c:v>37209</c:v>
                </c:pt>
                <c:pt idx="494">
                  <c:v>37210</c:v>
                </c:pt>
                <c:pt idx="495">
                  <c:v>37211</c:v>
                </c:pt>
                <c:pt idx="496">
                  <c:v>37214</c:v>
                </c:pt>
                <c:pt idx="497">
                  <c:v>37216</c:v>
                </c:pt>
                <c:pt idx="498">
                  <c:v>37217</c:v>
                </c:pt>
                <c:pt idx="499">
                  <c:v>37218</c:v>
                </c:pt>
                <c:pt idx="500">
                  <c:v>37221</c:v>
                </c:pt>
                <c:pt idx="501">
                  <c:v>37222</c:v>
                </c:pt>
                <c:pt idx="502">
                  <c:v>37223</c:v>
                </c:pt>
                <c:pt idx="503">
                  <c:v>37224</c:v>
                </c:pt>
                <c:pt idx="504">
                  <c:v>37225</c:v>
                </c:pt>
                <c:pt idx="505">
                  <c:v>37228</c:v>
                </c:pt>
                <c:pt idx="506">
                  <c:v>37229</c:v>
                </c:pt>
                <c:pt idx="507">
                  <c:v>37230</c:v>
                </c:pt>
                <c:pt idx="508">
                  <c:v>37231</c:v>
                </c:pt>
                <c:pt idx="509">
                  <c:v>37232</c:v>
                </c:pt>
                <c:pt idx="510">
                  <c:v>37235</c:v>
                </c:pt>
                <c:pt idx="511">
                  <c:v>37236</c:v>
                </c:pt>
                <c:pt idx="512">
                  <c:v>37238</c:v>
                </c:pt>
                <c:pt idx="513">
                  <c:v>37239</c:v>
                </c:pt>
                <c:pt idx="514">
                  <c:v>37242</c:v>
                </c:pt>
                <c:pt idx="515">
                  <c:v>37243</c:v>
                </c:pt>
                <c:pt idx="516">
                  <c:v>37244</c:v>
                </c:pt>
                <c:pt idx="517">
                  <c:v>37245</c:v>
                </c:pt>
                <c:pt idx="518">
                  <c:v>37246</c:v>
                </c:pt>
                <c:pt idx="519">
                  <c:v>37249</c:v>
                </c:pt>
                <c:pt idx="520">
                  <c:v>37251</c:v>
                </c:pt>
                <c:pt idx="521">
                  <c:v>37252</c:v>
                </c:pt>
                <c:pt idx="522">
                  <c:v>37253</c:v>
                </c:pt>
                <c:pt idx="523">
                  <c:v>37256</c:v>
                </c:pt>
                <c:pt idx="524">
                  <c:v>37258</c:v>
                </c:pt>
                <c:pt idx="525">
                  <c:v>37259</c:v>
                </c:pt>
                <c:pt idx="526">
                  <c:v>37260</c:v>
                </c:pt>
                <c:pt idx="527">
                  <c:v>37263</c:v>
                </c:pt>
                <c:pt idx="528">
                  <c:v>37264</c:v>
                </c:pt>
                <c:pt idx="529">
                  <c:v>37265</c:v>
                </c:pt>
                <c:pt idx="530">
                  <c:v>37266</c:v>
                </c:pt>
                <c:pt idx="531">
                  <c:v>37267</c:v>
                </c:pt>
                <c:pt idx="532">
                  <c:v>37270</c:v>
                </c:pt>
                <c:pt idx="533">
                  <c:v>37271</c:v>
                </c:pt>
                <c:pt idx="534">
                  <c:v>37272</c:v>
                </c:pt>
                <c:pt idx="535">
                  <c:v>37273</c:v>
                </c:pt>
                <c:pt idx="536">
                  <c:v>37274</c:v>
                </c:pt>
                <c:pt idx="537">
                  <c:v>37277</c:v>
                </c:pt>
                <c:pt idx="538">
                  <c:v>37278</c:v>
                </c:pt>
                <c:pt idx="539">
                  <c:v>37279</c:v>
                </c:pt>
                <c:pt idx="540">
                  <c:v>37280</c:v>
                </c:pt>
                <c:pt idx="541">
                  <c:v>37281</c:v>
                </c:pt>
                <c:pt idx="542">
                  <c:v>37284</c:v>
                </c:pt>
                <c:pt idx="543">
                  <c:v>37285</c:v>
                </c:pt>
                <c:pt idx="544">
                  <c:v>37286</c:v>
                </c:pt>
                <c:pt idx="545">
                  <c:v>37287</c:v>
                </c:pt>
                <c:pt idx="546">
                  <c:v>37288</c:v>
                </c:pt>
                <c:pt idx="547">
                  <c:v>37291</c:v>
                </c:pt>
                <c:pt idx="548">
                  <c:v>37293</c:v>
                </c:pt>
                <c:pt idx="549">
                  <c:v>37294</c:v>
                </c:pt>
                <c:pt idx="550">
                  <c:v>37295</c:v>
                </c:pt>
                <c:pt idx="551">
                  <c:v>37298</c:v>
                </c:pt>
                <c:pt idx="552">
                  <c:v>37299</c:v>
                </c:pt>
                <c:pt idx="553">
                  <c:v>37300</c:v>
                </c:pt>
                <c:pt idx="554">
                  <c:v>37301</c:v>
                </c:pt>
                <c:pt idx="555">
                  <c:v>37302</c:v>
                </c:pt>
                <c:pt idx="556">
                  <c:v>37305</c:v>
                </c:pt>
                <c:pt idx="557">
                  <c:v>37306</c:v>
                </c:pt>
                <c:pt idx="558">
                  <c:v>37307</c:v>
                </c:pt>
                <c:pt idx="559">
                  <c:v>37308</c:v>
                </c:pt>
                <c:pt idx="560">
                  <c:v>37309</c:v>
                </c:pt>
                <c:pt idx="561">
                  <c:v>37312</c:v>
                </c:pt>
                <c:pt idx="562">
                  <c:v>37313</c:v>
                </c:pt>
                <c:pt idx="563">
                  <c:v>37314</c:v>
                </c:pt>
                <c:pt idx="564">
                  <c:v>37315</c:v>
                </c:pt>
                <c:pt idx="565">
                  <c:v>37316</c:v>
                </c:pt>
                <c:pt idx="566">
                  <c:v>37319</c:v>
                </c:pt>
                <c:pt idx="567">
                  <c:v>37320</c:v>
                </c:pt>
                <c:pt idx="568">
                  <c:v>37321</c:v>
                </c:pt>
                <c:pt idx="569">
                  <c:v>37322</c:v>
                </c:pt>
                <c:pt idx="570">
                  <c:v>37323</c:v>
                </c:pt>
                <c:pt idx="571">
                  <c:v>37326</c:v>
                </c:pt>
                <c:pt idx="572">
                  <c:v>37327</c:v>
                </c:pt>
                <c:pt idx="573">
                  <c:v>37328</c:v>
                </c:pt>
                <c:pt idx="574">
                  <c:v>37329</c:v>
                </c:pt>
                <c:pt idx="575">
                  <c:v>37330</c:v>
                </c:pt>
                <c:pt idx="576">
                  <c:v>37333</c:v>
                </c:pt>
                <c:pt idx="577">
                  <c:v>37334</c:v>
                </c:pt>
                <c:pt idx="578">
                  <c:v>37335</c:v>
                </c:pt>
                <c:pt idx="579">
                  <c:v>37337</c:v>
                </c:pt>
                <c:pt idx="580">
                  <c:v>37340</c:v>
                </c:pt>
                <c:pt idx="581">
                  <c:v>37341</c:v>
                </c:pt>
                <c:pt idx="582">
                  <c:v>37342</c:v>
                </c:pt>
                <c:pt idx="583">
                  <c:v>37347</c:v>
                </c:pt>
                <c:pt idx="584">
                  <c:v>37348</c:v>
                </c:pt>
                <c:pt idx="585">
                  <c:v>37349</c:v>
                </c:pt>
                <c:pt idx="586">
                  <c:v>37350</c:v>
                </c:pt>
                <c:pt idx="587">
                  <c:v>37351</c:v>
                </c:pt>
                <c:pt idx="588">
                  <c:v>37354</c:v>
                </c:pt>
                <c:pt idx="589">
                  <c:v>37355</c:v>
                </c:pt>
                <c:pt idx="590">
                  <c:v>37356</c:v>
                </c:pt>
                <c:pt idx="591">
                  <c:v>37357</c:v>
                </c:pt>
                <c:pt idx="592">
                  <c:v>37358</c:v>
                </c:pt>
                <c:pt idx="593">
                  <c:v>37361</c:v>
                </c:pt>
                <c:pt idx="594">
                  <c:v>37362</c:v>
                </c:pt>
                <c:pt idx="595">
                  <c:v>37363</c:v>
                </c:pt>
                <c:pt idx="596">
                  <c:v>37364</c:v>
                </c:pt>
                <c:pt idx="597">
                  <c:v>37365</c:v>
                </c:pt>
                <c:pt idx="598">
                  <c:v>37368</c:v>
                </c:pt>
                <c:pt idx="599">
                  <c:v>37369</c:v>
                </c:pt>
                <c:pt idx="600">
                  <c:v>37370</c:v>
                </c:pt>
                <c:pt idx="601">
                  <c:v>37371</c:v>
                </c:pt>
                <c:pt idx="602">
                  <c:v>37372</c:v>
                </c:pt>
                <c:pt idx="603">
                  <c:v>37375</c:v>
                </c:pt>
                <c:pt idx="604">
                  <c:v>37376</c:v>
                </c:pt>
                <c:pt idx="605">
                  <c:v>37378</c:v>
                </c:pt>
                <c:pt idx="606">
                  <c:v>37379</c:v>
                </c:pt>
                <c:pt idx="607">
                  <c:v>37382</c:v>
                </c:pt>
                <c:pt idx="608">
                  <c:v>37383</c:v>
                </c:pt>
                <c:pt idx="609">
                  <c:v>37384</c:v>
                </c:pt>
                <c:pt idx="610">
                  <c:v>37385</c:v>
                </c:pt>
                <c:pt idx="611">
                  <c:v>37386</c:v>
                </c:pt>
                <c:pt idx="612">
                  <c:v>37389</c:v>
                </c:pt>
                <c:pt idx="613">
                  <c:v>37390</c:v>
                </c:pt>
                <c:pt idx="614">
                  <c:v>37391</c:v>
                </c:pt>
                <c:pt idx="615">
                  <c:v>37392</c:v>
                </c:pt>
                <c:pt idx="616">
                  <c:v>37393</c:v>
                </c:pt>
                <c:pt idx="617">
                  <c:v>37396</c:v>
                </c:pt>
                <c:pt idx="618">
                  <c:v>37397</c:v>
                </c:pt>
                <c:pt idx="619">
                  <c:v>37398</c:v>
                </c:pt>
                <c:pt idx="620">
                  <c:v>37399</c:v>
                </c:pt>
                <c:pt idx="621">
                  <c:v>37400</c:v>
                </c:pt>
                <c:pt idx="622">
                  <c:v>37403</c:v>
                </c:pt>
                <c:pt idx="623">
                  <c:v>37404</c:v>
                </c:pt>
                <c:pt idx="624">
                  <c:v>37405</c:v>
                </c:pt>
                <c:pt idx="625">
                  <c:v>37406</c:v>
                </c:pt>
                <c:pt idx="626">
                  <c:v>37407</c:v>
                </c:pt>
                <c:pt idx="627">
                  <c:v>37410</c:v>
                </c:pt>
                <c:pt idx="628">
                  <c:v>37411</c:v>
                </c:pt>
                <c:pt idx="629">
                  <c:v>37412</c:v>
                </c:pt>
                <c:pt idx="630">
                  <c:v>37413</c:v>
                </c:pt>
                <c:pt idx="631">
                  <c:v>37414</c:v>
                </c:pt>
                <c:pt idx="632">
                  <c:v>37417</c:v>
                </c:pt>
                <c:pt idx="633">
                  <c:v>37418</c:v>
                </c:pt>
                <c:pt idx="634">
                  <c:v>37419</c:v>
                </c:pt>
                <c:pt idx="635">
                  <c:v>37420</c:v>
                </c:pt>
                <c:pt idx="636">
                  <c:v>37421</c:v>
                </c:pt>
                <c:pt idx="637">
                  <c:v>37424</c:v>
                </c:pt>
                <c:pt idx="638">
                  <c:v>37425</c:v>
                </c:pt>
                <c:pt idx="639">
                  <c:v>37426</c:v>
                </c:pt>
                <c:pt idx="640">
                  <c:v>37427</c:v>
                </c:pt>
                <c:pt idx="641">
                  <c:v>37428</c:v>
                </c:pt>
                <c:pt idx="642">
                  <c:v>37431</c:v>
                </c:pt>
                <c:pt idx="643">
                  <c:v>37432</c:v>
                </c:pt>
                <c:pt idx="644">
                  <c:v>37433</c:v>
                </c:pt>
                <c:pt idx="645">
                  <c:v>37434</c:v>
                </c:pt>
                <c:pt idx="646">
                  <c:v>37435</c:v>
                </c:pt>
                <c:pt idx="647">
                  <c:v>37438</c:v>
                </c:pt>
                <c:pt idx="648">
                  <c:v>37439</c:v>
                </c:pt>
                <c:pt idx="649">
                  <c:v>37440</c:v>
                </c:pt>
                <c:pt idx="650">
                  <c:v>37441</c:v>
                </c:pt>
                <c:pt idx="651">
                  <c:v>37442</c:v>
                </c:pt>
                <c:pt idx="652">
                  <c:v>37445</c:v>
                </c:pt>
                <c:pt idx="653">
                  <c:v>37446</c:v>
                </c:pt>
                <c:pt idx="654">
                  <c:v>37447</c:v>
                </c:pt>
                <c:pt idx="655">
                  <c:v>37448</c:v>
                </c:pt>
                <c:pt idx="656">
                  <c:v>37449</c:v>
                </c:pt>
                <c:pt idx="657">
                  <c:v>37452</c:v>
                </c:pt>
                <c:pt idx="658">
                  <c:v>37453</c:v>
                </c:pt>
                <c:pt idx="659">
                  <c:v>37454</c:v>
                </c:pt>
                <c:pt idx="660">
                  <c:v>37455</c:v>
                </c:pt>
                <c:pt idx="661">
                  <c:v>37456</c:v>
                </c:pt>
                <c:pt idx="662">
                  <c:v>37459</c:v>
                </c:pt>
                <c:pt idx="663">
                  <c:v>37460</c:v>
                </c:pt>
                <c:pt idx="664">
                  <c:v>37461</c:v>
                </c:pt>
                <c:pt idx="665">
                  <c:v>37462</c:v>
                </c:pt>
                <c:pt idx="666">
                  <c:v>37463</c:v>
                </c:pt>
                <c:pt idx="667">
                  <c:v>37466</c:v>
                </c:pt>
                <c:pt idx="668">
                  <c:v>37467</c:v>
                </c:pt>
                <c:pt idx="669">
                  <c:v>37468</c:v>
                </c:pt>
                <c:pt idx="670">
                  <c:v>37469</c:v>
                </c:pt>
                <c:pt idx="671">
                  <c:v>37470</c:v>
                </c:pt>
                <c:pt idx="672">
                  <c:v>37473</c:v>
                </c:pt>
                <c:pt idx="673">
                  <c:v>37474</c:v>
                </c:pt>
                <c:pt idx="674">
                  <c:v>37475</c:v>
                </c:pt>
                <c:pt idx="675">
                  <c:v>37476</c:v>
                </c:pt>
                <c:pt idx="676">
                  <c:v>37477</c:v>
                </c:pt>
                <c:pt idx="677">
                  <c:v>37480</c:v>
                </c:pt>
                <c:pt idx="678">
                  <c:v>37481</c:v>
                </c:pt>
                <c:pt idx="679">
                  <c:v>37482</c:v>
                </c:pt>
                <c:pt idx="680">
                  <c:v>37483</c:v>
                </c:pt>
                <c:pt idx="681">
                  <c:v>37484</c:v>
                </c:pt>
                <c:pt idx="682">
                  <c:v>37487</c:v>
                </c:pt>
                <c:pt idx="683">
                  <c:v>37488</c:v>
                </c:pt>
                <c:pt idx="684">
                  <c:v>37489</c:v>
                </c:pt>
                <c:pt idx="685">
                  <c:v>37490</c:v>
                </c:pt>
                <c:pt idx="686">
                  <c:v>37491</c:v>
                </c:pt>
                <c:pt idx="687">
                  <c:v>37494</c:v>
                </c:pt>
                <c:pt idx="688">
                  <c:v>37495</c:v>
                </c:pt>
                <c:pt idx="689">
                  <c:v>37496</c:v>
                </c:pt>
                <c:pt idx="690">
                  <c:v>37497</c:v>
                </c:pt>
                <c:pt idx="691">
                  <c:v>37498</c:v>
                </c:pt>
                <c:pt idx="692">
                  <c:v>37501</c:v>
                </c:pt>
                <c:pt idx="693">
                  <c:v>37502</c:v>
                </c:pt>
                <c:pt idx="694">
                  <c:v>37503</c:v>
                </c:pt>
                <c:pt idx="695">
                  <c:v>37504</c:v>
                </c:pt>
                <c:pt idx="696">
                  <c:v>37505</c:v>
                </c:pt>
                <c:pt idx="697">
                  <c:v>37508</c:v>
                </c:pt>
                <c:pt idx="698">
                  <c:v>37509</c:v>
                </c:pt>
                <c:pt idx="699">
                  <c:v>37510</c:v>
                </c:pt>
                <c:pt idx="700">
                  <c:v>37511</c:v>
                </c:pt>
                <c:pt idx="701">
                  <c:v>37512</c:v>
                </c:pt>
                <c:pt idx="702">
                  <c:v>37516</c:v>
                </c:pt>
                <c:pt idx="703">
                  <c:v>37517</c:v>
                </c:pt>
                <c:pt idx="704">
                  <c:v>37518</c:v>
                </c:pt>
                <c:pt idx="705">
                  <c:v>37519</c:v>
                </c:pt>
                <c:pt idx="706">
                  <c:v>37522</c:v>
                </c:pt>
                <c:pt idx="707">
                  <c:v>37523</c:v>
                </c:pt>
                <c:pt idx="708">
                  <c:v>37524</c:v>
                </c:pt>
                <c:pt idx="709">
                  <c:v>37525</c:v>
                </c:pt>
                <c:pt idx="710">
                  <c:v>37526</c:v>
                </c:pt>
                <c:pt idx="711">
                  <c:v>37529</c:v>
                </c:pt>
                <c:pt idx="712">
                  <c:v>37530</c:v>
                </c:pt>
                <c:pt idx="713">
                  <c:v>37531</c:v>
                </c:pt>
                <c:pt idx="714">
                  <c:v>37532</c:v>
                </c:pt>
                <c:pt idx="715">
                  <c:v>37533</c:v>
                </c:pt>
                <c:pt idx="716">
                  <c:v>37536</c:v>
                </c:pt>
                <c:pt idx="717">
                  <c:v>37537</c:v>
                </c:pt>
                <c:pt idx="718">
                  <c:v>37538</c:v>
                </c:pt>
                <c:pt idx="719">
                  <c:v>37539</c:v>
                </c:pt>
                <c:pt idx="720">
                  <c:v>37540</c:v>
                </c:pt>
                <c:pt idx="721">
                  <c:v>37543</c:v>
                </c:pt>
                <c:pt idx="722">
                  <c:v>37544</c:v>
                </c:pt>
                <c:pt idx="723">
                  <c:v>37545</c:v>
                </c:pt>
                <c:pt idx="724">
                  <c:v>37546</c:v>
                </c:pt>
                <c:pt idx="725">
                  <c:v>37547</c:v>
                </c:pt>
                <c:pt idx="726">
                  <c:v>37550</c:v>
                </c:pt>
                <c:pt idx="727">
                  <c:v>37551</c:v>
                </c:pt>
                <c:pt idx="728">
                  <c:v>37552</c:v>
                </c:pt>
                <c:pt idx="729">
                  <c:v>37553</c:v>
                </c:pt>
                <c:pt idx="730">
                  <c:v>37554</c:v>
                </c:pt>
                <c:pt idx="731">
                  <c:v>37557</c:v>
                </c:pt>
                <c:pt idx="732">
                  <c:v>37558</c:v>
                </c:pt>
                <c:pt idx="733">
                  <c:v>37559</c:v>
                </c:pt>
                <c:pt idx="734">
                  <c:v>37560</c:v>
                </c:pt>
                <c:pt idx="735">
                  <c:v>37561</c:v>
                </c:pt>
                <c:pt idx="736">
                  <c:v>37564</c:v>
                </c:pt>
                <c:pt idx="737">
                  <c:v>37565</c:v>
                </c:pt>
                <c:pt idx="738">
                  <c:v>37566</c:v>
                </c:pt>
                <c:pt idx="739">
                  <c:v>37567</c:v>
                </c:pt>
                <c:pt idx="740">
                  <c:v>37568</c:v>
                </c:pt>
                <c:pt idx="741">
                  <c:v>37571</c:v>
                </c:pt>
                <c:pt idx="742">
                  <c:v>37572</c:v>
                </c:pt>
                <c:pt idx="743">
                  <c:v>37573</c:v>
                </c:pt>
                <c:pt idx="744">
                  <c:v>37574</c:v>
                </c:pt>
                <c:pt idx="745">
                  <c:v>37575</c:v>
                </c:pt>
                <c:pt idx="746">
                  <c:v>37578</c:v>
                </c:pt>
                <c:pt idx="747">
                  <c:v>37579</c:v>
                </c:pt>
                <c:pt idx="748">
                  <c:v>37581</c:v>
                </c:pt>
                <c:pt idx="749">
                  <c:v>37582</c:v>
                </c:pt>
                <c:pt idx="750">
                  <c:v>37585</c:v>
                </c:pt>
                <c:pt idx="751">
                  <c:v>37586</c:v>
                </c:pt>
                <c:pt idx="752">
                  <c:v>37587</c:v>
                </c:pt>
                <c:pt idx="753">
                  <c:v>37588</c:v>
                </c:pt>
                <c:pt idx="754">
                  <c:v>37589</c:v>
                </c:pt>
                <c:pt idx="755">
                  <c:v>37592</c:v>
                </c:pt>
                <c:pt idx="756">
                  <c:v>37593</c:v>
                </c:pt>
                <c:pt idx="757">
                  <c:v>37594</c:v>
                </c:pt>
                <c:pt idx="758">
                  <c:v>37595</c:v>
                </c:pt>
                <c:pt idx="759">
                  <c:v>37596</c:v>
                </c:pt>
                <c:pt idx="760">
                  <c:v>37599</c:v>
                </c:pt>
                <c:pt idx="761">
                  <c:v>37600</c:v>
                </c:pt>
                <c:pt idx="762">
                  <c:v>37601</c:v>
                </c:pt>
                <c:pt idx="763">
                  <c:v>37603</c:v>
                </c:pt>
                <c:pt idx="764">
                  <c:v>37606</c:v>
                </c:pt>
                <c:pt idx="765">
                  <c:v>37607</c:v>
                </c:pt>
                <c:pt idx="766">
                  <c:v>37608</c:v>
                </c:pt>
                <c:pt idx="767">
                  <c:v>37609</c:v>
                </c:pt>
                <c:pt idx="768">
                  <c:v>37610</c:v>
                </c:pt>
                <c:pt idx="769">
                  <c:v>37613</c:v>
                </c:pt>
                <c:pt idx="770">
                  <c:v>37614</c:v>
                </c:pt>
                <c:pt idx="771">
                  <c:v>37616</c:v>
                </c:pt>
                <c:pt idx="772">
                  <c:v>37617</c:v>
                </c:pt>
                <c:pt idx="773">
                  <c:v>37620</c:v>
                </c:pt>
                <c:pt idx="774">
                  <c:v>37621</c:v>
                </c:pt>
                <c:pt idx="775">
                  <c:v>37623</c:v>
                </c:pt>
                <c:pt idx="776">
                  <c:v>37624</c:v>
                </c:pt>
                <c:pt idx="777">
                  <c:v>37627</c:v>
                </c:pt>
                <c:pt idx="778">
                  <c:v>37628</c:v>
                </c:pt>
                <c:pt idx="779">
                  <c:v>37629</c:v>
                </c:pt>
                <c:pt idx="780">
                  <c:v>37630</c:v>
                </c:pt>
                <c:pt idx="781">
                  <c:v>37631</c:v>
                </c:pt>
                <c:pt idx="782">
                  <c:v>37634</c:v>
                </c:pt>
                <c:pt idx="783">
                  <c:v>37635</c:v>
                </c:pt>
                <c:pt idx="784">
                  <c:v>37636</c:v>
                </c:pt>
                <c:pt idx="785">
                  <c:v>37637</c:v>
                </c:pt>
                <c:pt idx="786">
                  <c:v>37638</c:v>
                </c:pt>
                <c:pt idx="787">
                  <c:v>37641</c:v>
                </c:pt>
                <c:pt idx="788">
                  <c:v>37642</c:v>
                </c:pt>
                <c:pt idx="789">
                  <c:v>37643</c:v>
                </c:pt>
                <c:pt idx="790">
                  <c:v>37644</c:v>
                </c:pt>
                <c:pt idx="791">
                  <c:v>37645</c:v>
                </c:pt>
                <c:pt idx="792">
                  <c:v>37648</c:v>
                </c:pt>
                <c:pt idx="793">
                  <c:v>37649</c:v>
                </c:pt>
                <c:pt idx="794">
                  <c:v>37650</c:v>
                </c:pt>
                <c:pt idx="795">
                  <c:v>37651</c:v>
                </c:pt>
                <c:pt idx="796">
                  <c:v>37652</c:v>
                </c:pt>
                <c:pt idx="797">
                  <c:v>37655</c:v>
                </c:pt>
                <c:pt idx="798">
                  <c:v>37656</c:v>
                </c:pt>
                <c:pt idx="799">
                  <c:v>37658</c:v>
                </c:pt>
                <c:pt idx="800">
                  <c:v>37659</c:v>
                </c:pt>
                <c:pt idx="801">
                  <c:v>37662</c:v>
                </c:pt>
                <c:pt idx="802">
                  <c:v>37663</c:v>
                </c:pt>
                <c:pt idx="803">
                  <c:v>37664</c:v>
                </c:pt>
                <c:pt idx="804">
                  <c:v>37665</c:v>
                </c:pt>
                <c:pt idx="805">
                  <c:v>37666</c:v>
                </c:pt>
                <c:pt idx="806">
                  <c:v>37669</c:v>
                </c:pt>
                <c:pt idx="807">
                  <c:v>37670</c:v>
                </c:pt>
                <c:pt idx="808">
                  <c:v>37671</c:v>
                </c:pt>
                <c:pt idx="809">
                  <c:v>37672</c:v>
                </c:pt>
                <c:pt idx="810">
                  <c:v>37673</c:v>
                </c:pt>
                <c:pt idx="811">
                  <c:v>37676</c:v>
                </c:pt>
                <c:pt idx="812">
                  <c:v>37677</c:v>
                </c:pt>
                <c:pt idx="813">
                  <c:v>37678</c:v>
                </c:pt>
                <c:pt idx="814">
                  <c:v>37679</c:v>
                </c:pt>
                <c:pt idx="815">
                  <c:v>37680</c:v>
                </c:pt>
                <c:pt idx="816">
                  <c:v>37683</c:v>
                </c:pt>
                <c:pt idx="817">
                  <c:v>37684</c:v>
                </c:pt>
                <c:pt idx="818">
                  <c:v>37685</c:v>
                </c:pt>
                <c:pt idx="819">
                  <c:v>37686</c:v>
                </c:pt>
                <c:pt idx="820">
                  <c:v>37687</c:v>
                </c:pt>
                <c:pt idx="821">
                  <c:v>37690</c:v>
                </c:pt>
                <c:pt idx="822">
                  <c:v>37691</c:v>
                </c:pt>
                <c:pt idx="823">
                  <c:v>37692</c:v>
                </c:pt>
                <c:pt idx="824">
                  <c:v>37693</c:v>
                </c:pt>
                <c:pt idx="825">
                  <c:v>37694</c:v>
                </c:pt>
                <c:pt idx="826">
                  <c:v>37697</c:v>
                </c:pt>
                <c:pt idx="827">
                  <c:v>37698</c:v>
                </c:pt>
                <c:pt idx="828">
                  <c:v>37699</c:v>
                </c:pt>
                <c:pt idx="829">
                  <c:v>37700</c:v>
                </c:pt>
                <c:pt idx="830">
                  <c:v>37704</c:v>
                </c:pt>
                <c:pt idx="831">
                  <c:v>37705</c:v>
                </c:pt>
                <c:pt idx="832">
                  <c:v>37706</c:v>
                </c:pt>
                <c:pt idx="833">
                  <c:v>37707</c:v>
                </c:pt>
                <c:pt idx="834">
                  <c:v>37708</c:v>
                </c:pt>
                <c:pt idx="835">
                  <c:v>37711</c:v>
                </c:pt>
                <c:pt idx="836">
                  <c:v>37712</c:v>
                </c:pt>
                <c:pt idx="837">
                  <c:v>37713</c:v>
                </c:pt>
                <c:pt idx="838">
                  <c:v>37714</c:v>
                </c:pt>
                <c:pt idx="839">
                  <c:v>37715</c:v>
                </c:pt>
                <c:pt idx="840">
                  <c:v>37718</c:v>
                </c:pt>
                <c:pt idx="841">
                  <c:v>37719</c:v>
                </c:pt>
                <c:pt idx="842">
                  <c:v>37720</c:v>
                </c:pt>
                <c:pt idx="843">
                  <c:v>37721</c:v>
                </c:pt>
                <c:pt idx="844">
                  <c:v>37722</c:v>
                </c:pt>
                <c:pt idx="845">
                  <c:v>37725</c:v>
                </c:pt>
                <c:pt idx="846">
                  <c:v>37726</c:v>
                </c:pt>
                <c:pt idx="847">
                  <c:v>37727</c:v>
                </c:pt>
                <c:pt idx="848">
                  <c:v>37732</c:v>
                </c:pt>
                <c:pt idx="849">
                  <c:v>37733</c:v>
                </c:pt>
                <c:pt idx="850">
                  <c:v>37734</c:v>
                </c:pt>
                <c:pt idx="851">
                  <c:v>37735</c:v>
                </c:pt>
                <c:pt idx="852">
                  <c:v>37736</c:v>
                </c:pt>
                <c:pt idx="853">
                  <c:v>37739</c:v>
                </c:pt>
                <c:pt idx="854">
                  <c:v>37740</c:v>
                </c:pt>
                <c:pt idx="855">
                  <c:v>37741</c:v>
                </c:pt>
                <c:pt idx="856">
                  <c:v>37743</c:v>
                </c:pt>
                <c:pt idx="857">
                  <c:v>37746</c:v>
                </c:pt>
                <c:pt idx="858">
                  <c:v>37747</c:v>
                </c:pt>
                <c:pt idx="859">
                  <c:v>37748</c:v>
                </c:pt>
                <c:pt idx="860">
                  <c:v>37749</c:v>
                </c:pt>
                <c:pt idx="861">
                  <c:v>37750</c:v>
                </c:pt>
                <c:pt idx="862">
                  <c:v>37753</c:v>
                </c:pt>
                <c:pt idx="863">
                  <c:v>37754</c:v>
                </c:pt>
                <c:pt idx="864">
                  <c:v>37755</c:v>
                </c:pt>
                <c:pt idx="865">
                  <c:v>37756</c:v>
                </c:pt>
                <c:pt idx="866">
                  <c:v>37757</c:v>
                </c:pt>
                <c:pt idx="867">
                  <c:v>37760</c:v>
                </c:pt>
                <c:pt idx="868">
                  <c:v>37761</c:v>
                </c:pt>
                <c:pt idx="869">
                  <c:v>37762</c:v>
                </c:pt>
                <c:pt idx="870">
                  <c:v>37763</c:v>
                </c:pt>
                <c:pt idx="871">
                  <c:v>37764</c:v>
                </c:pt>
                <c:pt idx="872">
                  <c:v>37767</c:v>
                </c:pt>
                <c:pt idx="873">
                  <c:v>37768</c:v>
                </c:pt>
                <c:pt idx="874">
                  <c:v>37769</c:v>
                </c:pt>
                <c:pt idx="875">
                  <c:v>37770</c:v>
                </c:pt>
                <c:pt idx="876">
                  <c:v>37771</c:v>
                </c:pt>
                <c:pt idx="877">
                  <c:v>37774</c:v>
                </c:pt>
                <c:pt idx="878">
                  <c:v>37775</c:v>
                </c:pt>
                <c:pt idx="879">
                  <c:v>37776</c:v>
                </c:pt>
                <c:pt idx="880">
                  <c:v>37777</c:v>
                </c:pt>
                <c:pt idx="881">
                  <c:v>37778</c:v>
                </c:pt>
                <c:pt idx="882">
                  <c:v>37781</c:v>
                </c:pt>
                <c:pt idx="883">
                  <c:v>37782</c:v>
                </c:pt>
                <c:pt idx="884">
                  <c:v>37783</c:v>
                </c:pt>
                <c:pt idx="885">
                  <c:v>37784</c:v>
                </c:pt>
                <c:pt idx="886">
                  <c:v>37785</c:v>
                </c:pt>
                <c:pt idx="887">
                  <c:v>37788</c:v>
                </c:pt>
                <c:pt idx="888">
                  <c:v>37789</c:v>
                </c:pt>
                <c:pt idx="889">
                  <c:v>37790</c:v>
                </c:pt>
                <c:pt idx="890">
                  <c:v>37791</c:v>
                </c:pt>
                <c:pt idx="891">
                  <c:v>37792</c:v>
                </c:pt>
                <c:pt idx="892">
                  <c:v>37795</c:v>
                </c:pt>
                <c:pt idx="893">
                  <c:v>37796</c:v>
                </c:pt>
                <c:pt idx="894">
                  <c:v>37797</c:v>
                </c:pt>
                <c:pt idx="895">
                  <c:v>37798</c:v>
                </c:pt>
                <c:pt idx="896">
                  <c:v>37799</c:v>
                </c:pt>
                <c:pt idx="897">
                  <c:v>37802</c:v>
                </c:pt>
                <c:pt idx="898">
                  <c:v>37803</c:v>
                </c:pt>
                <c:pt idx="899">
                  <c:v>37804</c:v>
                </c:pt>
                <c:pt idx="900">
                  <c:v>37805</c:v>
                </c:pt>
                <c:pt idx="901">
                  <c:v>37806</c:v>
                </c:pt>
                <c:pt idx="902">
                  <c:v>37809</c:v>
                </c:pt>
                <c:pt idx="903">
                  <c:v>37810</c:v>
                </c:pt>
                <c:pt idx="904">
                  <c:v>37811</c:v>
                </c:pt>
                <c:pt idx="905">
                  <c:v>37812</c:v>
                </c:pt>
                <c:pt idx="906">
                  <c:v>37813</c:v>
                </c:pt>
                <c:pt idx="907">
                  <c:v>37816</c:v>
                </c:pt>
                <c:pt idx="908">
                  <c:v>37817</c:v>
                </c:pt>
                <c:pt idx="909">
                  <c:v>37818</c:v>
                </c:pt>
                <c:pt idx="910">
                  <c:v>37819</c:v>
                </c:pt>
                <c:pt idx="911">
                  <c:v>37820</c:v>
                </c:pt>
                <c:pt idx="912">
                  <c:v>37823</c:v>
                </c:pt>
                <c:pt idx="913">
                  <c:v>37824</c:v>
                </c:pt>
                <c:pt idx="914">
                  <c:v>37825</c:v>
                </c:pt>
                <c:pt idx="915">
                  <c:v>37826</c:v>
                </c:pt>
                <c:pt idx="916">
                  <c:v>37827</c:v>
                </c:pt>
                <c:pt idx="917">
                  <c:v>37830</c:v>
                </c:pt>
                <c:pt idx="918">
                  <c:v>37831</c:v>
                </c:pt>
                <c:pt idx="919">
                  <c:v>37832</c:v>
                </c:pt>
                <c:pt idx="920">
                  <c:v>37833</c:v>
                </c:pt>
                <c:pt idx="921">
                  <c:v>37834</c:v>
                </c:pt>
                <c:pt idx="922">
                  <c:v>37837</c:v>
                </c:pt>
                <c:pt idx="923">
                  <c:v>37838</c:v>
                </c:pt>
                <c:pt idx="924">
                  <c:v>37839</c:v>
                </c:pt>
                <c:pt idx="925">
                  <c:v>37840</c:v>
                </c:pt>
                <c:pt idx="926">
                  <c:v>37841</c:v>
                </c:pt>
                <c:pt idx="927">
                  <c:v>37844</c:v>
                </c:pt>
                <c:pt idx="928">
                  <c:v>37845</c:v>
                </c:pt>
                <c:pt idx="929">
                  <c:v>37846</c:v>
                </c:pt>
                <c:pt idx="930">
                  <c:v>37847</c:v>
                </c:pt>
                <c:pt idx="931">
                  <c:v>37848</c:v>
                </c:pt>
                <c:pt idx="932">
                  <c:v>37851</c:v>
                </c:pt>
                <c:pt idx="933">
                  <c:v>37852</c:v>
                </c:pt>
                <c:pt idx="934">
                  <c:v>37853</c:v>
                </c:pt>
                <c:pt idx="935">
                  <c:v>37854</c:v>
                </c:pt>
                <c:pt idx="936">
                  <c:v>37855</c:v>
                </c:pt>
                <c:pt idx="937">
                  <c:v>37858</c:v>
                </c:pt>
                <c:pt idx="938">
                  <c:v>37859</c:v>
                </c:pt>
                <c:pt idx="939">
                  <c:v>37860</c:v>
                </c:pt>
                <c:pt idx="940">
                  <c:v>37861</c:v>
                </c:pt>
                <c:pt idx="941">
                  <c:v>37862</c:v>
                </c:pt>
                <c:pt idx="942">
                  <c:v>37865</c:v>
                </c:pt>
                <c:pt idx="943">
                  <c:v>37866</c:v>
                </c:pt>
                <c:pt idx="944">
                  <c:v>37867</c:v>
                </c:pt>
                <c:pt idx="945">
                  <c:v>37868</c:v>
                </c:pt>
                <c:pt idx="946">
                  <c:v>37869</c:v>
                </c:pt>
                <c:pt idx="947">
                  <c:v>37872</c:v>
                </c:pt>
                <c:pt idx="948">
                  <c:v>37873</c:v>
                </c:pt>
                <c:pt idx="949">
                  <c:v>37874</c:v>
                </c:pt>
                <c:pt idx="950">
                  <c:v>37875</c:v>
                </c:pt>
                <c:pt idx="951">
                  <c:v>37876</c:v>
                </c:pt>
                <c:pt idx="952">
                  <c:v>37879</c:v>
                </c:pt>
                <c:pt idx="953">
                  <c:v>37881</c:v>
                </c:pt>
                <c:pt idx="954">
                  <c:v>37882</c:v>
                </c:pt>
                <c:pt idx="955">
                  <c:v>37883</c:v>
                </c:pt>
                <c:pt idx="956">
                  <c:v>37886</c:v>
                </c:pt>
                <c:pt idx="957">
                  <c:v>37887</c:v>
                </c:pt>
                <c:pt idx="958">
                  <c:v>37888</c:v>
                </c:pt>
                <c:pt idx="959">
                  <c:v>37889</c:v>
                </c:pt>
                <c:pt idx="960">
                  <c:v>37890</c:v>
                </c:pt>
                <c:pt idx="961">
                  <c:v>37893</c:v>
                </c:pt>
                <c:pt idx="962">
                  <c:v>37894</c:v>
                </c:pt>
                <c:pt idx="963">
                  <c:v>37895</c:v>
                </c:pt>
                <c:pt idx="964">
                  <c:v>37896</c:v>
                </c:pt>
                <c:pt idx="965">
                  <c:v>37897</c:v>
                </c:pt>
                <c:pt idx="966">
                  <c:v>37900</c:v>
                </c:pt>
                <c:pt idx="967">
                  <c:v>37901</c:v>
                </c:pt>
                <c:pt idx="968">
                  <c:v>37902</c:v>
                </c:pt>
                <c:pt idx="969">
                  <c:v>37903</c:v>
                </c:pt>
                <c:pt idx="970">
                  <c:v>37904</c:v>
                </c:pt>
                <c:pt idx="971">
                  <c:v>37907</c:v>
                </c:pt>
                <c:pt idx="972">
                  <c:v>37908</c:v>
                </c:pt>
                <c:pt idx="973">
                  <c:v>37909</c:v>
                </c:pt>
                <c:pt idx="974">
                  <c:v>37910</c:v>
                </c:pt>
                <c:pt idx="975">
                  <c:v>37911</c:v>
                </c:pt>
                <c:pt idx="976">
                  <c:v>37914</c:v>
                </c:pt>
                <c:pt idx="977">
                  <c:v>37915</c:v>
                </c:pt>
                <c:pt idx="978">
                  <c:v>37916</c:v>
                </c:pt>
                <c:pt idx="979">
                  <c:v>37917</c:v>
                </c:pt>
                <c:pt idx="980">
                  <c:v>37918</c:v>
                </c:pt>
                <c:pt idx="981">
                  <c:v>37921</c:v>
                </c:pt>
                <c:pt idx="982">
                  <c:v>37922</c:v>
                </c:pt>
                <c:pt idx="983">
                  <c:v>37923</c:v>
                </c:pt>
                <c:pt idx="984">
                  <c:v>37924</c:v>
                </c:pt>
                <c:pt idx="985">
                  <c:v>37925</c:v>
                </c:pt>
                <c:pt idx="986">
                  <c:v>37928</c:v>
                </c:pt>
                <c:pt idx="987">
                  <c:v>37929</c:v>
                </c:pt>
                <c:pt idx="988">
                  <c:v>37930</c:v>
                </c:pt>
                <c:pt idx="989">
                  <c:v>37931</c:v>
                </c:pt>
                <c:pt idx="990">
                  <c:v>37932</c:v>
                </c:pt>
                <c:pt idx="991">
                  <c:v>37935</c:v>
                </c:pt>
                <c:pt idx="992">
                  <c:v>37936</c:v>
                </c:pt>
                <c:pt idx="993">
                  <c:v>37937</c:v>
                </c:pt>
                <c:pt idx="994">
                  <c:v>37938</c:v>
                </c:pt>
                <c:pt idx="995">
                  <c:v>37939</c:v>
                </c:pt>
                <c:pt idx="996">
                  <c:v>37942</c:v>
                </c:pt>
                <c:pt idx="997">
                  <c:v>37943</c:v>
                </c:pt>
                <c:pt idx="998">
                  <c:v>37944</c:v>
                </c:pt>
                <c:pt idx="999">
                  <c:v>37946</c:v>
                </c:pt>
                <c:pt idx="1000">
                  <c:v>37949</c:v>
                </c:pt>
                <c:pt idx="1001">
                  <c:v>37950</c:v>
                </c:pt>
                <c:pt idx="1002">
                  <c:v>37951</c:v>
                </c:pt>
                <c:pt idx="1003">
                  <c:v>37952</c:v>
                </c:pt>
                <c:pt idx="1004">
                  <c:v>37953</c:v>
                </c:pt>
                <c:pt idx="1005">
                  <c:v>37956</c:v>
                </c:pt>
                <c:pt idx="1006">
                  <c:v>37957</c:v>
                </c:pt>
                <c:pt idx="1007">
                  <c:v>37958</c:v>
                </c:pt>
                <c:pt idx="1008">
                  <c:v>37959</c:v>
                </c:pt>
                <c:pt idx="1009">
                  <c:v>37960</c:v>
                </c:pt>
                <c:pt idx="1010">
                  <c:v>37963</c:v>
                </c:pt>
                <c:pt idx="1011">
                  <c:v>37964</c:v>
                </c:pt>
                <c:pt idx="1012">
                  <c:v>37965</c:v>
                </c:pt>
                <c:pt idx="1013">
                  <c:v>37966</c:v>
                </c:pt>
                <c:pt idx="1014">
                  <c:v>37970</c:v>
                </c:pt>
                <c:pt idx="1015">
                  <c:v>37971</c:v>
                </c:pt>
                <c:pt idx="1016">
                  <c:v>37972</c:v>
                </c:pt>
                <c:pt idx="1017">
                  <c:v>37973</c:v>
                </c:pt>
                <c:pt idx="1018">
                  <c:v>37974</c:v>
                </c:pt>
                <c:pt idx="1019">
                  <c:v>37977</c:v>
                </c:pt>
                <c:pt idx="1020">
                  <c:v>37978</c:v>
                </c:pt>
                <c:pt idx="1021">
                  <c:v>37979</c:v>
                </c:pt>
                <c:pt idx="1022">
                  <c:v>37981</c:v>
                </c:pt>
                <c:pt idx="1023">
                  <c:v>37984</c:v>
                </c:pt>
                <c:pt idx="1024">
                  <c:v>37985</c:v>
                </c:pt>
                <c:pt idx="1025">
                  <c:v>37986</c:v>
                </c:pt>
                <c:pt idx="1026">
                  <c:v>37988</c:v>
                </c:pt>
                <c:pt idx="1027">
                  <c:v>37991</c:v>
                </c:pt>
                <c:pt idx="1028">
                  <c:v>37992</c:v>
                </c:pt>
                <c:pt idx="1029">
                  <c:v>37993</c:v>
                </c:pt>
                <c:pt idx="1030">
                  <c:v>37994</c:v>
                </c:pt>
                <c:pt idx="1031">
                  <c:v>37995</c:v>
                </c:pt>
                <c:pt idx="1032">
                  <c:v>37998</c:v>
                </c:pt>
                <c:pt idx="1033">
                  <c:v>37999</c:v>
                </c:pt>
                <c:pt idx="1034">
                  <c:v>38000</c:v>
                </c:pt>
                <c:pt idx="1035">
                  <c:v>38001</c:v>
                </c:pt>
                <c:pt idx="1036">
                  <c:v>38002</c:v>
                </c:pt>
                <c:pt idx="1037">
                  <c:v>38005</c:v>
                </c:pt>
                <c:pt idx="1038">
                  <c:v>38006</c:v>
                </c:pt>
                <c:pt idx="1039">
                  <c:v>38007</c:v>
                </c:pt>
                <c:pt idx="1040">
                  <c:v>38008</c:v>
                </c:pt>
                <c:pt idx="1041">
                  <c:v>38009</c:v>
                </c:pt>
                <c:pt idx="1042">
                  <c:v>38012</c:v>
                </c:pt>
                <c:pt idx="1043">
                  <c:v>38013</c:v>
                </c:pt>
                <c:pt idx="1044">
                  <c:v>38014</c:v>
                </c:pt>
                <c:pt idx="1045">
                  <c:v>38015</c:v>
                </c:pt>
                <c:pt idx="1046">
                  <c:v>38016</c:v>
                </c:pt>
                <c:pt idx="1047">
                  <c:v>38019</c:v>
                </c:pt>
                <c:pt idx="1048">
                  <c:v>38020</c:v>
                </c:pt>
                <c:pt idx="1049">
                  <c:v>38021</c:v>
                </c:pt>
                <c:pt idx="1050">
                  <c:v>38023</c:v>
                </c:pt>
                <c:pt idx="1051">
                  <c:v>38026</c:v>
                </c:pt>
                <c:pt idx="1052">
                  <c:v>38027</c:v>
                </c:pt>
                <c:pt idx="1053">
                  <c:v>38028</c:v>
                </c:pt>
                <c:pt idx="1054">
                  <c:v>38029</c:v>
                </c:pt>
                <c:pt idx="1055">
                  <c:v>38030</c:v>
                </c:pt>
                <c:pt idx="1056">
                  <c:v>38033</c:v>
                </c:pt>
                <c:pt idx="1057">
                  <c:v>38034</c:v>
                </c:pt>
                <c:pt idx="1058">
                  <c:v>38035</c:v>
                </c:pt>
                <c:pt idx="1059">
                  <c:v>38036</c:v>
                </c:pt>
                <c:pt idx="1060">
                  <c:v>38037</c:v>
                </c:pt>
                <c:pt idx="1061">
                  <c:v>38040</c:v>
                </c:pt>
                <c:pt idx="1062">
                  <c:v>38041</c:v>
                </c:pt>
                <c:pt idx="1063">
                  <c:v>38042</c:v>
                </c:pt>
                <c:pt idx="1064">
                  <c:v>38043</c:v>
                </c:pt>
                <c:pt idx="1065">
                  <c:v>38044</c:v>
                </c:pt>
                <c:pt idx="1066">
                  <c:v>38047</c:v>
                </c:pt>
                <c:pt idx="1067">
                  <c:v>38048</c:v>
                </c:pt>
                <c:pt idx="1068">
                  <c:v>38049</c:v>
                </c:pt>
                <c:pt idx="1069">
                  <c:v>38050</c:v>
                </c:pt>
                <c:pt idx="1070">
                  <c:v>38051</c:v>
                </c:pt>
                <c:pt idx="1071">
                  <c:v>38054</c:v>
                </c:pt>
                <c:pt idx="1072">
                  <c:v>38055</c:v>
                </c:pt>
                <c:pt idx="1073">
                  <c:v>38056</c:v>
                </c:pt>
                <c:pt idx="1074">
                  <c:v>38057</c:v>
                </c:pt>
                <c:pt idx="1075">
                  <c:v>38058</c:v>
                </c:pt>
                <c:pt idx="1076">
                  <c:v>38061</c:v>
                </c:pt>
                <c:pt idx="1077">
                  <c:v>38062</c:v>
                </c:pt>
                <c:pt idx="1078">
                  <c:v>38063</c:v>
                </c:pt>
                <c:pt idx="1079">
                  <c:v>38064</c:v>
                </c:pt>
                <c:pt idx="1080">
                  <c:v>38065</c:v>
                </c:pt>
                <c:pt idx="1081">
                  <c:v>38068</c:v>
                </c:pt>
                <c:pt idx="1082">
                  <c:v>38069</c:v>
                </c:pt>
                <c:pt idx="1083">
                  <c:v>38070</c:v>
                </c:pt>
                <c:pt idx="1084">
                  <c:v>38071</c:v>
                </c:pt>
                <c:pt idx="1085">
                  <c:v>38072</c:v>
                </c:pt>
                <c:pt idx="1086">
                  <c:v>38075</c:v>
                </c:pt>
                <c:pt idx="1087">
                  <c:v>38076</c:v>
                </c:pt>
                <c:pt idx="1088">
                  <c:v>38077</c:v>
                </c:pt>
                <c:pt idx="1089">
                  <c:v>38078</c:v>
                </c:pt>
                <c:pt idx="1090">
                  <c:v>38079</c:v>
                </c:pt>
                <c:pt idx="1091">
                  <c:v>38082</c:v>
                </c:pt>
                <c:pt idx="1092">
                  <c:v>38083</c:v>
                </c:pt>
                <c:pt idx="1093">
                  <c:v>38084</c:v>
                </c:pt>
                <c:pt idx="1094">
                  <c:v>38089</c:v>
                </c:pt>
                <c:pt idx="1095">
                  <c:v>38090</c:v>
                </c:pt>
                <c:pt idx="1096">
                  <c:v>38091</c:v>
                </c:pt>
                <c:pt idx="1097">
                  <c:v>38092</c:v>
                </c:pt>
                <c:pt idx="1098">
                  <c:v>38093</c:v>
                </c:pt>
                <c:pt idx="1099">
                  <c:v>38096</c:v>
                </c:pt>
                <c:pt idx="1100">
                  <c:v>38097</c:v>
                </c:pt>
                <c:pt idx="1101">
                  <c:v>38098</c:v>
                </c:pt>
                <c:pt idx="1102">
                  <c:v>38099</c:v>
                </c:pt>
                <c:pt idx="1103">
                  <c:v>38100</c:v>
                </c:pt>
                <c:pt idx="1104">
                  <c:v>38103</c:v>
                </c:pt>
                <c:pt idx="1105">
                  <c:v>38104</c:v>
                </c:pt>
                <c:pt idx="1106">
                  <c:v>38105</c:v>
                </c:pt>
                <c:pt idx="1107">
                  <c:v>38106</c:v>
                </c:pt>
                <c:pt idx="1108">
                  <c:v>38107</c:v>
                </c:pt>
                <c:pt idx="1109">
                  <c:v>38110</c:v>
                </c:pt>
                <c:pt idx="1110">
                  <c:v>38111</c:v>
                </c:pt>
                <c:pt idx="1111">
                  <c:v>38112</c:v>
                </c:pt>
                <c:pt idx="1112">
                  <c:v>38113</c:v>
                </c:pt>
                <c:pt idx="1113">
                  <c:v>38114</c:v>
                </c:pt>
                <c:pt idx="1114">
                  <c:v>38117</c:v>
                </c:pt>
                <c:pt idx="1115">
                  <c:v>38118</c:v>
                </c:pt>
                <c:pt idx="1116">
                  <c:v>38119</c:v>
                </c:pt>
                <c:pt idx="1117">
                  <c:v>38120</c:v>
                </c:pt>
                <c:pt idx="1118">
                  <c:v>38121</c:v>
                </c:pt>
                <c:pt idx="1119">
                  <c:v>38124</c:v>
                </c:pt>
                <c:pt idx="1120">
                  <c:v>38125</c:v>
                </c:pt>
                <c:pt idx="1121">
                  <c:v>38126</c:v>
                </c:pt>
                <c:pt idx="1122">
                  <c:v>38127</c:v>
                </c:pt>
                <c:pt idx="1123">
                  <c:v>38128</c:v>
                </c:pt>
                <c:pt idx="1124">
                  <c:v>38131</c:v>
                </c:pt>
                <c:pt idx="1125">
                  <c:v>38132</c:v>
                </c:pt>
                <c:pt idx="1126">
                  <c:v>38133</c:v>
                </c:pt>
                <c:pt idx="1127">
                  <c:v>38134</c:v>
                </c:pt>
                <c:pt idx="1128">
                  <c:v>38135</c:v>
                </c:pt>
                <c:pt idx="1129">
                  <c:v>38138</c:v>
                </c:pt>
                <c:pt idx="1130">
                  <c:v>38139</c:v>
                </c:pt>
                <c:pt idx="1131">
                  <c:v>38140</c:v>
                </c:pt>
                <c:pt idx="1132">
                  <c:v>38141</c:v>
                </c:pt>
                <c:pt idx="1133">
                  <c:v>38142</c:v>
                </c:pt>
                <c:pt idx="1134">
                  <c:v>38145</c:v>
                </c:pt>
                <c:pt idx="1135">
                  <c:v>38146</c:v>
                </c:pt>
                <c:pt idx="1136">
                  <c:v>38147</c:v>
                </c:pt>
                <c:pt idx="1137">
                  <c:v>38148</c:v>
                </c:pt>
                <c:pt idx="1138">
                  <c:v>38149</c:v>
                </c:pt>
                <c:pt idx="1139">
                  <c:v>38152</c:v>
                </c:pt>
                <c:pt idx="1140">
                  <c:v>38153</c:v>
                </c:pt>
                <c:pt idx="1141">
                  <c:v>38154</c:v>
                </c:pt>
                <c:pt idx="1142">
                  <c:v>38155</c:v>
                </c:pt>
                <c:pt idx="1143">
                  <c:v>38156</c:v>
                </c:pt>
                <c:pt idx="1144">
                  <c:v>38159</c:v>
                </c:pt>
                <c:pt idx="1145">
                  <c:v>38160</c:v>
                </c:pt>
                <c:pt idx="1146">
                  <c:v>38161</c:v>
                </c:pt>
                <c:pt idx="1147">
                  <c:v>38162</c:v>
                </c:pt>
                <c:pt idx="1148">
                  <c:v>38163</c:v>
                </c:pt>
                <c:pt idx="1149">
                  <c:v>38166</c:v>
                </c:pt>
                <c:pt idx="1150">
                  <c:v>38167</c:v>
                </c:pt>
                <c:pt idx="1151">
                  <c:v>38168</c:v>
                </c:pt>
                <c:pt idx="1152">
                  <c:v>38169</c:v>
                </c:pt>
                <c:pt idx="1153">
                  <c:v>38170</c:v>
                </c:pt>
                <c:pt idx="1154">
                  <c:v>38173</c:v>
                </c:pt>
                <c:pt idx="1155">
                  <c:v>38174</c:v>
                </c:pt>
                <c:pt idx="1156">
                  <c:v>38175</c:v>
                </c:pt>
                <c:pt idx="1157">
                  <c:v>38176</c:v>
                </c:pt>
                <c:pt idx="1158">
                  <c:v>38177</c:v>
                </c:pt>
                <c:pt idx="1159">
                  <c:v>38180</c:v>
                </c:pt>
                <c:pt idx="1160">
                  <c:v>38181</c:v>
                </c:pt>
                <c:pt idx="1161">
                  <c:v>38182</c:v>
                </c:pt>
                <c:pt idx="1162">
                  <c:v>38183</c:v>
                </c:pt>
                <c:pt idx="1163">
                  <c:v>38184</c:v>
                </c:pt>
                <c:pt idx="1164">
                  <c:v>38187</c:v>
                </c:pt>
                <c:pt idx="1165">
                  <c:v>38188</c:v>
                </c:pt>
                <c:pt idx="1166">
                  <c:v>38189</c:v>
                </c:pt>
                <c:pt idx="1167">
                  <c:v>38190</c:v>
                </c:pt>
                <c:pt idx="1168">
                  <c:v>38191</c:v>
                </c:pt>
                <c:pt idx="1169">
                  <c:v>38194</c:v>
                </c:pt>
                <c:pt idx="1170">
                  <c:v>38195</c:v>
                </c:pt>
                <c:pt idx="1171">
                  <c:v>38196</c:v>
                </c:pt>
                <c:pt idx="1172">
                  <c:v>38197</c:v>
                </c:pt>
                <c:pt idx="1173">
                  <c:v>38198</c:v>
                </c:pt>
                <c:pt idx="1174">
                  <c:v>38201</c:v>
                </c:pt>
                <c:pt idx="1175">
                  <c:v>38202</c:v>
                </c:pt>
                <c:pt idx="1176">
                  <c:v>38203</c:v>
                </c:pt>
                <c:pt idx="1177">
                  <c:v>38204</c:v>
                </c:pt>
                <c:pt idx="1178">
                  <c:v>38205</c:v>
                </c:pt>
                <c:pt idx="1179">
                  <c:v>38208</c:v>
                </c:pt>
                <c:pt idx="1180">
                  <c:v>38209</c:v>
                </c:pt>
                <c:pt idx="1181">
                  <c:v>38210</c:v>
                </c:pt>
                <c:pt idx="1182">
                  <c:v>38211</c:v>
                </c:pt>
                <c:pt idx="1183">
                  <c:v>38212</c:v>
                </c:pt>
                <c:pt idx="1184">
                  <c:v>38215</c:v>
                </c:pt>
                <c:pt idx="1185">
                  <c:v>38216</c:v>
                </c:pt>
                <c:pt idx="1186">
                  <c:v>38217</c:v>
                </c:pt>
                <c:pt idx="1187">
                  <c:v>38218</c:v>
                </c:pt>
                <c:pt idx="1188">
                  <c:v>38219</c:v>
                </c:pt>
                <c:pt idx="1189">
                  <c:v>38222</c:v>
                </c:pt>
                <c:pt idx="1190">
                  <c:v>38223</c:v>
                </c:pt>
                <c:pt idx="1191">
                  <c:v>38224</c:v>
                </c:pt>
                <c:pt idx="1192">
                  <c:v>38225</c:v>
                </c:pt>
                <c:pt idx="1193">
                  <c:v>38226</c:v>
                </c:pt>
                <c:pt idx="1194">
                  <c:v>38229</c:v>
                </c:pt>
                <c:pt idx="1195">
                  <c:v>38230</c:v>
                </c:pt>
                <c:pt idx="1196">
                  <c:v>38231</c:v>
                </c:pt>
                <c:pt idx="1197">
                  <c:v>38232</c:v>
                </c:pt>
                <c:pt idx="1198">
                  <c:v>38233</c:v>
                </c:pt>
                <c:pt idx="1199">
                  <c:v>38236</c:v>
                </c:pt>
                <c:pt idx="1200">
                  <c:v>38237</c:v>
                </c:pt>
                <c:pt idx="1201">
                  <c:v>38238</c:v>
                </c:pt>
                <c:pt idx="1202">
                  <c:v>38239</c:v>
                </c:pt>
                <c:pt idx="1203">
                  <c:v>38240</c:v>
                </c:pt>
                <c:pt idx="1204">
                  <c:v>38243</c:v>
                </c:pt>
                <c:pt idx="1205">
                  <c:v>38244</c:v>
                </c:pt>
                <c:pt idx="1206">
                  <c:v>38245</c:v>
                </c:pt>
                <c:pt idx="1207">
                  <c:v>38247</c:v>
                </c:pt>
                <c:pt idx="1208">
                  <c:v>38250</c:v>
                </c:pt>
                <c:pt idx="1209">
                  <c:v>38251</c:v>
                </c:pt>
                <c:pt idx="1210">
                  <c:v>38252</c:v>
                </c:pt>
                <c:pt idx="1211">
                  <c:v>38253</c:v>
                </c:pt>
                <c:pt idx="1212">
                  <c:v>38254</c:v>
                </c:pt>
                <c:pt idx="1213">
                  <c:v>38257</c:v>
                </c:pt>
                <c:pt idx="1214">
                  <c:v>38258</c:v>
                </c:pt>
                <c:pt idx="1215">
                  <c:v>38259</c:v>
                </c:pt>
                <c:pt idx="1216">
                  <c:v>38260</c:v>
                </c:pt>
                <c:pt idx="1217">
                  <c:v>38261</c:v>
                </c:pt>
                <c:pt idx="1218">
                  <c:v>38264</c:v>
                </c:pt>
                <c:pt idx="1219">
                  <c:v>38265</c:v>
                </c:pt>
                <c:pt idx="1220">
                  <c:v>38266</c:v>
                </c:pt>
                <c:pt idx="1221">
                  <c:v>38267</c:v>
                </c:pt>
                <c:pt idx="1222">
                  <c:v>38268</c:v>
                </c:pt>
                <c:pt idx="1223">
                  <c:v>38271</c:v>
                </c:pt>
                <c:pt idx="1224">
                  <c:v>38272</c:v>
                </c:pt>
                <c:pt idx="1225">
                  <c:v>38273</c:v>
                </c:pt>
                <c:pt idx="1226">
                  <c:v>38274</c:v>
                </c:pt>
                <c:pt idx="1227">
                  <c:v>38275</c:v>
                </c:pt>
                <c:pt idx="1228">
                  <c:v>38278</c:v>
                </c:pt>
                <c:pt idx="1229">
                  <c:v>38279</c:v>
                </c:pt>
                <c:pt idx="1230">
                  <c:v>38280</c:v>
                </c:pt>
                <c:pt idx="1231">
                  <c:v>38281</c:v>
                </c:pt>
                <c:pt idx="1232">
                  <c:v>38282</c:v>
                </c:pt>
                <c:pt idx="1233">
                  <c:v>38285</c:v>
                </c:pt>
                <c:pt idx="1234">
                  <c:v>38286</c:v>
                </c:pt>
                <c:pt idx="1235">
                  <c:v>38287</c:v>
                </c:pt>
                <c:pt idx="1236">
                  <c:v>38288</c:v>
                </c:pt>
                <c:pt idx="1237">
                  <c:v>38289</c:v>
                </c:pt>
                <c:pt idx="1238">
                  <c:v>38292</c:v>
                </c:pt>
                <c:pt idx="1239">
                  <c:v>38293</c:v>
                </c:pt>
                <c:pt idx="1240">
                  <c:v>38294</c:v>
                </c:pt>
                <c:pt idx="1241">
                  <c:v>38295</c:v>
                </c:pt>
                <c:pt idx="1242">
                  <c:v>38296</c:v>
                </c:pt>
                <c:pt idx="1243">
                  <c:v>38299</c:v>
                </c:pt>
                <c:pt idx="1244">
                  <c:v>38300</c:v>
                </c:pt>
                <c:pt idx="1245">
                  <c:v>38301</c:v>
                </c:pt>
                <c:pt idx="1246">
                  <c:v>38302</c:v>
                </c:pt>
                <c:pt idx="1247">
                  <c:v>38303</c:v>
                </c:pt>
                <c:pt idx="1248">
                  <c:v>38306</c:v>
                </c:pt>
                <c:pt idx="1249">
                  <c:v>38307</c:v>
                </c:pt>
                <c:pt idx="1250">
                  <c:v>38308</c:v>
                </c:pt>
                <c:pt idx="1251">
                  <c:v>38309</c:v>
                </c:pt>
                <c:pt idx="1252">
                  <c:v>38310</c:v>
                </c:pt>
                <c:pt idx="1253">
                  <c:v>38313</c:v>
                </c:pt>
                <c:pt idx="1254">
                  <c:v>38314</c:v>
                </c:pt>
                <c:pt idx="1255">
                  <c:v>38315</c:v>
                </c:pt>
                <c:pt idx="1256">
                  <c:v>38316</c:v>
                </c:pt>
                <c:pt idx="1257">
                  <c:v>38317</c:v>
                </c:pt>
                <c:pt idx="1258">
                  <c:v>38320</c:v>
                </c:pt>
                <c:pt idx="1259">
                  <c:v>38321</c:v>
                </c:pt>
                <c:pt idx="1260">
                  <c:v>38322</c:v>
                </c:pt>
                <c:pt idx="1261">
                  <c:v>38323</c:v>
                </c:pt>
                <c:pt idx="1262">
                  <c:v>38324</c:v>
                </c:pt>
                <c:pt idx="1263">
                  <c:v>38327</c:v>
                </c:pt>
                <c:pt idx="1264">
                  <c:v>38328</c:v>
                </c:pt>
                <c:pt idx="1265">
                  <c:v>38329</c:v>
                </c:pt>
                <c:pt idx="1266">
                  <c:v>38330</c:v>
                </c:pt>
                <c:pt idx="1267">
                  <c:v>38331</c:v>
                </c:pt>
                <c:pt idx="1268">
                  <c:v>38334</c:v>
                </c:pt>
                <c:pt idx="1269">
                  <c:v>38335</c:v>
                </c:pt>
                <c:pt idx="1270">
                  <c:v>38336</c:v>
                </c:pt>
                <c:pt idx="1271">
                  <c:v>38337</c:v>
                </c:pt>
                <c:pt idx="1272">
                  <c:v>38338</c:v>
                </c:pt>
                <c:pt idx="1273">
                  <c:v>38341</c:v>
                </c:pt>
                <c:pt idx="1274">
                  <c:v>38342</c:v>
                </c:pt>
                <c:pt idx="1275">
                  <c:v>38343</c:v>
                </c:pt>
                <c:pt idx="1276">
                  <c:v>38344</c:v>
                </c:pt>
                <c:pt idx="1277">
                  <c:v>38345</c:v>
                </c:pt>
                <c:pt idx="1278">
                  <c:v>38348</c:v>
                </c:pt>
                <c:pt idx="1279">
                  <c:v>38349</c:v>
                </c:pt>
                <c:pt idx="1280">
                  <c:v>38350</c:v>
                </c:pt>
                <c:pt idx="1281">
                  <c:v>38351</c:v>
                </c:pt>
                <c:pt idx="1282">
                  <c:v>38352</c:v>
                </c:pt>
                <c:pt idx="1283">
                  <c:v>38355</c:v>
                </c:pt>
                <c:pt idx="1284">
                  <c:v>38356</c:v>
                </c:pt>
                <c:pt idx="1285">
                  <c:v>38357</c:v>
                </c:pt>
                <c:pt idx="1286">
                  <c:v>38358</c:v>
                </c:pt>
                <c:pt idx="1287">
                  <c:v>38359</c:v>
                </c:pt>
                <c:pt idx="1288">
                  <c:v>38362</c:v>
                </c:pt>
                <c:pt idx="1289">
                  <c:v>38363</c:v>
                </c:pt>
                <c:pt idx="1290">
                  <c:v>38364</c:v>
                </c:pt>
                <c:pt idx="1291">
                  <c:v>38365</c:v>
                </c:pt>
                <c:pt idx="1292">
                  <c:v>38366</c:v>
                </c:pt>
                <c:pt idx="1293">
                  <c:v>38369</c:v>
                </c:pt>
                <c:pt idx="1294">
                  <c:v>38370</c:v>
                </c:pt>
                <c:pt idx="1295">
                  <c:v>38371</c:v>
                </c:pt>
                <c:pt idx="1296">
                  <c:v>38372</c:v>
                </c:pt>
                <c:pt idx="1297">
                  <c:v>38373</c:v>
                </c:pt>
                <c:pt idx="1298">
                  <c:v>38376</c:v>
                </c:pt>
                <c:pt idx="1299">
                  <c:v>38377</c:v>
                </c:pt>
                <c:pt idx="1300">
                  <c:v>38378</c:v>
                </c:pt>
                <c:pt idx="1301">
                  <c:v>38379</c:v>
                </c:pt>
                <c:pt idx="1302">
                  <c:v>38380</c:v>
                </c:pt>
                <c:pt idx="1303">
                  <c:v>38383</c:v>
                </c:pt>
                <c:pt idx="1304">
                  <c:v>38384</c:v>
                </c:pt>
                <c:pt idx="1305">
                  <c:v>38385</c:v>
                </c:pt>
                <c:pt idx="1306">
                  <c:v>38386</c:v>
                </c:pt>
                <c:pt idx="1307">
                  <c:v>38387</c:v>
                </c:pt>
                <c:pt idx="1308">
                  <c:v>38390</c:v>
                </c:pt>
                <c:pt idx="1309">
                  <c:v>38391</c:v>
                </c:pt>
                <c:pt idx="1310">
                  <c:v>38392</c:v>
                </c:pt>
                <c:pt idx="1311">
                  <c:v>38393</c:v>
                </c:pt>
                <c:pt idx="1312">
                  <c:v>38394</c:v>
                </c:pt>
                <c:pt idx="1313">
                  <c:v>38397</c:v>
                </c:pt>
                <c:pt idx="1314">
                  <c:v>38398</c:v>
                </c:pt>
                <c:pt idx="1315">
                  <c:v>38399</c:v>
                </c:pt>
                <c:pt idx="1316">
                  <c:v>38400</c:v>
                </c:pt>
                <c:pt idx="1317">
                  <c:v>38401</c:v>
                </c:pt>
                <c:pt idx="1318">
                  <c:v>38404</c:v>
                </c:pt>
                <c:pt idx="1319">
                  <c:v>38405</c:v>
                </c:pt>
                <c:pt idx="1320">
                  <c:v>38406</c:v>
                </c:pt>
                <c:pt idx="1321">
                  <c:v>38407</c:v>
                </c:pt>
                <c:pt idx="1322">
                  <c:v>38408</c:v>
                </c:pt>
                <c:pt idx="1323">
                  <c:v>38411</c:v>
                </c:pt>
                <c:pt idx="1324">
                  <c:v>38412</c:v>
                </c:pt>
                <c:pt idx="1325">
                  <c:v>38413</c:v>
                </c:pt>
                <c:pt idx="1326">
                  <c:v>38414</c:v>
                </c:pt>
                <c:pt idx="1327">
                  <c:v>38415</c:v>
                </c:pt>
                <c:pt idx="1328">
                  <c:v>38418</c:v>
                </c:pt>
                <c:pt idx="1329">
                  <c:v>38419</c:v>
                </c:pt>
                <c:pt idx="1330">
                  <c:v>38420</c:v>
                </c:pt>
                <c:pt idx="1331">
                  <c:v>38421</c:v>
                </c:pt>
                <c:pt idx="1332">
                  <c:v>38422</c:v>
                </c:pt>
                <c:pt idx="1333">
                  <c:v>38425</c:v>
                </c:pt>
                <c:pt idx="1334">
                  <c:v>38426</c:v>
                </c:pt>
                <c:pt idx="1335">
                  <c:v>38427</c:v>
                </c:pt>
                <c:pt idx="1336">
                  <c:v>38428</c:v>
                </c:pt>
                <c:pt idx="1337">
                  <c:v>38429</c:v>
                </c:pt>
                <c:pt idx="1338">
                  <c:v>38433</c:v>
                </c:pt>
                <c:pt idx="1339">
                  <c:v>38434</c:v>
                </c:pt>
                <c:pt idx="1340">
                  <c:v>38439</c:v>
                </c:pt>
                <c:pt idx="1341">
                  <c:v>38440</c:v>
                </c:pt>
                <c:pt idx="1342">
                  <c:v>38441</c:v>
                </c:pt>
                <c:pt idx="1343">
                  <c:v>38442</c:v>
                </c:pt>
                <c:pt idx="1344">
                  <c:v>38443</c:v>
                </c:pt>
                <c:pt idx="1345">
                  <c:v>38446</c:v>
                </c:pt>
                <c:pt idx="1346">
                  <c:v>38447</c:v>
                </c:pt>
                <c:pt idx="1347">
                  <c:v>38448</c:v>
                </c:pt>
                <c:pt idx="1348">
                  <c:v>38449</c:v>
                </c:pt>
                <c:pt idx="1349">
                  <c:v>38450</c:v>
                </c:pt>
                <c:pt idx="1350">
                  <c:v>38453</c:v>
                </c:pt>
                <c:pt idx="1351">
                  <c:v>38454</c:v>
                </c:pt>
                <c:pt idx="1352">
                  <c:v>38455</c:v>
                </c:pt>
                <c:pt idx="1353">
                  <c:v>38456</c:v>
                </c:pt>
                <c:pt idx="1354">
                  <c:v>38457</c:v>
                </c:pt>
                <c:pt idx="1355">
                  <c:v>38460</c:v>
                </c:pt>
                <c:pt idx="1356">
                  <c:v>38461</c:v>
                </c:pt>
                <c:pt idx="1357">
                  <c:v>38462</c:v>
                </c:pt>
                <c:pt idx="1358">
                  <c:v>38463</c:v>
                </c:pt>
                <c:pt idx="1359">
                  <c:v>38464</c:v>
                </c:pt>
                <c:pt idx="1360">
                  <c:v>38467</c:v>
                </c:pt>
                <c:pt idx="1361">
                  <c:v>38468</c:v>
                </c:pt>
                <c:pt idx="1362">
                  <c:v>38469</c:v>
                </c:pt>
                <c:pt idx="1363">
                  <c:v>38470</c:v>
                </c:pt>
                <c:pt idx="1364">
                  <c:v>38471</c:v>
                </c:pt>
                <c:pt idx="1365">
                  <c:v>38474</c:v>
                </c:pt>
                <c:pt idx="1366">
                  <c:v>38475</c:v>
                </c:pt>
                <c:pt idx="1367">
                  <c:v>38476</c:v>
                </c:pt>
                <c:pt idx="1368">
                  <c:v>38477</c:v>
                </c:pt>
                <c:pt idx="1369">
                  <c:v>38478</c:v>
                </c:pt>
                <c:pt idx="1370">
                  <c:v>38481</c:v>
                </c:pt>
                <c:pt idx="1371">
                  <c:v>38482</c:v>
                </c:pt>
                <c:pt idx="1372">
                  <c:v>38483</c:v>
                </c:pt>
                <c:pt idx="1373">
                  <c:v>38484</c:v>
                </c:pt>
                <c:pt idx="1374">
                  <c:v>38485</c:v>
                </c:pt>
                <c:pt idx="1375">
                  <c:v>38488</c:v>
                </c:pt>
                <c:pt idx="1376">
                  <c:v>38489</c:v>
                </c:pt>
                <c:pt idx="1377">
                  <c:v>38490</c:v>
                </c:pt>
                <c:pt idx="1378">
                  <c:v>38491</c:v>
                </c:pt>
                <c:pt idx="1379">
                  <c:v>38492</c:v>
                </c:pt>
                <c:pt idx="1380">
                  <c:v>38495</c:v>
                </c:pt>
                <c:pt idx="1381">
                  <c:v>38496</c:v>
                </c:pt>
                <c:pt idx="1382">
                  <c:v>38497</c:v>
                </c:pt>
                <c:pt idx="1383">
                  <c:v>38498</c:v>
                </c:pt>
                <c:pt idx="1384">
                  <c:v>38499</c:v>
                </c:pt>
                <c:pt idx="1385">
                  <c:v>38502</c:v>
                </c:pt>
                <c:pt idx="1386">
                  <c:v>38503</c:v>
                </c:pt>
                <c:pt idx="1387">
                  <c:v>38504</c:v>
                </c:pt>
                <c:pt idx="1388">
                  <c:v>38505</c:v>
                </c:pt>
                <c:pt idx="1389">
                  <c:v>38506</c:v>
                </c:pt>
                <c:pt idx="1390">
                  <c:v>38509</c:v>
                </c:pt>
                <c:pt idx="1391">
                  <c:v>38510</c:v>
                </c:pt>
                <c:pt idx="1392">
                  <c:v>38511</c:v>
                </c:pt>
                <c:pt idx="1393">
                  <c:v>38512</c:v>
                </c:pt>
                <c:pt idx="1394">
                  <c:v>38513</c:v>
                </c:pt>
                <c:pt idx="1395">
                  <c:v>38516</c:v>
                </c:pt>
                <c:pt idx="1396">
                  <c:v>38517</c:v>
                </c:pt>
                <c:pt idx="1397">
                  <c:v>38518</c:v>
                </c:pt>
                <c:pt idx="1398">
                  <c:v>38519</c:v>
                </c:pt>
                <c:pt idx="1399">
                  <c:v>38520</c:v>
                </c:pt>
                <c:pt idx="1400">
                  <c:v>38523</c:v>
                </c:pt>
                <c:pt idx="1401">
                  <c:v>38524</c:v>
                </c:pt>
                <c:pt idx="1402">
                  <c:v>38525</c:v>
                </c:pt>
                <c:pt idx="1403">
                  <c:v>38526</c:v>
                </c:pt>
                <c:pt idx="1404">
                  <c:v>38527</c:v>
                </c:pt>
                <c:pt idx="1405">
                  <c:v>38530</c:v>
                </c:pt>
                <c:pt idx="1406">
                  <c:v>38531</c:v>
                </c:pt>
                <c:pt idx="1407">
                  <c:v>38532</c:v>
                </c:pt>
                <c:pt idx="1408">
                  <c:v>38533</c:v>
                </c:pt>
                <c:pt idx="1409">
                  <c:v>38534</c:v>
                </c:pt>
                <c:pt idx="1410">
                  <c:v>38537</c:v>
                </c:pt>
                <c:pt idx="1411">
                  <c:v>38538</c:v>
                </c:pt>
                <c:pt idx="1412">
                  <c:v>38539</c:v>
                </c:pt>
                <c:pt idx="1413">
                  <c:v>38540</c:v>
                </c:pt>
                <c:pt idx="1414">
                  <c:v>38541</c:v>
                </c:pt>
                <c:pt idx="1415">
                  <c:v>38544</c:v>
                </c:pt>
                <c:pt idx="1416">
                  <c:v>38545</c:v>
                </c:pt>
                <c:pt idx="1417">
                  <c:v>38546</c:v>
                </c:pt>
                <c:pt idx="1418">
                  <c:v>38547</c:v>
                </c:pt>
                <c:pt idx="1419">
                  <c:v>38548</c:v>
                </c:pt>
                <c:pt idx="1420">
                  <c:v>38551</c:v>
                </c:pt>
                <c:pt idx="1421">
                  <c:v>38552</c:v>
                </c:pt>
                <c:pt idx="1422">
                  <c:v>38553</c:v>
                </c:pt>
                <c:pt idx="1423">
                  <c:v>38554</c:v>
                </c:pt>
                <c:pt idx="1424">
                  <c:v>38555</c:v>
                </c:pt>
                <c:pt idx="1425">
                  <c:v>38558</c:v>
                </c:pt>
                <c:pt idx="1426">
                  <c:v>38559</c:v>
                </c:pt>
                <c:pt idx="1427">
                  <c:v>38560</c:v>
                </c:pt>
                <c:pt idx="1428">
                  <c:v>38561</c:v>
                </c:pt>
                <c:pt idx="1429">
                  <c:v>38562</c:v>
                </c:pt>
                <c:pt idx="1430">
                  <c:v>38565</c:v>
                </c:pt>
                <c:pt idx="1431">
                  <c:v>38566</c:v>
                </c:pt>
                <c:pt idx="1432">
                  <c:v>38567</c:v>
                </c:pt>
                <c:pt idx="1433">
                  <c:v>38568</c:v>
                </c:pt>
                <c:pt idx="1434">
                  <c:v>38569</c:v>
                </c:pt>
                <c:pt idx="1435">
                  <c:v>38572</c:v>
                </c:pt>
                <c:pt idx="1436">
                  <c:v>38573</c:v>
                </c:pt>
                <c:pt idx="1437">
                  <c:v>38574</c:v>
                </c:pt>
                <c:pt idx="1438">
                  <c:v>38575</c:v>
                </c:pt>
                <c:pt idx="1439">
                  <c:v>38576</c:v>
                </c:pt>
                <c:pt idx="1440">
                  <c:v>38579</c:v>
                </c:pt>
                <c:pt idx="1441">
                  <c:v>38580</c:v>
                </c:pt>
                <c:pt idx="1442">
                  <c:v>38581</c:v>
                </c:pt>
                <c:pt idx="1443">
                  <c:v>38582</c:v>
                </c:pt>
                <c:pt idx="1444">
                  <c:v>38583</c:v>
                </c:pt>
                <c:pt idx="1445">
                  <c:v>38586</c:v>
                </c:pt>
                <c:pt idx="1446">
                  <c:v>38587</c:v>
                </c:pt>
                <c:pt idx="1447">
                  <c:v>38588</c:v>
                </c:pt>
                <c:pt idx="1448">
                  <c:v>38589</c:v>
                </c:pt>
                <c:pt idx="1449">
                  <c:v>38590</c:v>
                </c:pt>
                <c:pt idx="1450">
                  <c:v>38593</c:v>
                </c:pt>
                <c:pt idx="1451">
                  <c:v>38594</c:v>
                </c:pt>
                <c:pt idx="1452">
                  <c:v>38595</c:v>
                </c:pt>
                <c:pt idx="1453">
                  <c:v>38596</c:v>
                </c:pt>
                <c:pt idx="1454">
                  <c:v>38597</c:v>
                </c:pt>
                <c:pt idx="1455">
                  <c:v>38600</c:v>
                </c:pt>
                <c:pt idx="1456">
                  <c:v>38601</c:v>
                </c:pt>
                <c:pt idx="1457">
                  <c:v>38602</c:v>
                </c:pt>
                <c:pt idx="1458">
                  <c:v>38603</c:v>
                </c:pt>
                <c:pt idx="1459">
                  <c:v>38604</c:v>
                </c:pt>
                <c:pt idx="1460">
                  <c:v>38607</c:v>
                </c:pt>
                <c:pt idx="1461">
                  <c:v>38608</c:v>
                </c:pt>
                <c:pt idx="1462">
                  <c:v>38609</c:v>
                </c:pt>
                <c:pt idx="1463">
                  <c:v>38610</c:v>
                </c:pt>
                <c:pt idx="1464">
                  <c:v>38614</c:v>
                </c:pt>
                <c:pt idx="1465">
                  <c:v>38615</c:v>
                </c:pt>
                <c:pt idx="1466">
                  <c:v>38616</c:v>
                </c:pt>
                <c:pt idx="1467">
                  <c:v>38617</c:v>
                </c:pt>
                <c:pt idx="1468">
                  <c:v>38618</c:v>
                </c:pt>
                <c:pt idx="1469">
                  <c:v>38621</c:v>
                </c:pt>
                <c:pt idx="1470">
                  <c:v>38622</c:v>
                </c:pt>
                <c:pt idx="1471">
                  <c:v>38623</c:v>
                </c:pt>
                <c:pt idx="1472">
                  <c:v>38624</c:v>
                </c:pt>
                <c:pt idx="1473">
                  <c:v>38625</c:v>
                </c:pt>
                <c:pt idx="1474">
                  <c:v>38628</c:v>
                </c:pt>
                <c:pt idx="1475">
                  <c:v>38629</c:v>
                </c:pt>
                <c:pt idx="1476">
                  <c:v>38630</c:v>
                </c:pt>
                <c:pt idx="1477">
                  <c:v>38631</c:v>
                </c:pt>
                <c:pt idx="1478">
                  <c:v>38632</c:v>
                </c:pt>
                <c:pt idx="1479">
                  <c:v>38635</c:v>
                </c:pt>
                <c:pt idx="1480">
                  <c:v>38636</c:v>
                </c:pt>
                <c:pt idx="1481">
                  <c:v>38637</c:v>
                </c:pt>
                <c:pt idx="1482">
                  <c:v>38638</c:v>
                </c:pt>
                <c:pt idx="1483">
                  <c:v>38639</c:v>
                </c:pt>
                <c:pt idx="1484">
                  <c:v>38642</c:v>
                </c:pt>
                <c:pt idx="1485">
                  <c:v>38643</c:v>
                </c:pt>
                <c:pt idx="1486">
                  <c:v>38644</c:v>
                </c:pt>
                <c:pt idx="1487">
                  <c:v>38645</c:v>
                </c:pt>
                <c:pt idx="1488">
                  <c:v>38646</c:v>
                </c:pt>
                <c:pt idx="1489">
                  <c:v>38649</c:v>
                </c:pt>
                <c:pt idx="1490">
                  <c:v>38650</c:v>
                </c:pt>
                <c:pt idx="1491">
                  <c:v>38651</c:v>
                </c:pt>
                <c:pt idx="1492">
                  <c:v>38652</c:v>
                </c:pt>
                <c:pt idx="1493">
                  <c:v>38653</c:v>
                </c:pt>
                <c:pt idx="1494">
                  <c:v>38656</c:v>
                </c:pt>
                <c:pt idx="1495">
                  <c:v>38657</c:v>
                </c:pt>
                <c:pt idx="1496">
                  <c:v>38658</c:v>
                </c:pt>
                <c:pt idx="1497">
                  <c:v>38659</c:v>
                </c:pt>
                <c:pt idx="1498">
                  <c:v>38660</c:v>
                </c:pt>
                <c:pt idx="1499">
                  <c:v>38663</c:v>
                </c:pt>
                <c:pt idx="1500">
                  <c:v>38664</c:v>
                </c:pt>
                <c:pt idx="1501">
                  <c:v>38665</c:v>
                </c:pt>
                <c:pt idx="1502">
                  <c:v>38666</c:v>
                </c:pt>
                <c:pt idx="1503">
                  <c:v>38667</c:v>
                </c:pt>
                <c:pt idx="1504">
                  <c:v>38670</c:v>
                </c:pt>
                <c:pt idx="1505">
                  <c:v>38671</c:v>
                </c:pt>
                <c:pt idx="1506">
                  <c:v>38672</c:v>
                </c:pt>
                <c:pt idx="1507">
                  <c:v>38673</c:v>
                </c:pt>
                <c:pt idx="1508">
                  <c:v>38674</c:v>
                </c:pt>
                <c:pt idx="1509">
                  <c:v>38677</c:v>
                </c:pt>
                <c:pt idx="1510">
                  <c:v>38678</c:v>
                </c:pt>
                <c:pt idx="1511">
                  <c:v>38679</c:v>
                </c:pt>
                <c:pt idx="1512">
                  <c:v>38680</c:v>
                </c:pt>
                <c:pt idx="1513">
                  <c:v>38681</c:v>
                </c:pt>
                <c:pt idx="1514">
                  <c:v>38684</c:v>
                </c:pt>
                <c:pt idx="1515">
                  <c:v>38685</c:v>
                </c:pt>
                <c:pt idx="1516">
                  <c:v>38686</c:v>
                </c:pt>
                <c:pt idx="1517">
                  <c:v>38687</c:v>
                </c:pt>
                <c:pt idx="1518">
                  <c:v>38688</c:v>
                </c:pt>
                <c:pt idx="1519">
                  <c:v>38691</c:v>
                </c:pt>
                <c:pt idx="1520">
                  <c:v>38692</c:v>
                </c:pt>
                <c:pt idx="1521">
                  <c:v>38693</c:v>
                </c:pt>
                <c:pt idx="1522">
                  <c:v>38694</c:v>
                </c:pt>
                <c:pt idx="1523">
                  <c:v>38695</c:v>
                </c:pt>
                <c:pt idx="1524">
                  <c:v>38699</c:v>
                </c:pt>
                <c:pt idx="1525">
                  <c:v>38700</c:v>
                </c:pt>
                <c:pt idx="1526">
                  <c:v>38701</c:v>
                </c:pt>
                <c:pt idx="1527">
                  <c:v>38702</c:v>
                </c:pt>
                <c:pt idx="1528">
                  <c:v>38705</c:v>
                </c:pt>
                <c:pt idx="1529">
                  <c:v>38706</c:v>
                </c:pt>
                <c:pt idx="1530">
                  <c:v>38707</c:v>
                </c:pt>
                <c:pt idx="1531">
                  <c:v>38708</c:v>
                </c:pt>
                <c:pt idx="1532">
                  <c:v>38709</c:v>
                </c:pt>
                <c:pt idx="1533">
                  <c:v>38712</c:v>
                </c:pt>
                <c:pt idx="1534">
                  <c:v>38713</c:v>
                </c:pt>
                <c:pt idx="1535">
                  <c:v>38714</c:v>
                </c:pt>
                <c:pt idx="1536">
                  <c:v>38715</c:v>
                </c:pt>
                <c:pt idx="1537">
                  <c:v>38716</c:v>
                </c:pt>
                <c:pt idx="1538">
                  <c:v>38719</c:v>
                </c:pt>
                <c:pt idx="1539">
                  <c:v>38720</c:v>
                </c:pt>
                <c:pt idx="1540">
                  <c:v>38721</c:v>
                </c:pt>
                <c:pt idx="1541">
                  <c:v>38722</c:v>
                </c:pt>
                <c:pt idx="1542">
                  <c:v>38723</c:v>
                </c:pt>
                <c:pt idx="1543">
                  <c:v>38726</c:v>
                </c:pt>
                <c:pt idx="1544">
                  <c:v>38727</c:v>
                </c:pt>
                <c:pt idx="1545">
                  <c:v>38728</c:v>
                </c:pt>
                <c:pt idx="1546">
                  <c:v>38729</c:v>
                </c:pt>
                <c:pt idx="1547">
                  <c:v>38730</c:v>
                </c:pt>
                <c:pt idx="1548">
                  <c:v>38733</c:v>
                </c:pt>
                <c:pt idx="1549">
                  <c:v>38734</c:v>
                </c:pt>
                <c:pt idx="1550">
                  <c:v>38735</c:v>
                </c:pt>
                <c:pt idx="1551">
                  <c:v>38736</c:v>
                </c:pt>
                <c:pt idx="1552">
                  <c:v>38737</c:v>
                </c:pt>
                <c:pt idx="1553">
                  <c:v>38740</c:v>
                </c:pt>
                <c:pt idx="1554">
                  <c:v>38741</c:v>
                </c:pt>
                <c:pt idx="1555">
                  <c:v>38742</c:v>
                </c:pt>
                <c:pt idx="1556">
                  <c:v>38743</c:v>
                </c:pt>
                <c:pt idx="1557">
                  <c:v>38744</c:v>
                </c:pt>
                <c:pt idx="1558">
                  <c:v>38747</c:v>
                </c:pt>
                <c:pt idx="1559">
                  <c:v>38748</c:v>
                </c:pt>
                <c:pt idx="1560">
                  <c:v>38749</c:v>
                </c:pt>
                <c:pt idx="1561">
                  <c:v>38750</c:v>
                </c:pt>
                <c:pt idx="1562">
                  <c:v>38751</c:v>
                </c:pt>
                <c:pt idx="1563">
                  <c:v>38755</c:v>
                </c:pt>
                <c:pt idx="1564">
                  <c:v>38756</c:v>
                </c:pt>
                <c:pt idx="1565">
                  <c:v>38757</c:v>
                </c:pt>
                <c:pt idx="1566">
                  <c:v>38758</c:v>
                </c:pt>
                <c:pt idx="1567">
                  <c:v>38761</c:v>
                </c:pt>
                <c:pt idx="1568">
                  <c:v>38762</c:v>
                </c:pt>
                <c:pt idx="1569">
                  <c:v>38763</c:v>
                </c:pt>
                <c:pt idx="1570">
                  <c:v>38764</c:v>
                </c:pt>
                <c:pt idx="1571">
                  <c:v>38765</c:v>
                </c:pt>
                <c:pt idx="1572">
                  <c:v>38768</c:v>
                </c:pt>
                <c:pt idx="1573">
                  <c:v>38769</c:v>
                </c:pt>
                <c:pt idx="1574">
                  <c:v>38770</c:v>
                </c:pt>
                <c:pt idx="1575">
                  <c:v>38771</c:v>
                </c:pt>
                <c:pt idx="1576">
                  <c:v>38772</c:v>
                </c:pt>
                <c:pt idx="1577">
                  <c:v>38775</c:v>
                </c:pt>
                <c:pt idx="1578">
                  <c:v>38776</c:v>
                </c:pt>
                <c:pt idx="1579">
                  <c:v>38777</c:v>
                </c:pt>
                <c:pt idx="1580">
                  <c:v>38778</c:v>
                </c:pt>
                <c:pt idx="1581">
                  <c:v>38779</c:v>
                </c:pt>
                <c:pt idx="1582">
                  <c:v>38782</c:v>
                </c:pt>
                <c:pt idx="1583">
                  <c:v>38783</c:v>
                </c:pt>
                <c:pt idx="1584">
                  <c:v>38784</c:v>
                </c:pt>
                <c:pt idx="1585">
                  <c:v>38785</c:v>
                </c:pt>
                <c:pt idx="1586">
                  <c:v>38786</c:v>
                </c:pt>
                <c:pt idx="1587">
                  <c:v>38789</c:v>
                </c:pt>
                <c:pt idx="1588">
                  <c:v>38790</c:v>
                </c:pt>
                <c:pt idx="1589">
                  <c:v>38791</c:v>
                </c:pt>
                <c:pt idx="1590">
                  <c:v>38792</c:v>
                </c:pt>
                <c:pt idx="1591">
                  <c:v>38793</c:v>
                </c:pt>
                <c:pt idx="1592">
                  <c:v>38796</c:v>
                </c:pt>
                <c:pt idx="1593">
                  <c:v>38798</c:v>
                </c:pt>
                <c:pt idx="1594">
                  <c:v>38799</c:v>
                </c:pt>
                <c:pt idx="1595">
                  <c:v>38800</c:v>
                </c:pt>
                <c:pt idx="1596">
                  <c:v>38803</c:v>
                </c:pt>
                <c:pt idx="1597">
                  <c:v>38804</c:v>
                </c:pt>
                <c:pt idx="1598">
                  <c:v>38805</c:v>
                </c:pt>
                <c:pt idx="1599">
                  <c:v>38806</c:v>
                </c:pt>
                <c:pt idx="1600">
                  <c:v>38807</c:v>
                </c:pt>
                <c:pt idx="1601">
                  <c:v>38810</c:v>
                </c:pt>
                <c:pt idx="1602">
                  <c:v>38811</c:v>
                </c:pt>
                <c:pt idx="1603">
                  <c:v>38812</c:v>
                </c:pt>
                <c:pt idx="1604">
                  <c:v>38813</c:v>
                </c:pt>
                <c:pt idx="1605">
                  <c:v>38814</c:v>
                </c:pt>
                <c:pt idx="1606">
                  <c:v>38817</c:v>
                </c:pt>
                <c:pt idx="1607">
                  <c:v>38818</c:v>
                </c:pt>
                <c:pt idx="1608">
                  <c:v>38819</c:v>
                </c:pt>
                <c:pt idx="1609">
                  <c:v>38824</c:v>
                </c:pt>
                <c:pt idx="1610">
                  <c:v>38825</c:v>
                </c:pt>
                <c:pt idx="1611">
                  <c:v>38826</c:v>
                </c:pt>
                <c:pt idx="1612">
                  <c:v>38827</c:v>
                </c:pt>
                <c:pt idx="1613">
                  <c:v>38828</c:v>
                </c:pt>
                <c:pt idx="1614">
                  <c:v>38831</c:v>
                </c:pt>
                <c:pt idx="1615">
                  <c:v>38832</c:v>
                </c:pt>
                <c:pt idx="1616">
                  <c:v>38833</c:v>
                </c:pt>
                <c:pt idx="1617">
                  <c:v>38834</c:v>
                </c:pt>
                <c:pt idx="1618">
                  <c:v>38835</c:v>
                </c:pt>
                <c:pt idx="1619">
                  <c:v>38839</c:v>
                </c:pt>
                <c:pt idx="1620">
                  <c:v>38840</c:v>
                </c:pt>
                <c:pt idx="1621">
                  <c:v>38841</c:v>
                </c:pt>
                <c:pt idx="1622">
                  <c:v>38842</c:v>
                </c:pt>
                <c:pt idx="1623">
                  <c:v>38845</c:v>
                </c:pt>
                <c:pt idx="1624">
                  <c:v>38846</c:v>
                </c:pt>
                <c:pt idx="1625">
                  <c:v>38847</c:v>
                </c:pt>
                <c:pt idx="1626">
                  <c:v>38848</c:v>
                </c:pt>
                <c:pt idx="1627">
                  <c:v>38849</c:v>
                </c:pt>
                <c:pt idx="1628">
                  <c:v>38852</c:v>
                </c:pt>
                <c:pt idx="1629">
                  <c:v>38853</c:v>
                </c:pt>
                <c:pt idx="1630">
                  <c:v>38854</c:v>
                </c:pt>
                <c:pt idx="1631">
                  <c:v>38855</c:v>
                </c:pt>
                <c:pt idx="1632">
                  <c:v>38856</c:v>
                </c:pt>
                <c:pt idx="1633">
                  <c:v>38859</c:v>
                </c:pt>
                <c:pt idx="1634">
                  <c:v>38860</c:v>
                </c:pt>
                <c:pt idx="1635">
                  <c:v>38861</c:v>
                </c:pt>
                <c:pt idx="1636">
                  <c:v>38862</c:v>
                </c:pt>
                <c:pt idx="1637">
                  <c:v>38863</c:v>
                </c:pt>
                <c:pt idx="1638">
                  <c:v>38866</c:v>
                </c:pt>
                <c:pt idx="1639">
                  <c:v>38867</c:v>
                </c:pt>
                <c:pt idx="1640">
                  <c:v>38868</c:v>
                </c:pt>
                <c:pt idx="1641">
                  <c:v>38869</c:v>
                </c:pt>
                <c:pt idx="1642">
                  <c:v>38870</c:v>
                </c:pt>
                <c:pt idx="1643">
                  <c:v>38873</c:v>
                </c:pt>
                <c:pt idx="1644">
                  <c:v>38874</c:v>
                </c:pt>
                <c:pt idx="1645">
                  <c:v>38875</c:v>
                </c:pt>
                <c:pt idx="1646">
                  <c:v>38876</c:v>
                </c:pt>
                <c:pt idx="1647">
                  <c:v>38877</c:v>
                </c:pt>
                <c:pt idx="1648">
                  <c:v>38880</c:v>
                </c:pt>
                <c:pt idx="1649">
                  <c:v>38881</c:v>
                </c:pt>
                <c:pt idx="1650">
                  <c:v>38882</c:v>
                </c:pt>
                <c:pt idx="1651">
                  <c:v>38883</c:v>
                </c:pt>
                <c:pt idx="1652">
                  <c:v>38884</c:v>
                </c:pt>
                <c:pt idx="1653">
                  <c:v>38887</c:v>
                </c:pt>
                <c:pt idx="1654">
                  <c:v>38888</c:v>
                </c:pt>
                <c:pt idx="1655">
                  <c:v>38889</c:v>
                </c:pt>
                <c:pt idx="1656">
                  <c:v>38890</c:v>
                </c:pt>
                <c:pt idx="1657">
                  <c:v>38891</c:v>
                </c:pt>
                <c:pt idx="1658">
                  <c:v>38894</c:v>
                </c:pt>
                <c:pt idx="1659">
                  <c:v>38895</c:v>
                </c:pt>
                <c:pt idx="1660">
                  <c:v>38896</c:v>
                </c:pt>
                <c:pt idx="1661">
                  <c:v>38897</c:v>
                </c:pt>
                <c:pt idx="1662">
                  <c:v>38898</c:v>
                </c:pt>
                <c:pt idx="1663">
                  <c:v>38901</c:v>
                </c:pt>
                <c:pt idx="1664">
                  <c:v>38902</c:v>
                </c:pt>
                <c:pt idx="1665">
                  <c:v>38903</c:v>
                </c:pt>
                <c:pt idx="1666">
                  <c:v>38904</c:v>
                </c:pt>
                <c:pt idx="1667">
                  <c:v>38905</c:v>
                </c:pt>
                <c:pt idx="1668">
                  <c:v>38908</c:v>
                </c:pt>
                <c:pt idx="1669">
                  <c:v>38909</c:v>
                </c:pt>
                <c:pt idx="1670">
                  <c:v>38910</c:v>
                </c:pt>
                <c:pt idx="1671">
                  <c:v>38911</c:v>
                </c:pt>
                <c:pt idx="1672">
                  <c:v>38912</c:v>
                </c:pt>
                <c:pt idx="1673">
                  <c:v>38915</c:v>
                </c:pt>
                <c:pt idx="1674">
                  <c:v>38916</c:v>
                </c:pt>
                <c:pt idx="1675">
                  <c:v>38917</c:v>
                </c:pt>
                <c:pt idx="1676">
                  <c:v>38918</c:v>
                </c:pt>
                <c:pt idx="1677">
                  <c:v>38919</c:v>
                </c:pt>
                <c:pt idx="1678">
                  <c:v>38922</c:v>
                </c:pt>
                <c:pt idx="1679">
                  <c:v>38923</c:v>
                </c:pt>
                <c:pt idx="1680">
                  <c:v>38924</c:v>
                </c:pt>
                <c:pt idx="1681">
                  <c:v>38925</c:v>
                </c:pt>
                <c:pt idx="1682">
                  <c:v>38926</c:v>
                </c:pt>
                <c:pt idx="1683">
                  <c:v>38929</c:v>
                </c:pt>
                <c:pt idx="1684">
                  <c:v>38930</c:v>
                </c:pt>
                <c:pt idx="1685">
                  <c:v>38931</c:v>
                </c:pt>
                <c:pt idx="1686">
                  <c:v>38932</c:v>
                </c:pt>
                <c:pt idx="1687">
                  <c:v>38933</c:v>
                </c:pt>
                <c:pt idx="1688">
                  <c:v>38936</c:v>
                </c:pt>
                <c:pt idx="1689">
                  <c:v>38937</c:v>
                </c:pt>
                <c:pt idx="1690">
                  <c:v>38938</c:v>
                </c:pt>
                <c:pt idx="1691">
                  <c:v>38939</c:v>
                </c:pt>
                <c:pt idx="1692">
                  <c:v>38940</c:v>
                </c:pt>
                <c:pt idx="1693">
                  <c:v>38943</c:v>
                </c:pt>
                <c:pt idx="1694">
                  <c:v>38944</c:v>
                </c:pt>
                <c:pt idx="1695">
                  <c:v>38945</c:v>
                </c:pt>
                <c:pt idx="1696">
                  <c:v>38946</c:v>
                </c:pt>
                <c:pt idx="1697">
                  <c:v>38947</c:v>
                </c:pt>
                <c:pt idx="1698">
                  <c:v>38950</c:v>
                </c:pt>
                <c:pt idx="1699">
                  <c:v>38951</c:v>
                </c:pt>
                <c:pt idx="1700">
                  <c:v>38952</c:v>
                </c:pt>
                <c:pt idx="1701">
                  <c:v>38953</c:v>
                </c:pt>
                <c:pt idx="1702">
                  <c:v>38954</c:v>
                </c:pt>
                <c:pt idx="1703">
                  <c:v>38957</c:v>
                </c:pt>
                <c:pt idx="1704">
                  <c:v>38958</c:v>
                </c:pt>
                <c:pt idx="1705">
                  <c:v>38959</c:v>
                </c:pt>
                <c:pt idx="1706">
                  <c:v>38960</c:v>
                </c:pt>
                <c:pt idx="1707">
                  <c:v>38961</c:v>
                </c:pt>
                <c:pt idx="1708">
                  <c:v>38964</c:v>
                </c:pt>
                <c:pt idx="1709">
                  <c:v>38965</c:v>
                </c:pt>
                <c:pt idx="1710">
                  <c:v>38966</c:v>
                </c:pt>
                <c:pt idx="1711">
                  <c:v>38967</c:v>
                </c:pt>
                <c:pt idx="1712">
                  <c:v>38968</c:v>
                </c:pt>
                <c:pt idx="1713">
                  <c:v>38971</c:v>
                </c:pt>
                <c:pt idx="1714">
                  <c:v>38972</c:v>
                </c:pt>
                <c:pt idx="1715">
                  <c:v>38973</c:v>
                </c:pt>
                <c:pt idx="1716">
                  <c:v>38974</c:v>
                </c:pt>
                <c:pt idx="1717">
                  <c:v>38975</c:v>
                </c:pt>
                <c:pt idx="1718">
                  <c:v>38978</c:v>
                </c:pt>
                <c:pt idx="1719">
                  <c:v>38979</c:v>
                </c:pt>
                <c:pt idx="1720">
                  <c:v>38980</c:v>
                </c:pt>
                <c:pt idx="1721">
                  <c:v>38981</c:v>
                </c:pt>
                <c:pt idx="1722">
                  <c:v>38982</c:v>
                </c:pt>
                <c:pt idx="1723">
                  <c:v>38985</c:v>
                </c:pt>
                <c:pt idx="1724">
                  <c:v>38986</c:v>
                </c:pt>
                <c:pt idx="1725">
                  <c:v>38987</c:v>
                </c:pt>
                <c:pt idx="1726">
                  <c:v>38988</c:v>
                </c:pt>
                <c:pt idx="1727">
                  <c:v>38989</c:v>
                </c:pt>
                <c:pt idx="1728">
                  <c:v>38992</c:v>
                </c:pt>
                <c:pt idx="1729">
                  <c:v>38993</c:v>
                </c:pt>
                <c:pt idx="1730">
                  <c:v>38994</c:v>
                </c:pt>
                <c:pt idx="1731">
                  <c:v>38995</c:v>
                </c:pt>
                <c:pt idx="1732">
                  <c:v>38996</c:v>
                </c:pt>
                <c:pt idx="1733">
                  <c:v>38999</c:v>
                </c:pt>
                <c:pt idx="1734">
                  <c:v>39000</c:v>
                </c:pt>
                <c:pt idx="1735">
                  <c:v>39001</c:v>
                </c:pt>
                <c:pt idx="1736">
                  <c:v>39002</c:v>
                </c:pt>
                <c:pt idx="1737">
                  <c:v>39003</c:v>
                </c:pt>
                <c:pt idx="1738">
                  <c:v>39006</c:v>
                </c:pt>
                <c:pt idx="1739">
                  <c:v>39007</c:v>
                </c:pt>
                <c:pt idx="1740">
                  <c:v>39008</c:v>
                </c:pt>
                <c:pt idx="1741">
                  <c:v>39009</c:v>
                </c:pt>
                <c:pt idx="1742">
                  <c:v>39010</c:v>
                </c:pt>
                <c:pt idx="1743">
                  <c:v>39013</c:v>
                </c:pt>
                <c:pt idx="1744">
                  <c:v>39014</c:v>
                </c:pt>
                <c:pt idx="1745">
                  <c:v>39015</c:v>
                </c:pt>
                <c:pt idx="1746">
                  <c:v>39016</c:v>
                </c:pt>
                <c:pt idx="1747">
                  <c:v>39017</c:v>
                </c:pt>
                <c:pt idx="1748">
                  <c:v>39020</c:v>
                </c:pt>
                <c:pt idx="1749">
                  <c:v>39021</c:v>
                </c:pt>
                <c:pt idx="1750">
                  <c:v>39022</c:v>
                </c:pt>
                <c:pt idx="1751">
                  <c:v>39024</c:v>
                </c:pt>
                <c:pt idx="1752">
                  <c:v>39027</c:v>
                </c:pt>
                <c:pt idx="1753">
                  <c:v>39028</c:v>
                </c:pt>
                <c:pt idx="1754">
                  <c:v>39029</c:v>
                </c:pt>
                <c:pt idx="1755">
                  <c:v>39030</c:v>
                </c:pt>
                <c:pt idx="1756">
                  <c:v>39031</c:v>
                </c:pt>
                <c:pt idx="1757">
                  <c:v>39034</c:v>
                </c:pt>
                <c:pt idx="1758">
                  <c:v>39035</c:v>
                </c:pt>
                <c:pt idx="1759">
                  <c:v>39036</c:v>
                </c:pt>
                <c:pt idx="1760">
                  <c:v>39037</c:v>
                </c:pt>
                <c:pt idx="1761">
                  <c:v>39038</c:v>
                </c:pt>
                <c:pt idx="1762">
                  <c:v>39042</c:v>
                </c:pt>
                <c:pt idx="1763">
                  <c:v>39043</c:v>
                </c:pt>
                <c:pt idx="1764">
                  <c:v>39044</c:v>
                </c:pt>
                <c:pt idx="1765">
                  <c:v>39045</c:v>
                </c:pt>
                <c:pt idx="1766">
                  <c:v>39048</c:v>
                </c:pt>
                <c:pt idx="1767">
                  <c:v>39049</c:v>
                </c:pt>
                <c:pt idx="1768">
                  <c:v>39050</c:v>
                </c:pt>
                <c:pt idx="1769">
                  <c:v>39051</c:v>
                </c:pt>
                <c:pt idx="1770">
                  <c:v>39055</c:v>
                </c:pt>
                <c:pt idx="1771">
                  <c:v>39056</c:v>
                </c:pt>
                <c:pt idx="1772">
                  <c:v>39057</c:v>
                </c:pt>
                <c:pt idx="1773">
                  <c:v>39058</c:v>
                </c:pt>
                <c:pt idx="1774">
                  <c:v>39059</c:v>
                </c:pt>
                <c:pt idx="1775">
                  <c:v>39062</c:v>
                </c:pt>
                <c:pt idx="1776">
                  <c:v>39064</c:v>
                </c:pt>
                <c:pt idx="1777">
                  <c:v>39065</c:v>
                </c:pt>
                <c:pt idx="1778">
                  <c:v>39066</c:v>
                </c:pt>
                <c:pt idx="1779">
                  <c:v>39069</c:v>
                </c:pt>
                <c:pt idx="1780">
                  <c:v>39070</c:v>
                </c:pt>
                <c:pt idx="1781">
                  <c:v>39071</c:v>
                </c:pt>
                <c:pt idx="1782">
                  <c:v>39072</c:v>
                </c:pt>
                <c:pt idx="1783">
                  <c:v>39073</c:v>
                </c:pt>
                <c:pt idx="1784">
                  <c:v>39077</c:v>
                </c:pt>
                <c:pt idx="1785">
                  <c:v>39078</c:v>
                </c:pt>
                <c:pt idx="1786">
                  <c:v>39079</c:v>
                </c:pt>
                <c:pt idx="1787">
                  <c:v>39080</c:v>
                </c:pt>
                <c:pt idx="1788">
                  <c:v>39084</c:v>
                </c:pt>
                <c:pt idx="1789">
                  <c:v>39085</c:v>
                </c:pt>
                <c:pt idx="1790">
                  <c:v>39086</c:v>
                </c:pt>
                <c:pt idx="1791">
                  <c:v>39087</c:v>
                </c:pt>
                <c:pt idx="1792">
                  <c:v>39090</c:v>
                </c:pt>
                <c:pt idx="1793">
                  <c:v>39091</c:v>
                </c:pt>
                <c:pt idx="1794">
                  <c:v>39092</c:v>
                </c:pt>
                <c:pt idx="1795">
                  <c:v>39093</c:v>
                </c:pt>
                <c:pt idx="1796">
                  <c:v>39094</c:v>
                </c:pt>
                <c:pt idx="1797">
                  <c:v>39097</c:v>
                </c:pt>
                <c:pt idx="1798">
                  <c:v>39098</c:v>
                </c:pt>
                <c:pt idx="1799">
                  <c:v>39099</c:v>
                </c:pt>
                <c:pt idx="1800">
                  <c:v>39100</c:v>
                </c:pt>
                <c:pt idx="1801">
                  <c:v>39101</c:v>
                </c:pt>
                <c:pt idx="1802">
                  <c:v>39104</c:v>
                </c:pt>
                <c:pt idx="1803">
                  <c:v>39105</c:v>
                </c:pt>
                <c:pt idx="1804">
                  <c:v>39106</c:v>
                </c:pt>
                <c:pt idx="1805">
                  <c:v>39107</c:v>
                </c:pt>
                <c:pt idx="1806">
                  <c:v>39108</c:v>
                </c:pt>
                <c:pt idx="1807">
                  <c:v>39111</c:v>
                </c:pt>
                <c:pt idx="1808">
                  <c:v>39112</c:v>
                </c:pt>
                <c:pt idx="1809">
                  <c:v>39113</c:v>
                </c:pt>
                <c:pt idx="1810">
                  <c:v>39114</c:v>
                </c:pt>
                <c:pt idx="1811">
                  <c:v>39115</c:v>
                </c:pt>
                <c:pt idx="1812">
                  <c:v>39119</c:v>
                </c:pt>
                <c:pt idx="1813">
                  <c:v>39120</c:v>
                </c:pt>
                <c:pt idx="1814">
                  <c:v>39121</c:v>
                </c:pt>
                <c:pt idx="1815">
                  <c:v>39122</c:v>
                </c:pt>
                <c:pt idx="1816">
                  <c:v>39125</c:v>
                </c:pt>
                <c:pt idx="1817">
                  <c:v>39126</c:v>
                </c:pt>
                <c:pt idx="1818">
                  <c:v>39127</c:v>
                </c:pt>
                <c:pt idx="1819">
                  <c:v>39128</c:v>
                </c:pt>
                <c:pt idx="1820">
                  <c:v>39129</c:v>
                </c:pt>
                <c:pt idx="1821">
                  <c:v>39132</c:v>
                </c:pt>
                <c:pt idx="1822">
                  <c:v>39133</c:v>
                </c:pt>
                <c:pt idx="1823">
                  <c:v>39134</c:v>
                </c:pt>
                <c:pt idx="1824">
                  <c:v>39135</c:v>
                </c:pt>
                <c:pt idx="1825">
                  <c:v>39136</c:v>
                </c:pt>
                <c:pt idx="1826">
                  <c:v>39139</c:v>
                </c:pt>
                <c:pt idx="1827">
                  <c:v>39140</c:v>
                </c:pt>
                <c:pt idx="1828">
                  <c:v>39141</c:v>
                </c:pt>
                <c:pt idx="1829">
                  <c:v>39142</c:v>
                </c:pt>
                <c:pt idx="1830">
                  <c:v>39143</c:v>
                </c:pt>
                <c:pt idx="1831">
                  <c:v>39146</c:v>
                </c:pt>
                <c:pt idx="1832">
                  <c:v>39147</c:v>
                </c:pt>
                <c:pt idx="1833">
                  <c:v>39148</c:v>
                </c:pt>
                <c:pt idx="1834">
                  <c:v>39149</c:v>
                </c:pt>
                <c:pt idx="1835">
                  <c:v>39150</c:v>
                </c:pt>
                <c:pt idx="1836">
                  <c:v>39153</c:v>
                </c:pt>
                <c:pt idx="1837">
                  <c:v>39154</c:v>
                </c:pt>
                <c:pt idx="1838">
                  <c:v>39155</c:v>
                </c:pt>
                <c:pt idx="1839">
                  <c:v>39156</c:v>
                </c:pt>
                <c:pt idx="1840">
                  <c:v>39157</c:v>
                </c:pt>
                <c:pt idx="1841">
                  <c:v>39161</c:v>
                </c:pt>
                <c:pt idx="1842">
                  <c:v>39162</c:v>
                </c:pt>
                <c:pt idx="1843">
                  <c:v>39163</c:v>
                </c:pt>
                <c:pt idx="1844">
                  <c:v>39164</c:v>
                </c:pt>
                <c:pt idx="1845">
                  <c:v>39167</c:v>
                </c:pt>
                <c:pt idx="1846">
                  <c:v>39168</c:v>
                </c:pt>
                <c:pt idx="1847">
                  <c:v>39169</c:v>
                </c:pt>
                <c:pt idx="1848">
                  <c:v>39170</c:v>
                </c:pt>
                <c:pt idx="1849">
                  <c:v>39171</c:v>
                </c:pt>
                <c:pt idx="1850">
                  <c:v>39174</c:v>
                </c:pt>
                <c:pt idx="1851">
                  <c:v>39175</c:v>
                </c:pt>
                <c:pt idx="1852">
                  <c:v>39176</c:v>
                </c:pt>
                <c:pt idx="1853">
                  <c:v>39181</c:v>
                </c:pt>
                <c:pt idx="1854">
                  <c:v>39182</c:v>
                </c:pt>
                <c:pt idx="1855">
                  <c:v>39183</c:v>
                </c:pt>
                <c:pt idx="1856">
                  <c:v>39184</c:v>
                </c:pt>
                <c:pt idx="1857">
                  <c:v>39185</c:v>
                </c:pt>
                <c:pt idx="1858">
                  <c:v>39188</c:v>
                </c:pt>
                <c:pt idx="1859">
                  <c:v>39189</c:v>
                </c:pt>
                <c:pt idx="1860">
                  <c:v>39190</c:v>
                </c:pt>
                <c:pt idx="1861">
                  <c:v>39191</c:v>
                </c:pt>
                <c:pt idx="1862">
                  <c:v>39192</c:v>
                </c:pt>
                <c:pt idx="1863">
                  <c:v>39195</c:v>
                </c:pt>
                <c:pt idx="1864">
                  <c:v>39196</c:v>
                </c:pt>
                <c:pt idx="1865">
                  <c:v>39197</c:v>
                </c:pt>
                <c:pt idx="1866">
                  <c:v>39198</c:v>
                </c:pt>
                <c:pt idx="1867">
                  <c:v>39199</c:v>
                </c:pt>
                <c:pt idx="1868">
                  <c:v>39202</c:v>
                </c:pt>
                <c:pt idx="1869">
                  <c:v>39204</c:v>
                </c:pt>
                <c:pt idx="1870">
                  <c:v>39205</c:v>
                </c:pt>
                <c:pt idx="1871">
                  <c:v>39206</c:v>
                </c:pt>
                <c:pt idx="1872">
                  <c:v>39209</c:v>
                </c:pt>
                <c:pt idx="1873">
                  <c:v>39210</c:v>
                </c:pt>
                <c:pt idx="1874">
                  <c:v>39211</c:v>
                </c:pt>
                <c:pt idx="1875">
                  <c:v>39212</c:v>
                </c:pt>
                <c:pt idx="1876">
                  <c:v>39213</c:v>
                </c:pt>
                <c:pt idx="1877">
                  <c:v>39216</c:v>
                </c:pt>
                <c:pt idx="1878">
                  <c:v>39217</c:v>
                </c:pt>
                <c:pt idx="1879">
                  <c:v>39218</c:v>
                </c:pt>
                <c:pt idx="1880">
                  <c:v>39219</c:v>
                </c:pt>
                <c:pt idx="1881">
                  <c:v>39220</c:v>
                </c:pt>
                <c:pt idx="1882">
                  <c:v>39223</c:v>
                </c:pt>
                <c:pt idx="1883">
                  <c:v>39224</c:v>
                </c:pt>
                <c:pt idx="1884">
                  <c:v>39225</c:v>
                </c:pt>
                <c:pt idx="1885">
                  <c:v>39226</c:v>
                </c:pt>
                <c:pt idx="1886">
                  <c:v>39227</c:v>
                </c:pt>
                <c:pt idx="1887">
                  <c:v>39230</c:v>
                </c:pt>
                <c:pt idx="1888">
                  <c:v>39231</c:v>
                </c:pt>
                <c:pt idx="1889">
                  <c:v>39232</c:v>
                </c:pt>
                <c:pt idx="1890">
                  <c:v>39233</c:v>
                </c:pt>
                <c:pt idx="1891">
                  <c:v>39234</c:v>
                </c:pt>
                <c:pt idx="1892">
                  <c:v>39237</c:v>
                </c:pt>
                <c:pt idx="1893">
                  <c:v>39238</c:v>
                </c:pt>
                <c:pt idx="1894">
                  <c:v>39239</c:v>
                </c:pt>
                <c:pt idx="1895">
                  <c:v>39240</c:v>
                </c:pt>
                <c:pt idx="1896">
                  <c:v>39241</c:v>
                </c:pt>
                <c:pt idx="1897">
                  <c:v>39244</c:v>
                </c:pt>
                <c:pt idx="1898">
                  <c:v>39245</c:v>
                </c:pt>
                <c:pt idx="1899">
                  <c:v>39246</c:v>
                </c:pt>
                <c:pt idx="1900">
                  <c:v>39247</c:v>
                </c:pt>
                <c:pt idx="1901">
                  <c:v>39248</c:v>
                </c:pt>
                <c:pt idx="1902">
                  <c:v>39251</c:v>
                </c:pt>
                <c:pt idx="1903">
                  <c:v>39252</c:v>
                </c:pt>
                <c:pt idx="1904">
                  <c:v>39253</c:v>
                </c:pt>
                <c:pt idx="1905">
                  <c:v>39254</c:v>
                </c:pt>
                <c:pt idx="1906">
                  <c:v>39255</c:v>
                </c:pt>
                <c:pt idx="1907">
                  <c:v>39258</c:v>
                </c:pt>
                <c:pt idx="1908">
                  <c:v>39259</c:v>
                </c:pt>
                <c:pt idx="1909">
                  <c:v>39260</c:v>
                </c:pt>
                <c:pt idx="1910">
                  <c:v>39261</c:v>
                </c:pt>
                <c:pt idx="1911">
                  <c:v>39262</c:v>
                </c:pt>
                <c:pt idx="1912">
                  <c:v>39265</c:v>
                </c:pt>
                <c:pt idx="1913">
                  <c:v>39266</c:v>
                </c:pt>
                <c:pt idx="1914">
                  <c:v>39267</c:v>
                </c:pt>
                <c:pt idx="1915">
                  <c:v>39268</c:v>
                </c:pt>
                <c:pt idx="1916">
                  <c:v>39269</c:v>
                </c:pt>
                <c:pt idx="1917">
                  <c:v>39272</c:v>
                </c:pt>
                <c:pt idx="1918">
                  <c:v>39273</c:v>
                </c:pt>
                <c:pt idx="1919">
                  <c:v>39274</c:v>
                </c:pt>
                <c:pt idx="1920">
                  <c:v>39275</c:v>
                </c:pt>
                <c:pt idx="1921">
                  <c:v>39276</c:v>
                </c:pt>
                <c:pt idx="1922">
                  <c:v>39279</c:v>
                </c:pt>
                <c:pt idx="1923">
                  <c:v>39280</c:v>
                </c:pt>
                <c:pt idx="1924">
                  <c:v>39281</c:v>
                </c:pt>
                <c:pt idx="1925">
                  <c:v>39282</c:v>
                </c:pt>
                <c:pt idx="1926">
                  <c:v>39283</c:v>
                </c:pt>
                <c:pt idx="1927">
                  <c:v>39286</c:v>
                </c:pt>
                <c:pt idx="1928">
                  <c:v>39287</c:v>
                </c:pt>
                <c:pt idx="1929">
                  <c:v>39288</c:v>
                </c:pt>
                <c:pt idx="1930">
                  <c:v>39289</c:v>
                </c:pt>
                <c:pt idx="1931">
                  <c:v>39290</c:v>
                </c:pt>
                <c:pt idx="1932">
                  <c:v>39293</c:v>
                </c:pt>
                <c:pt idx="1933">
                  <c:v>39294</c:v>
                </c:pt>
                <c:pt idx="1934">
                  <c:v>39295</c:v>
                </c:pt>
                <c:pt idx="1935">
                  <c:v>39296</c:v>
                </c:pt>
                <c:pt idx="1936">
                  <c:v>39297</c:v>
                </c:pt>
                <c:pt idx="1937">
                  <c:v>39300</c:v>
                </c:pt>
                <c:pt idx="1938">
                  <c:v>39301</c:v>
                </c:pt>
                <c:pt idx="1939">
                  <c:v>39302</c:v>
                </c:pt>
                <c:pt idx="1940">
                  <c:v>39303</c:v>
                </c:pt>
                <c:pt idx="1941">
                  <c:v>39304</c:v>
                </c:pt>
                <c:pt idx="1942">
                  <c:v>39307</c:v>
                </c:pt>
                <c:pt idx="1943">
                  <c:v>39308</c:v>
                </c:pt>
                <c:pt idx="1944">
                  <c:v>39309</c:v>
                </c:pt>
                <c:pt idx="1945">
                  <c:v>39310</c:v>
                </c:pt>
                <c:pt idx="1946">
                  <c:v>39311</c:v>
                </c:pt>
                <c:pt idx="1947">
                  <c:v>39314</c:v>
                </c:pt>
                <c:pt idx="1948">
                  <c:v>39315</c:v>
                </c:pt>
                <c:pt idx="1949">
                  <c:v>39316</c:v>
                </c:pt>
                <c:pt idx="1950">
                  <c:v>39317</c:v>
                </c:pt>
                <c:pt idx="1951">
                  <c:v>39318</c:v>
                </c:pt>
                <c:pt idx="1952">
                  <c:v>39321</c:v>
                </c:pt>
                <c:pt idx="1953">
                  <c:v>39322</c:v>
                </c:pt>
                <c:pt idx="1954">
                  <c:v>39323</c:v>
                </c:pt>
                <c:pt idx="1955">
                  <c:v>39324</c:v>
                </c:pt>
                <c:pt idx="1956">
                  <c:v>39325</c:v>
                </c:pt>
                <c:pt idx="1957">
                  <c:v>39328</c:v>
                </c:pt>
                <c:pt idx="1958">
                  <c:v>39329</c:v>
                </c:pt>
                <c:pt idx="1959">
                  <c:v>39330</c:v>
                </c:pt>
                <c:pt idx="1960">
                  <c:v>39331</c:v>
                </c:pt>
                <c:pt idx="1961">
                  <c:v>39332</c:v>
                </c:pt>
                <c:pt idx="1962">
                  <c:v>39335</c:v>
                </c:pt>
                <c:pt idx="1963">
                  <c:v>39336</c:v>
                </c:pt>
                <c:pt idx="1964">
                  <c:v>39337</c:v>
                </c:pt>
                <c:pt idx="1965">
                  <c:v>39338</c:v>
                </c:pt>
                <c:pt idx="1966">
                  <c:v>39339</c:v>
                </c:pt>
                <c:pt idx="1967">
                  <c:v>39342</c:v>
                </c:pt>
                <c:pt idx="1968">
                  <c:v>39343</c:v>
                </c:pt>
                <c:pt idx="1969">
                  <c:v>39344</c:v>
                </c:pt>
                <c:pt idx="1970">
                  <c:v>39345</c:v>
                </c:pt>
                <c:pt idx="1971">
                  <c:v>39346</c:v>
                </c:pt>
                <c:pt idx="1972">
                  <c:v>39349</c:v>
                </c:pt>
                <c:pt idx="1973">
                  <c:v>39350</c:v>
                </c:pt>
                <c:pt idx="1974">
                  <c:v>39351</c:v>
                </c:pt>
                <c:pt idx="1975">
                  <c:v>39352</c:v>
                </c:pt>
                <c:pt idx="1976">
                  <c:v>39353</c:v>
                </c:pt>
                <c:pt idx="1977">
                  <c:v>39356</c:v>
                </c:pt>
                <c:pt idx="1978">
                  <c:v>39357</c:v>
                </c:pt>
                <c:pt idx="1979">
                  <c:v>39358</c:v>
                </c:pt>
                <c:pt idx="1980">
                  <c:v>39359</c:v>
                </c:pt>
                <c:pt idx="1981">
                  <c:v>39360</c:v>
                </c:pt>
                <c:pt idx="1982">
                  <c:v>39363</c:v>
                </c:pt>
                <c:pt idx="1983">
                  <c:v>39364</c:v>
                </c:pt>
                <c:pt idx="1984">
                  <c:v>39365</c:v>
                </c:pt>
                <c:pt idx="1985">
                  <c:v>39366</c:v>
                </c:pt>
                <c:pt idx="1986">
                  <c:v>39367</c:v>
                </c:pt>
                <c:pt idx="1987">
                  <c:v>39370</c:v>
                </c:pt>
                <c:pt idx="1988">
                  <c:v>39371</c:v>
                </c:pt>
                <c:pt idx="1989">
                  <c:v>39372</c:v>
                </c:pt>
                <c:pt idx="1990">
                  <c:v>39373</c:v>
                </c:pt>
                <c:pt idx="1991">
                  <c:v>39374</c:v>
                </c:pt>
                <c:pt idx="1992">
                  <c:v>39377</c:v>
                </c:pt>
                <c:pt idx="1993">
                  <c:v>39378</c:v>
                </c:pt>
                <c:pt idx="1994">
                  <c:v>39379</c:v>
                </c:pt>
                <c:pt idx="1995">
                  <c:v>39380</c:v>
                </c:pt>
                <c:pt idx="1996">
                  <c:v>39381</c:v>
                </c:pt>
                <c:pt idx="1997">
                  <c:v>39384</c:v>
                </c:pt>
                <c:pt idx="1998">
                  <c:v>39385</c:v>
                </c:pt>
                <c:pt idx="1999">
                  <c:v>39386</c:v>
                </c:pt>
                <c:pt idx="2000">
                  <c:v>39387</c:v>
                </c:pt>
                <c:pt idx="2001">
                  <c:v>39391</c:v>
                </c:pt>
                <c:pt idx="2002">
                  <c:v>39392</c:v>
                </c:pt>
                <c:pt idx="2003">
                  <c:v>39393</c:v>
                </c:pt>
                <c:pt idx="2004">
                  <c:v>39394</c:v>
                </c:pt>
                <c:pt idx="2005">
                  <c:v>39395</c:v>
                </c:pt>
                <c:pt idx="2006">
                  <c:v>39398</c:v>
                </c:pt>
                <c:pt idx="2007">
                  <c:v>39399</c:v>
                </c:pt>
                <c:pt idx="2008">
                  <c:v>39400</c:v>
                </c:pt>
                <c:pt idx="2009">
                  <c:v>39401</c:v>
                </c:pt>
                <c:pt idx="2010">
                  <c:v>39402</c:v>
                </c:pt>
                <c:pt idx="2011">
                  <c:v>39406</c:v>
                </c:pt>
                <c:pt idx="2012">
                  <c:v>39407</c:v>
                </c:pt>
                <c:pt idx="2013">
                  <c:v>39408</c:v>
                </c:pt>
                <c:pt idx="2014">
                  <c:v>39409</c:v>
                </c:pt>
                <c:pt idx="2015">
                  <c:v>39412</c:v>
                </c:pt>
                <c:pt idx="2016">
                  <c:v>39413</c:v>
                </c:pt>
                <c:pt idx="2017">
                  <c:v>39414</c:v>
                </c:pt>
                <c:pt idx="2018">
                  <c:v>39415</c:v>
                </c:pt>
                <c:pt idx="2019">
                  <c:v>39416</c:v>
                </c:pt>
                <c:pt idx="2020">
                  <c:v>39419</c:v>
                </c:pt>
                <c:pt idx="2021">
                  <c:v>39420</c:v>
                </c:pt>
                <c:pt idx="2022">
                  <c:v>39421</c:v>
                </c:pt>
                <c:pt idx="2023">
                  <c:v>39422</c:v>
                </c:pt>
                <c:pt idx="2024">
                  <c:v>39423</c:v>
                </c:pt>
                <c:pt idx="2025">
                  <c:v>39426</c:v>
                </c:pt>
                <c:pt idx="2026">
                  <c:v>39427</c:v>
                </c:pt>
                <c:pt idx="2027">
                  <c:v>39429</c:v>
                </c:pt>
                <c:pt idx="2028">
                  <c:v>39430</c:v>
                </c:pt>
                <c:pt idx="2029">
                  <c:v>39433</c:v>
                </c:pt>
                <c:pt idx="2030">
                  <c:v>39434</c:v>
                </c:pt>
                <c:pt idx="2031">
                  <c:v>39435</c:v>
                </c:pt>
                <c:pt idx="2032">
                  <c:v>39436</c:v>
                </c:pt>
                <c:pt idx="2033">
                  <c:v>39437</c:v>
                </c:pt>
                <c:pt idx="2034">
                  <c:v>39440</c:v>
                </c:pt>
                <c:pt idx="2035">
                  <c:v>39442</c:v>
                </c:pt>
                <c:pt idx="2036">
                  <c:v>39443</c:v>
                </c:pt>
                <c:pt idx="2037">
                  <c:v>39444</c:v>
                </c:pt>
                <c:pt idx="2038">
                  <c:v>39447</c:v>
                </c:pt>
                <c:pt idx="2039">
                  <c:v>39449</c:v>
                </c:pt>
                <c:pt idx="2040">
                  <c:v>39450</c:v>
                </c:pt>
                <c:pt idx="2041">
                  <c:v>39451</c:v>
                </c:pt>
                <c:pt idx="2042">
                  <c:v>39454</c:v>
                </c:pt>
                <c:pt idx="2043">
                  <c:v>39455</c:v>
                </c:pt>
                <c:pt idx="2044">
                  <c:v>39456</c:v>
                </c:pt>
                <c:pt idx="2045">
                  <c:v>39457</c:v>
                </c:pt>
                <c:pt idx="2046">
                  <c:v>39458</c:v>
                </c:pt>
                <c:pt idx="2047">
                  <c:v>39461</c:v>
                </c:pt>
                <c:pt idx="2048">
                  <c:v>39462</c:v>
                </c:pt>
                <c:pt idx="2049">
                  <c:v>39463</c:v>
                </c:pt>
                <c:pt idx="2050">
                  <c:v>39464</c:v>
                </c:pt>
                <c:pt idx="2051">
                  <c:v>39465</c:v>
                </c:pt>
                <c:pt idx="2052">
                  <c:v>39468</c:v>
                </c:pt>
                <c:pt idx="2053">
                  <c:v>39469</c:v>
                </c:pt>
                <c:pt idx="2054">
                  <c:v>39470</c:v>
                </c:pt>
                <c:pt idx="2055">
                  <c:v>39471</c:v>
                </c:pt>
                <c:pt idx="2056">
                  <c:v>39472</c:v>
                </c:pt>
                <c:pt idx="2057">
                  <c:v>39475</c:v>
                </c:pt>
                <c:pt idx="2058">
                  <c:v>39476</c:v>
                </c:pt>
                <c:pt idx="2059">
                  <c:v>39477</c:v>
                </c:pt>
                <c:pt idx="2060">
                  <c:v>39478</c:v>
                </c:pt>
                <c:pt idx="2061">
                  <c:v>39479</c:v>
                </c:pt>
                <c:pt idx="2062">
                  <c:v>39483</c:v>
                </c:pt>
                <c:pt idx="2063">
                  <c:v>39484</c:v>
                </c:pt>
                <c:pt idx="2064">
                  <c:v>39485</c:v>
                </c:pt>
                <c:pt idx="2065">
                  <c:v>39486</c:v>
                </c:pt>
                <c:pt idx="2066">
                  <c:v>39489</c:v>
                </c:pt>
                <c:pt idx="2067">
                  <c:v>39490</c:v>
                </c:pt>
                <c:pt idx="2068">
                  <c:v>39491</c:v>
                </c:pt>
                <c:pt idx="2069">
                  <c:v>39492</c:v>
                </c:pt>
                <c:pt idx="2070">
                  <c:v>39493</c:v>
                </c:pt>
                <c:pt idx="2071">
                  <c:v>39496</c:v>
                </c:pt>
                <c:pt idx="2072">
                  <c:v>39497</c:v>
                </c:pt>
                <c:pt idx="2073">
                  <c:v>39498</c:v>
                </c:pt>
                <c:pt idx="2074">
                  <c:v>39499</c:v>
                </c:pt>
                <c:pt idx="2075">
                  <c:v>39500</c:v>
                </c:pt>
                <c:pt idx="2076">
                  <c:v>39503</c:v>
                </c:pt>
                <c:pt idx="2077">
                  <c:v>39504</c:v>
                </c:pt>
                <c:pt idx="2078">
                  <c:v>39505</c:v>
                </c:pt>
                <c:pt idx="2079">
                  <c:v>39506</c:v>
                </c:pt>
                <c:pt idx="2080">
                  <c:v>39507</c:v>
                </c:pt>
                <c:pt idx="2081">
                  <c:v>39510</c:v>
                </c:pt>
                <c:pt idx="2082">
                  <c:v>39511</c:v>
                </c:pt>
                <c:pt idx="2083">
                  <c:v>39512</c:v>
                </c:pt>
                <c:pt idx="2084">
                  <c:v>39513</c:v>
                </c:pt>
                <c:pt idx="2085">
                  <c:v>39514</c:v>
                </c:pt>
                <c:pt idx="2086">
                  <c:v>39517</c:v>
                </c:pt>
                <c:pt idx="2087">
                  <c:v>39518</c:v>
                </c:pt>
                <c:pt idx="2088">
                  <c:v>39519</c:v>
                </c:pt>
                <c:pt idx="2089">
                  <c:v>39520</c:v>
                </c:pt>
                <c:pt idx="2090">
                  <c:v>39521</c:v>
                </c:pt>
                <c:pt idx="2091">
                  <c:v>39525</c:v>
                </c:pt>
                <c:pt idx="2092">
                  <c:v>39526</c:v>
                </c:pt>
                <c:pt idx="2093">
                  <c:v>39531</c:v>
                </c:pt>
                <c:pt idx="2094">
                  <c:v>39532</c:v>
                </c:pt>
                <c:pt idx="2095">
                  <c:v>39533</c:v>
                </c:pt>
                <c:pt idx="2096">
                  <c:v>39534</c:v>
                </c:pt>
                <c:pt idx="2097">
                  <c:v>39535</c:v>
                </c:pt>
                <c:pt idx="2098">
                  <c:v>39538</c:v>
                </c:pt>
                <c:pt idx="2099">
                  <c:v>39539</c:v>
                </c:pt>
                <c:pt idx="2100">
                  <c:v>39540</c:v>
                </c:pt>
                <c:pt idx="2101">
                  <c:v>39541</c:v>
                </c:pt>
                <c:pt idx="2102">
                  <c:v>39542</c:v>
                </c:pt>
                <c:pt idx="2103">
                  <c:v>39545</c:v>
                </c:pt>
                <c:pt idx="2104">
                  <c:v>39546</c:v>
                </c:pt>
                <c:pt idx="2105">
                  <c:v>39547</c:v>
                </c:pt>
                <c:pt idx="2106">
                  <c:v>39548</c:v>
                </c:pt>
                <c:pt idx="2107">
                  <c:v>39549</c:v>
                </c:pt>
                <c:pt idx="2108">
                  <c:v>39552</c:v>
                </c:pt>
                <c:pt idx="2109">
                  <c:v>39553</c:v>
                </c:pt>
                <c:pt idx="2110">
                  <c:v>39554</c:v>
                </c:pt>
                <c:pt idx="2111">
                  <c:v>39555</c:v>
                </c:pt>
                <c:pt idx="2112">
                  <c:v>39556</c:v>
                </c:pt>
                <c:pt idx="2113">
                  <c:v>39559</c:v>
                </c:pt>
                <c:pt idx="2114">
                  <c:v>39560</c:v>
                </c:pt>
                <c:pt idx="2115">
                  <c:v>39561</c:v>
                </c:pt>
                <c:pt idx="2116">
                  <c:v>39562</c:v>
                </c:pt>
                <c:pt idx="2117">
                  <c:v>39563</c:v>
                </c:pt>
                <c:pt idx="2118">
                  <c:v>39566</c:v>
                </c:pt>
                <c:pt idx="2119">
                  <c:v>39567</c:v>
                </c:pt>
                <c:pt idx="2120">
                  <c:v>39568</c:v>
                </c:pt>
                <c:pt idx="2121">
                  <c:v>39570</c:v>
                </c:pt>
                <c:pt idx="2122">
                  <c:v>39573</c:v>
                </c:pt>
                <c:pt idx="2123">
                  <c:v>39574</c:v>
                </c:pt>
                <c:pt idx="2124">
                  <c:v>39575</c:v>
                </c:pt>
                <c:pt idx="2125">
                  <c:v>39576</c:v>
                </c:pt>
                <c:pt idx="2126">
                  <c:v>39577</c:v>
                </c:pt>
                <c:pt idx="2127">
                  <c:v>39580</c:v>
                </c:pt>
                <c:pt idx="2128">
                  <c:v>39581</c:v>
                </c:pt>
                <c:pt idx="2129">
                  <c:v>39582</c:v>
                </c:pt>
                <c:pt idx="2130">
                  <c:v>39583</c:v>
                </c:pt>
                <c:pt idx="2131">
                  <c:v>39584</c:v>
                </c:pt>
                <c:pt idx="2132">
                  <c:v>39587</c:v>
                </c:pt>
                <c:pt idx="2133">
                  <c:v>39588</c:v>
                </c:pt>
                <c:pt idx="2134">
                  <c:v>39589</c:v>
                </c:pt>
                <c:pt idx="2135">
                  <c:v>39590</c:v>
                </c:pt>
                <c:pt idx="2136">
                  <c:v>39591</c:v>
                </c:pt>
                <c:pt idx="2137">
                  <c:v>39594</c:v>
                </c:pt>
                <c:pt idx="2138">
                  <c:v>39595</c:v>
                </c:pt>
                <c:pt idx="2139">
                  <c:v>39596</c:v>
                </c:pt>
                <c:pt idx="2140">
                  <c:v>39597</c:v>
                </c:pt>
                <c:pt idx="2141">
                  <c:v>39598</c:v>
                </c:pt>
                <c:pt idx="2142">
                  <c:v>39601</c:v>
                </c:pt>
                <c:pt idx="2143">
                  <c:v>39602</c:v>
                </c:pt>
                <c:pt idx="2144">
                  <c:v>39603</c:v>
                </c:pt>
                <c:pt idx="2145">
                  <c:v>39604</c:v>
                </c:pt>
                <c:pt idx="2146">
                  <c:v>39605</c:v>
                </c:pt>
                <c:pt idx="2147">
                  <c:v>39608</c:v>
                </c:pt>
                <c:pt idx="2148">
                  <c:v>39609</c:v>
                </c:pt>
                <c:pt idx="2149">
                  <c:v>39610</c:v>
                </c:pt>
                <c:pt idx="2150">
                  <c:v>39611</c:v>
                </c:pt>
                <c:pt idx="2151">
                  <c:v>39612</c:v>
                </c:pt>
                <c:pt idx="2152">
                  <c:v>39615</c:v>
                </c:pt>
                <c:pt idx="2153">
                  <c:v>39616</c:v>
                </c:pt>
                <c:pt idx="2154">
                  <c:v>39617</c:v>
                </c:pt>
                <c:pt idx="2155">
                  <c:v>39618</c:v>
                </c:pt>
                <c:pt idx="2156">
                  <c:v>39619</c:v>
                </c:pt>
                <c:pt idx="2157">
                  <c:v>39622</c:v>
                </c:pt>
                <c:pt idx="2158">
                  <c:v>39623</c:v>
                </c:pt>
                <c:pt idx="2159">
                  <c:v>39624</c:v>
                </c:pt>
                <c:pt idx="2160">
                  <c:v>39625</c:v>
                </c:pt>
                <c:pt idx="2161">
                  <c:v>39626</c:v>
                </c:pt>
                <c:pt idx="2162">
                  <c:v>39629</c:v>
                </c:pt>
                <c:pt idx="2163">
                  <c:v>39630</c:v>
                </c:pt>
                <c:pt idx="2164">
                  <c:v>39631</c:v>
                </c:pt>
                <c:pt idx="2165">
                  <c:v>39632</c:v>
                </c:pt>
                <c:pt idx="2166">
                  <c:v>39633</c:v>
                </c:pt>
                <c:pt idx="2167">
                  <c:v>39636</c:v>
                </c:pt>
                <c:pt idx="2168">
                  <c:v>39637</c:v>
                </c:pt>
                <c:pt idx="2169">
                  <c:v>39638</c:v>
                </c:pt>
                <c:pt idx="2170">
                  <c:v>39639</c:v>
                </c:pt>
                <c:pt idx="2171">
                  <c:v>39640</c:v>
                </c:pt>
                <c:pt idx="2172">
                  <c:v>39643</c:v>
                </c:pt>
                <c:pt idx="2173">
                  <c:v>39644</c:v>
                </c:pt>
                <c:pt idx="2174">
                  <c:v>39645</c:v>
                </c:pt>
                <c:pt idx="2175">
                  <c:v>39646</c:v>
                </c:pt>
                <c:pt idx="2176">
                  <c:v>39647</c:v>
                </c:pt>
                <c:pt idx="2177">
                  <c:v>39650</c:v>
                </c:pt>
                <c:pt idx="2178">
                  <c:v>39651</c:v>
                </c:pt>
                <c:pt idx="2179">
                  <c:v>39652</c:v>
                </c:pt>
                <c:pt idx="2180">
                  <c:v>39653</c:v>
                </c:pt>
                <c:pt idx="2181">
                  <c:v>39654</c:v>
                </c:pt>
                <c:pt idx="2182">
                  <c:v>39657</c:v>
                </c:pt>
                <c:pt idx="2183">
                  <c:v>39658</c:v>
                </c:pt>
                <c:pt idx="2184">
                  <c:v>39659</c:v>
                </c:pt>
                <c:pt idx="2185">
                  <c:v>39660</c:v>
                </c:pt>
                <c:pt idx="2186">
                  <c:v>39661</c:v>
                </c:pt>
                <c:pt idx="2187">
                  <c:v>39664</c:v>
                </c:pt>
                <c:pt idx="2188">
                  <c:v>39665</c:v>
                </c:pt>
                <c:pt idx="2189">
                  <c:v>39666</c:v>
                </c:pt>
                <c:pt idx="2190">
                  <c:v>39667</c:v>
                </c:pt>
                <c:pt idx="2191">
                  <c:v>39668</c:v>
                </c:pt>
                <c:pt idx="2192">
                  <c:v>39671</c:v>
                </c:pt>
                <c:pt idx="2193">
                  <c:v>39672</c:v>
                </c:pt>
                <c:pt idx="2194">
                  <c:v>39673</c:v>
                </c:pt>
                <c:pt idx="2195">
                  <c:v>39674</c:v>
                </c:pt>
                <c:pt idx="2196">
                  <c:v>39675</c:v>
                </c:pt>
                <c:pt idx="2197">
                  <c:v>39678</c:v>
                </c:pt>
                <c:pt idx="2198">
                  <c:v>39679</c:v>
                </c:pt>
                <c:pt idx="2199">
                  <c:v>39680</c:v>
                </c:pt>
                <c:pt idx="2200">
                  <c:v>39681</c:v>
                </c:pt>
                <c:pt idx="2201">
                  <c:v>39682</c:v>
                </c:pt>
                <c:pt idx="2202">
                  <c:v>39685</c:v>
                </c:pt>
                <c:pt idx="2203">
                  <c:v>39686</c:v>
                </c:pt>
                <c:pt idx="2204">
                  <c:v>39687</c:v>
                </c:pt>
                <c:pt idx="2205">
                  <c:v>39688</c:v>
                </c:pt>
                <c:pt idx="2206">
                  <c:v>39689</c:v>
                </c:pt>
                <c:pt idx="2207">
                  <c:v>39692</c:v>
                </c:pt>
                <c:pt idx="2208">
                  <c:v>39693</c:v>
                </c:pt>
                <c:pt idx="2209">
                  <c:v>39694</c:v>
                </c:pt>
                <c:pt idx="2210">
                  <c:v>39695</c:v>
                </c:pt>
                <c:pt idx="2211">
                  <c:v>39696</c:v>
                </c:pt>
                <c:pt idx="2212">
                  <c:v>39699</c:v>
                </c:pt>
                <c:pt idx="2213">
                  <c:v>39700</c:v>
                </c:pt>
                <c:pt idx="2214">
                  <c:v>39701</c:v>
                </c:pt>
                <c:pt idx="2215">
                  <c:v>39702</c:v>
                </c:pt>
                <c:pt idx="2216">
                  <c:v>39703</c:v>
                </c:pt>
                <c:pt idx="2217">
                  <c:v>39706</c:v>
                </c:pt>
                <c:pt idx="2218">
                  <c:v>39708</c:v>
                </c:pt>
                <c:pt idx="2219">
                  <c:v>39709</c:v>
                </c:pt>
                <c:pt idx="2220">
                  <c:v>39710</c:v>
                </c:pt>
                <c:pt idx="2221">
                  <c:v>39713</c:v>
                </c:pt>
                <c:pt idx="2222">
                  <c:v>39714</c:v>
                </c:pt>
                <c:pt idx="2223">
                  <c:v>39715</c:v>
                </c:pt>
                <c:pt idx="2224">
                  <c:v>39716</c:v>
                </c:pt>
                <c:pt idx="2225">
                  <c:v>39717</c:v>
                </c:pt>
                <c:pt idx="2226">
                  <c:v>39720</c:v>
                </c:pt>
                <c:pt idx="2227">
                  <c:v>39721</c:v>
                </c:pt>
                <c:pt idx="2228">
                  <c:v>39722</c:v>
                </c:pt>
                <c:pt idx="2229">
                  <c:v>39723</c:v>
                </c:pt>
                <c:pt idx="2230">
                  <c:v>39724</c:v>
                </c:pt>
                <c:pt idx="2231">
                  <c:v>39727</c:v>
                </c:pt>
                <c:pt idx="2232">
                  <c:v>39728</c:v>
                </c:pt>
                <c:pt idx="2233">
                  <c:v>39729</c:v>
                </c:pt>
                <c:pt idx="2234">
                  <c:v>39730</c:v>
                </c:pt>
                <c:pt idx="2235">
                  <c:v>39731</c:v>
                </c:pt>
                <c:pt idx="2236">
                  <c:v>39734</c:v>
                </c:pt>
                <c:pt idx="2237">
                  <c:v>39735</c:v>
                </c:pt>
                <c:pt idx="2238">
                  <c:v>39736</c:v>
                </c:pt>
                <c:pt idx="2239">
                  <c:v>39737</c:v>
                </c:pt>
                <c:pt idx="2240">
                  <c:v>39738</c:v>
                </c:pt>
                <c:pt idx="2241">
                  <c:v>39741</c:v>
                </c:pt>
                <c:pt idx="2242">
                  <c:v>39742</c:v>
                </c:pt>
                <c:pt idx="2243">
                  <c:v>39743</c:v>
                </c:pt>
                <c:pt idx="2244">
                  <c:v>39744</c:v>
                </c:pt>
                <c:pt idx="2245">
                  <c:v>39745</c:v>
                </c:pt>
                <c:pt idx="2246">
                  <c:v>39748</c:v>
                </c:pt>
                <c:pt idx="2247">
                  <c:v>39749</c:v>
                </c:pt>
                <c:pt idx="2248">
                  <c:v>39750</c:v>
                </c:pt>
                <c:pt idx="2249">
                  <c:v>39751</c:v>
                </c:pt>
                <c:pt idx="2250">
                  <c:v>39752</c:v>
                </c:pt>
                <c:pt idx="2251">
                  <c:v>39755</c:v>
                </c:pt>
                <c:pt idx="2252">
                  <c:v>39756</c:v>
                </c:pt>
                <c:pt idx="2253">
                  <c:v>39757</c:v>
                </c:pt>
                <c:pt idx="2254">
                  <c:v>39758</c:v>
                </c:pt>
                <c:pt idx="2255">
                  <c:v>39759</c:v>
                </c:pt>
                <c:pt idx="2256">
                  <c:v>39762</c:v>
                </c:pt>
                <c:pt idx="2257">
                  <c:v>39763</c:v>
                </c:pt>
                <c:pt idx="2258">
                  <c:v>39764</c:v>
                </c:pt>
                <c:pt idx="2259">
                  <c:v>39765</c:v>
                </c:pt>
                <c:pt idx="2260">
                  <c:v>39766</c:v>
                </c:pt>
                <c:pt idx="2261">
                  <c:v>39770</c:v>
                </c:pt>
                <c:pt idx="2262">
                  <c:v>39771</c:v>
                </c:pt>
                <c:pt idx="2263">
                  <c:v>39772</c:v>
                </c:pt>
                <c:pt idx="2264">
                  <c:v>39773</c:v>
                </c:pt>
                <c:pt idx="2265">
                  <c:v>39776</c:v>
                </c:pt>
                <c:pt idx="2266">
                  <c:v>39777</c:v>
                </c:pt>
                <c:pt idx="2267">
                  <c:v>39778</c:v>
                </c:pt>
                <c:pt idx="2268">
                  <c:v>39779</c:v>
                </c:pt>
                <c:pt idx="2269">
                  <c:v>39780</c:v>
                </c:pt>
                <c:pt idx="2270">
                  <c:v>39783</c:v>
                </c:pt>
                <c:pt idx="2271">
                  <c:v>39784</c:v>
                </c:pt>
                <c:pt idx="2272">
                  <c:v>39785</c:v>
                </c:pt>
                <c:pt idx="2273">
                  <c:v>39786</c:v>
                </c:pt>
                <c:pt idx="2274">
                  <c:v>39787</c:v>
                </c:pt>
                <c:pt idx="2275">
                  <c:v>39790</c:v>
                </c:pt>
                <c:pt idx="2276">
                  <c:v>39791</c:v>
                </c:pt>
                <c:pt idx="2277">
                  <c:v>39792</c:v>
                </c:pt>
                <c:pt idx="2278">
                  <c:v>39793</c:v>
                </c:pt>
                <c:pt idx="2279">
                  <c:v>39797</c:v>
                </c:pt>
                <c:pt idx="2280">
                  <c:v>39798</c:v>
                </c:pt>
                <c:pt idx="2281">
                  <c:v>39799</c:v>
                </c:pt>
                <c:pt idx="2282">
                  <c:v>39800</c:v>
                </c:pt>
                <c:pt idx="2283">
                  <c:v>39801</c:v>
                </c:pt>
                <c:pt idx="2284">
                  <c:v>39804</c:v>
                </c:pt>
                <c:pt idx="2285">
                  <c:v>39805</c:v>
                </c:pt>
                <c:pt idx="2286">
                  <c:v>39806</c:v>
                </c:pt>
                <c:pt idx="2287">
                  <c:v>39808</c:v>
                </c:pt>
                <c:pt idx="2288">
                  <c:v>39811</c:v>
                </c:pt>
                <c:pt idx="2289">
                  <c:v>39812</c:v>
                </c:pt>
                <c:pt idx="2290">
                  <c:v>39813</c:v>
                </c:pt>
                <c:pt idx="2291">
                  <c:v>39815</c:v>
                </c:pt>
                <c:pt idx="2292">
                  <c:v>39818</c:v>
                </c:pt>
                <c:pt idx="2293">
                  <c:v>39819</c:v>
                </c:pt>
                <c:pt idx="2294">
                  <c:v>39820</c:v>
                </c:pt>
                <c:pt idx="2295">
                  <c:v>39821</c:v>
                </c:pt>
                <c:pt idx="2296">
                  <c:v>39822</c:v>
                </c:pt>
                <c:pt idx="2297">
                  <c:v>39825</c:v>
                </c:pt>
                <c:pt idx="2298">
                  <c:v>39826</c:v>
                </c:pt>
                <c:pt idx="2299">
                  <c:v>39827</c:v>
                </c:pt>
                <c:pt idx="2300">
                  <c:v>39828</c:v>
                </c:pt>
                <c:pt idx="2301">
                  <c:v>39829</c:v>
                </c:pt>
                <c:pt idx="2302">
                  <c:v>39832</c:v>
                </c:pt>
                <c:pt idx="2303">
                  <c:v>39833</c:v>
                </c:pt>
                <c:pt idx="2304">
                  <c:v>39834</c:v>
                </c:pt>
                <c:pt idx="2305">
                  <c:v>39835</c:v>
                </c:pt>
                <c:pt idx="2306">
                  <c:v>39836</c:v>
                </c:pt>
                <c:pt idx="2307">
                  <c:v>39839</c:v>
                </c:pt>
                <c:pt idx="2308">
                  <c:v>39840</c:v>
                </c:pt>
                <c:pt idx="2309">
                  <c:v>39841</c:v>
                </c:pt>
                <c:pt idx="2310">
                  <c:v>39842</c:v>
                </c:pt>
                <c:pt idx="2311">
                  <c:v>39843</c:v>
                </c:pt>
                <c:pt idx="2312">
                  <c:v>39847</c:v>
                </c:pt>
                <c:pt idx="2313">
                  <c:v>39848</c:v>
                </c:pt>
                <c:pt idx="2314">
                  <c:v>39849</c:v>
                </c:pt>
                <c:pt idx="2315">
                  <c:v>39850</c:v>
                </c:pt>
                <c:pt idx="2316">
                  <c:v>39853</c:v>
                </c:pt>
                <c:pt idx="2317">
                  <c:v>39854</c:v>
                </c:pt>
                <c:pt idx="2318">
                  <c:v>39855</c:v>
                </c:pt>
                <c:pt idx="2319">
                  <c:v>39856</c:v>
                </c:pt>
                <c:pt idx="2320">
                  <c:v>39857</c:v>
                </c:pt>
                <c:pt idx="2321">
                  <c:v>39860</c:v>
                </c:pt>
                <c:pt idx="2322">
                  <c:v>39861</c:v>
                </c:pt>
                <c:pt idx="2323">
                  <c:v>39862</c:v>
                </c:pt>
                <c:pt idx="2324">
                  <c:v>39863</c:v>
                </c:pt>
                <c:pt idx="2325">
                  <c:v>39864</c:v>
                </c:pt>
                <c:pt idx="2326">
                  <c:v>39867</c:v>
                </c:pt>
                <c:pt idx="2327">
                  <c:v>39868</c:v>
                </c:pt>
                <c:pt idx="2328">
                  <c:v>39869</c:v>
                </c:pt>
                <c:pt idx="2329">
                  <c:v>39870</c:v>
                </c:pt>
                <c:pt idx="2330">
                  <c:v>39871</c:v>
                </c:pt>
                <c:pt idx="2331">
                  <c:v>39874</c:v>
                </c:pt>
                <c:pt idx="2332">
                  <c:v>39875</c:v>
                </c:pt>
                <c:pt idx="2333">
                  <c:v>39876</c:v>
                </c:pt>
                <c:pt idx="2334">
                  <c:v>39877</c:v>
                </c:pt>
                <c:pt idx="2335">
                  <c:v>39878</c:v>
                </c:pt>
                <c:pt idx="2336">
                  <c:v>39881</c:v>
                </c:pt>
                <c:pt idx="2337">
                  <c:v>39882</c:v>
                </c:pt>
                <c:pt idx="2338">
                  <c:v>39883</c:v>
                </c:pt>
                <c:pt idx="2339">
                  <c:v>39884</c:v>
                </c:pt>
                <c:pt idx="2340">
                  <c:v>39885</c:v>
                </c:pt>
                <c:pt idx="2341">
                  <c:v>39889</c:v>
                </c:pt>
                <c:pt idx="2342">
                  <c:v>39890</c:v>
                </c:pt>
                <c:pt idx="2343">
                  <c:v>39891</c:v>
                </c:pt>
                <c:pt idx="2344">
                  <c:v>39892</c:v>
                </c:pt>
                <c:pt idx="2345">
                  <c:v>39895</c:v>
                </c:pt>
                <c:pt idx="2346">
                  <c:v>39896</c:v>
                </c:pt>
                <c:pt idx="2347">
                  <c:v>39897</c:v>
                </c:pt>
                <c:pt idx="2348">
                  <c:v>39898</c:v>
                </c:pt>
                <c:pt idx="2349">
                  <c:v>39899</c:v>
                </c:pt>
                <c:pt idx="2350">
                  <c:v>39902</c:v>
                </c:pt>
                <c:pt idx="2351">
                  <c:v>39903</c:v>
                </c:pt>
                <c:pt idx="2352">
                  <c:v>39904</c:v>
                </c:pt>
                <c:pt idx="2353">
                  <c:v>39905</c:v>
                </c:pt>
                <c:pt idx="2354">
                  <c:v>39906</c:v>
                </c:pt>
                <c:pt idx="2355">
                  <c:v>39909</c:v>
                </c:pt>
                <c:pt idx="2356">
                  <c:v>39910</c:v>
                </c:pt>
                <c:pt idx="2357">
                  <c:v>39911</c:v>
                </c:pt>
                <c:pt idx="2358">
                  <c:v>39916</c:v>
                </c:pt>
                <c:pt idx="2359">
                  <c:v>39917</c:v>
                </c:pt>
                <c:pt idx="2360">
                  <c:v>39918</c:v>
                </c:pt>
                <c:pt idx="2361">
                  <c:v>39919</c:v>
                </c:pt>
                <c:pt idx="2362">
                  <c:v>39920</c:v>
                </c:pt>
                <c:pt idx="2363">
                  <c:v>39923</c:v>
                </c:pt>
                <c:pt idx="2364">
                  <c:v>39924</c:v>
                </c:pt>
                <c:pt idx="2365">
                  <c:v>39925</c:v>
                </c:pt>
                <c:pt idx="2366">
                  <c:v>39926</c:v>
                </c:pt>
                <c:pt idx="2367">
                  <c:v>39927</c:v>
                </c:pt>
                <c:pt idx="2368">
                  <c:v>39930</c:v>
                </c:pt>
                <c:pt idx="2369">
                  <c:v>39931</c:v>
                </c:pt>
                <c:pt idx="2370">
                  <c:v>39932</c:v>
                </c:pt>
                <c:pt idx="2371">
                  <c:v>39933</c:v>
                </c:pt>
                <c:pt idx="2372">
                  <c:v>39937</c:v>
                </c:pt>
                <c:pt idx="2373">
                  <c:v>39938</c:v>
                </c:pt>
                <c:pt idx="2374">
                  <c:v>39939</c:v>
                </c:pt>
                <c:pt idx="2375">
                  <c:v>39940</c:v>
                </c:pt>
                <c:pt idx="2376">
                  <c:v>39941</c:v>
                </c:pt>
                <c:pt idx="2377">
                  <c:v>39944</c:v>
                </c:pt>
                <c:pt idx="2378">
                  <c:v>39945</c:v>
                </c:pt>
                <c:pt idx="2379">
                  <c:v>39946</c:v>
                </c:pt>
                <c:pt idx="2380">
                  <c:v>39947</c:v>
                </c:pt>
                <c:pt idx="2381">
                  <c:v>39948</c:v>
                </c:pt>
                <c:pt idx="2382">
                  <c:v>39951</c:v>
                </c:pt>
                <c:pt idx="2383">
                  <c:v>39952</c:v>
                </c:pt>
                <c:pt idx="2384">
                  <c:v>39953</c:v>
                </c:pt>
                <c:pt idx="2385">
                  <c:v>39954</c:v>
                </c:pt>
                <c:pt idx="2386">
                  <c:v>39955</c:v>
                </c:pt>
                <c:pt idx="2387">
                  <c:v>39958</c:v>
                </c:pt>
                <c:pt idx="2388">
                  <c:v>39959</c:v>
                </c:pt>
                <c:pt idx="2389">
                  <c:v>39960</c:v>
                </c:pt>
                <c:pt idx="2390">
                  <c:v>39961</c:v>
                </c:pt>
                <c:pt idx="2391">
                  <c:v>39962</c:v>
                </c:pt>
                <c:pt idx="2392">
                  <c:v>39965</c:v>
                </c:pt>
                <c:pt idx="2393">
                  <c:v>39966</c:v>
                </c:pt>
                <c:pt idx="2394">
                  <c:v>39967</c:v>
                </c:pt>
                <c:pt idx="2395">
                  <c:v>39968</c:v>
                </c:pt>
                <c:pt idx="2396">
                  <c:v>39969</c:v>
                </c:pt>
                <c:pt idx="2397">
                  <c:v>39972</c:v>
                </c:pt>
                <c:pt idx="2398">
                  <c:v>39973</c:v>
                </c:pt>
                <c:pt idx="2399">
                  <c:v>39974</c:v>
                </c:pt>
                <c:pt idx="2400">
                  <c:v>39975</c:v>
                </c:pt>
                <c:pt idx="2401">
                  <c:v>39976</c:v>
                </c:pt>
                <c:pt idx="2402">
                  <c:v>39979</c:v>
                </c:pt>
                <c:pt idx="2403">
                  <c:v>39980</c:v>
                </c:pt>
                <c:pt idx="2404">
                  <c:v>39981</c:v>
                </c:pt>
                <c:pt idx="2405">
                  <c:v>39982</c:v>
                </c:pt>
                <c:pt idx="2406">
                  <c:v>39983</c:v>
                </c:pt>
                <c:pt idx="2407">
                  <c:v>39986</c:v>
                </c:pt>
                <c:pt idx="2408">
                  <c:v>39987</c:v>
                </c:pt>
                <c:pt idx="2409">
                  <c:v>39988</c:v>
                </c:pt>
                <c:pt idx="2410">
                  <c:v>39989</c:v>
                </c:pt>
                <c:pt idx="2411">
                  <c:v>39990</c:v>
                </c:pt>
                <c:pt idx="2412">
                  <c:v>39993</c:v>
                </c:pt>
                <c:pt idx="2413">
                  <c:v>39994</c:v>
                </c:pt>
                <c:pt idx="2414">
                  <c:v>39995</c:v>
                </c:pt>
                <c:pt idx="2415">
                  <c:v>39996</c:v>
                </c:pt>
                <c:pt idx="2416">
                  <c:v>39997</c:v>
                </c:pt>
                <c:pt idx="2417">
                  <c:v>40000</c:v>
                </c:pt>
                <c:pt idx="2418">
                  <c:v>40001</c:v>
                </c:pt>
                <c:pt idx="2419">
                  <c:v>40002</c:v>
                </c:pt>
                <c:pt idx="2420">
                  <c:v>40003</c:v>
                </c:pt>
                <c:pt idx="2421">
                  <c:v>40004</c:v>
                </c:pt>
                <c:pt idx="2422">
                  <c:v>40007</c:v>
                </c:pt>
                <c:pt idx="2423">
                  <c:v>40008</c:v>
                </c:pt>
                <c:pt idx="2424">
                  <c:v>40009</c:v>
                </c:pt>
                <c:pt idx="2425">
                  <c:v>40010</c:v>
                </c:pt>
                <c:pt idx="2426">
                  <c:v>40011</c:v>
                </c:pt>
                <c:pt idx="2427">
                  <c:v>40014</c:v>
                </c:pt>
                <c:pt idx="2428">
                  <c:v>40015</c:v>
                </c:pt>
                <c:pt idx="2429">
                  <c:v>40016</c:v>
                </c:pt>
                <c:pt idx="2430">
                  <c:v>40017</c:v>
                </c:pt>
                <c:pt idx="2431">
                  <c:v>40018</c:v>
                </c:pt>
                <c:pt idx="2432">
                  <c:v>40021</c:v>
                </c:pt>
                <c:pt idx="2433">
                  <c:v>40022</c:v>
                </c:pt>
                <c:pt idx="2434">
                  <c:v>40023</c:v>
                </c:pt>
                <c:pt idx="2435">
                  <c:v>40024</c:v>
                </c:pt>
                <c:pt idx="2436">
                  <c:v>40025</c:v>
                </c:pt>
                <c:pt idx="2437">
                  <c:v>40028</c:v>
                </c:pt>
                <c:pt idx="2438">
                  <c:v>40029</c:v>
                </c:pt>
                <c:pt idx="2439">
                  <c:v>40030</c:v>
                </c:pt>
                <c:pt idx="2440">
                  <c:v>40031</c:v>
                </c:pt>
                <c:pt idx="2441">
                  <c:v>40032</c:v>
                </c:pt>
                <c:pt idx="2442">
                  <c:v>40035</c:v>
                </c:pt>
                <c:pt idx="2443">
                  <c:v>40036</c:v>
                </c:pt>
                <c:pt idx="2444">
                  <c:v>40037</c:v>
                </c:pt>
                <c:pt idx="2445">
                  <c:v>40038</c:v>
                </c:pt>
                <c:pt idx="2446">
                  <c:v>40039</c:v>
                </c:pt>
                <c:pt idx="2447">
                  <c:v>40042</c:v>
                </c:pt>
                <c:pt idx="2448">
                  <c:v>40043</c:v>
                </c:pt>
                <c:pt idx="2449">
                  <c:v>40044</c:v>
                </c:pt>
                <c:pt idx="2450">
                  <c:v>40045</c:v>
                </c:pt>
                <c:pt idx="2451">
                  <c:v>40046</c:v>
                </c:pt>
                <c:pt idx="2452">
                  <c:v>40049</c:v>
                </c:pt>
                <c:pt idx="2453">
                  <c:v>40050</c:v>
                </c:pt>
                <c:pt idx="2454">
                  <c:v>40051</c:v>
                </c:pt>
                <c:pt idx="2455">
                  <c:v>40052</c:v>
                </c:pt>
                <c:pt idx="2456">
                  <c:v>40053</c:v>
                </c:pt>
                <c:pt idx="2457">
                  <c:v>40056</c:v>
                </c:pt>
                <c:pt idx="2458">
                  <c:v>40057</c:v>
                </c:pt>
                <c:pt idx="2459">
                  <c:v>40058</c:v>
                </c:pt>
                <c:pt idx="2460">
                  <c:v>40059</c:v>
                </c:pt>
                <c:pt idx="2461">
                  <c:v>40060</c:v>
                </c:pt>
                <c:pt idx="2462">
                  <c:v>40063</c:v>
                </c:pt>
                <c:pt idx="2463">
                  <c:v>40064</c:v>
                </c:pt>
                <c:pt idx="2464">
                  <c:v>40065</c:v>
                </c:pt>
                <c:pt idx="2465">
                  <c:v>40066</c:v>
                </c:pt>
                <c:pt idx="2466">
                  <c:v>40067</c:v>
                </c:pt>
                <c:pt idx="2467">
                  <c:v>40070</c:v>
                </c:pt>
                <c:pt idx="2468">
                  <c:v>40071</c:v>
                </c:pt>
                <c:pt idx="2469">
                  <c:v>40073</c:v>
                </c:pt>
                <c:pt idx="2470">
                  <c:v>40074</c:v>
                </c:pt>
                <c:pt idx="2471">
                  <c:v>40077</c:v>
                </c:pt>
                <c:pt idx="2472">
                  <c:v>40078</c:v>
                </c:pt>
                <c:pt idx="2473">
                  <c:v>40079</c:v>
                </c:pt>
                <c:pt idx="2474">
                  <c:v>40080</c:v>
                </c:pt>
                <c:pt idx="2475">
                  <c:v>40081</c:v>
                </c:pt>
                <c:pt idx="2476">
                  <c:v>40084</c:v>
                </c:pt>
                <c:pt idx="2477">
                  <c:v>40085</c:v>
                </c:pt>
                <c:pt idx="2478">
                  <c:v>40086</c:v>
                </c:pt>
                <c:pt idx="2479">
                  <c:v>40087</c:v>
                </c:pt>
                <c:pt idx="2480">
                  <c:v>40088</c:v>
                </c:pt>
                <c:pt idx="2481">
                  <c:v>40091</c:v>
                </c:pt>
                <c:pt idx="2482">
                  <c:v>40092</c:v>
                </c:pt>
                <c:pt idx="2483">
                  <c:v>40093</c:v>
                </c:pt>
                <c:pt idx="2484">
                  <c:v>40094</c:v>
                </c:pt>
                <c:pt idx="2485">
                  <c:v>40095</c:v>
                </c:pt>
                <c:pt idx="2486">
                  <c:v>40098</c:v>
                </c:pt>
                <c:pt idx="2487">
                  <c:v>40099</c:v>
                </c:pt>
                <c:pt idx="2488">
                  <c:v>40100</c:v>
                </c:pt>
                <c:pt idx="2489">
                  <c:v>40101</c:v>
                </c:pt>
                <c:pt idx="2490">
                  <c:v>40102</c:v>
                </c:pt>
                <c:pt idx="2491">
                  <c:v>40105</c:v>
                </c:pt>
                <c:pt idx="2492">
                  <c:v>40106</c:v>
                </c:pt>
                <c:pt idx="2493">
                  <c:v>40107</c:v>
                </c:pt>
                <c:pt idx="2494">
                  <c:v>40108</c:v>
                </c:pt>
                <c:pt idx="2495">
                  <c:v>40109</c:v>
                </c:pt>
                <c:pt idx="2496">
                  <c:v>40112</c:v>
                </c:pt>
                <c:pt idx="2497">
                  <c:v>40113</c:v>
                </c:pt>
                <c:pt idx="2498">
                  <c:v>40114</c:v>
                </c:pt>
                <c:pt idx="2499">
                  <c:v>40115</c:v>
                </c:pt>
                <c:pt idx="2500">
                  <c:v>40116</c:v>
                </c:pt>
                <c:pt idx="2501">
                  <c:v>40120</c:v>
                </c:pt>
                <c:pt idx="2502">
                  <c:v>40121</c:v>
                </c:pt>
                <c:pt idx="2503">
                  <c:v>40122</c:v>
                </c:pt>
                <c:pt idx="2504">
                  <c:v>40123</c:v>
                </c:pt>
                <c:pt idx="2505">
                  <c:v>40126</c:v>
                </c:pt>
                <c:pt idx="2506">
                  <c:v>40127</c:v>
                </c:pt>
                <c:pt idx="2507">
                  <c:v>40128</c:v>
                </c:pt>
                <c:pt idx="2508">
                  <c:v>40129</c:v>
                </c:pt>
                <c:pt idx="2509">
                  <c:v>40130</c:v>
                </c:pt>
                <c:pt idx="2510">
                  <c:v>40134</c:v>
                </c:pt>
                <c:pt idx="2511">
                  <c:v>40135</c:v>
                </c:pt>
                <c:pt idx="2512">
                  <c:v>40136</c:v>
                </c:pt>
                <c:pt idx="2513">
                  <c:v>40137</c:v>
                </c:pt>
                <c:pt idx="2514">
                  <c:v>40140</c:v>
                </c:pt>
                <c:pt idx="2515">
                  <c:v>40141</c:v>
                </c:pt>
                <c:pt idx="2516">
                  <c:v>40142</c:v>
                </c:pt>
                <c:pt idx="2517">
                  <c:v>40143</c:v>
                </c:pt>
                <c:pt idx="2518">
                  <c:v>40144</c:v>
                </c:pt>
                <c:pt idx="2519">
                  <c:v>40147</c:v>
                </c:pt>
                <c:pt idx="2520">
                  <c:v>40148</c:v>
                </c:pt>
                <c:pt idx="2521">
                  <c:v>40149</c:v>
                </c:pt>
                <c:pt idx="2522">
                  <c:v>40150</c:v>
                </c:pt>
                <c:pt idx="2523">
                  <c:v>40151</c:v>
                </c:pt>
                <c:pt idx="2524">
                  <c:v>40154</c:v>
                </c:pt>
                <c:pt idx="2525">
                  <c:v>40155</c:v>
                </c:pt>
                <c:pt idx="2526">
                  <c:v>40156</c:v>
                </c:pt>
                <c:pt idx="2527">
                  <c:v>40157</c:v>
                </c:pt>
                <c:pt idx="2528">
                  <c:v>40158</c:v>
                </c:pt>
                <c:pt idx="2529">
                  <c:v>40161</c:v>
                </c:pt>
                <c:pt idx="2530">
                  <c:v>40162</c:v>
                </c:pt>
                <c:pt idx="2531">
                  <c:v>40163</c:v>
                </c:pt>
                <c:pt idx="2532">
                  <c:v>40164</c:v>
                </c:pt>
                <c:pt idx="2533">
                  <c:v>40165</c:v>
                </c:pt>
                <c:pt idx="2534">
                  <c:v>40168</c:v>
                </c:pt>
                <c:pt idx="2535">
                  <c:v>40169</c:v>
                </c:pt>
                <c:pt idx="2536">
                  <c:v>40170</c:v>
                </c:pt>
                <c:pt idx="2537">
                  <c:v>40171</c:v>
                </c:pt>
                <c:pt idx="2538">
                  <c:v>40175</c:v>
                </c:pt>
                <c:pt idx="2539">
                  <c:v>40176</c:v>
                </c:pt>
                <c:pt idx="2540">
                  <c:v>40177</c:v>
                </c:pt>
                <c:pt idx="2541">
                  <c:v>40178</c:v>
                </c:pt>
                <c:pt idx="2542">
                  <c:v>40182</c:v>
                </c:pt>
                <c:pt idx="2543">
                  <c:v>40183</c:v>
                </c:pt>
                <c:pt idx="2544">
                  <c:v>40184</c:v>
                </c:pt>
                <c:pt idx="2545">
                  <c:v>40185</c:v>
                </c:pt>
                <c:pt idx="2546">
                  <c:v>40186</c:v>
                </c:pt>
                <c:pt idx="2547">
                  <c:v>40189</c:v>
                </c:pt>
                <c:pt idx="2548">
                  <c:v>40190</c:v>
                </c:pt>
                <c:pt idx="2549">
                  <c:v>40191</c:v>
                </c:pt>
                <c:pt idx="2550">
                  <c:v>40192</c:v>
                </c:pt>
                <c:pt idx="2551">
                  <c:v>40193</c:v>
                </c:pt>
                <c:pt idx="2552">
                  <c:v>40196</c:v>
                </c:pt>
                <c:pt idx="2553">
                  <c:v>40197</c:v>
                </c:pt>
                <c:pt idx="2554">
                  <c:v>40198</c:v>
                </c:pt>
                <c:pt idx="2555">
                  <c:v>40199</c:v>
                </c:pt>
                <c:pt idx="2556">
                  <c:v>40200</c:v>
                </c:pt>
                <c:pt idx="2557">
                  <c:v>40203</c:v>
                </c:pt>
                <c:pt idx="2558">
                  <c:v>40204</c:v>
                </c:pt>
                <c:pt idx="2559">
                  <c:v>40205</c:v>
                </c:pt>
                <c:pt idx="2560">
                  <c:v>40206</c:v>
                </c:pt>
                <c:pt idx="2561">
                  <c:v>40207</c:v>
                </c:pt>
                <c:pt idx="2562">
                  <c:v>40211</c:v>
                </c:pt>
                <c:pt idx="2563">
                  <c:v>40212</c:v>
                </c:pt>
                <c:pt idx="2564">
                  <c:v>40213</c:v>
                </c:pt>
                <c:pt idx="2565">
                  <c:v>40214</c:v>
                </c:pt>
                <c:pt idx="2566">
                  <c:v>40217</c:v>
                </c:pt>
                <c:pt idx="2567">
                  <c:v>40218</c:v>
                </c:pt>
                <c:pt idx="2568">
                  <c:v>40219</c:v>
                </c:pt>
                <c:pt idx="2569">
                  <c:v>40220</c:v>
                </c:pt>
                <c:pt idx="2570">
                  <c:v>40221</c:v>
                </c:pt>
                <c:pt idx="2571">
                  <c:v>40224</c:v>
                </c:pt>
                <c:pt idx="2572">
                  <c:v>40225</c:v>
                </c:pt>
                <c:pt idx="2573">
                  <c:v>40226</c:v>
                </c:pt>
                <c:pt idx="2574">
                  <c:v>40227</c:v>
                </c:pt>
                <c:pt idx="2575">
                  <c:v>40228</c:v>
                </c:pt>
                <c:pt idx="2576">
                  <c:v>40231</c:v>
                </c:pt>
                <c:pt idx="2577">
                  <c:v>40232</c:v>
                </c:pt>
                <c:pt idx="2578">
                  <c:v>40233</c:v>
                </c:pt>
                <c:pt idx="2579">
                  <c:v>40234</c:v>
                </c:pt>
                <c:pt idx="2580">
                  <c:v>40235</c:v>
                </c:pt>
                <c:pt idx="2581">
                  <c:v>40238</c:v>
                </c:pt>
                <c:pt idx="2582">
                  <c:v>40239</c:v>
                </c:pt>
                <c:pt idx="2583">
                  <c:v>40240</c:v>
                </c:pt>
                <c:pt idx="2584">
                  <c:v>40241</c:v>
                </c:pt>
                <c:pt idx="2585">
                  <c:v>40242</c:v>
                </c:pt>
                <c:pt idx="2586">
                  <c:v>40245</c:v>
                </c:pt>
                <c:pt idx="2587">
                  <c:v>40246</c:v>
                </c:pt>
                <c:pt idx="2588">
                  <c:v>40247</c:v>
                </c:pt>
                <c:pt idx="2589">
                  <c:v>40248</c:v>
                </c:pt>
                <c:pt idx="2590">
                  <c:v>40249</c:v>
                </c:pt>
                <c:pt idx="2591">
                  <c:v>40253</c:v>
                </c:pt>
                <c:pt idx="2592">
                  <c:v>40254</c:v>
                </c:pt>
                <c:pt idx="2593">
                  <c:v>40255</c:v>
                </c:pt>
                <c:pt idx="2594">
                  <c:v>40256</c:v>
                </c:pt>
                <c:pt idx="2595">
                  <c:v>40259</c:v>
                </c:pt>
                <c:pt idx="2596">
                  <c:v>40260</c:v>
                </c:pt>
                <c:pt idx="2597">
                  <c:v>40261</c:v>
                </c:pt>
                <c:pt idx="2598">
                  <c:v>40262</c:v>
                </c:pt>
                <c:pt idx="2599">
                  <c:v>40263</c:v>
                </c:pt>
                <c:pt idx="2600">
                  <c:v>40266</c:v>
                </c:pt>
                <c:pt idx="2601">
                  <c:v>40267</c:v>
                </c:pt>
                <c:pt idx="2602">
                  <c:v>40268</c:v>
                </c:pt>
                <c:pt idx="2603">
                  <c:v>40273</c:v>
                </c:pt>
                <c:pt idx="2604">
                  <c:v>40274</c:v>
                </c:pt>
                <c:pt idx="2605">
                  <c:v>40275</c:v>
                </c:pt>
                <c:pt idx="2606">
                  <c:v>40276</c:v>
                </c:pt>
                <c:pt idx="2607">
                  <c:v>40277</c:v>
                </c:pt>
                <c:pt idx="2608">
                  <c:v>40280</c:v>
                </c:pt>
                <c:pt idx="2609">
                  <c:v>40281</c:v>
                </c:pt>
                <c:pt idx="2610">
                  <c:v>40282</c:v>
                </c:pt>
                <c:pt idx="2611">
                  <c:v>40283</c:v>
                </c:pt>
                <c:pt idx="2612">
                  <c:v>40284</c:v>
                </c:pt>
                <c:pt idx="2613">
                  <c:v>40287</c:v>
                </c:pt>
                <c:pt idx="2614">
                  <c:v>40288</c:v>
                </c:pt>
                <c:pt idx="2615">
                  <c:v>40289</c:v>
                </c:pt>
                <c:pt idx="2616">
                  <c:v>40290</c:v>
                </c:pt>
                <c:pt idx="2617">
                  <c:v>40291</c:v>
                </c:pt>
                <c:pt idx="2618">
                  <c:v>40294</c:v>
                </c:pt>
                <c:pt idx="2619">
                  <c:v>40295</c:v>
                </c:pt>
                <c:pt idx="2620">
                  <c:v>40296</c:v>
                </c:pt>
                <c:pt idx="2621">
                  <c:v>40297</c:v>
                </c:pt>
                <c:pt idx="2622">
                  <c:v>40298</c:v>
                </c:pt>
                <c:pt idx="2623">
                  <c:v>40301</c:v>
                </c:pt>
                <c:pt idx="2624">
                  <c:v>40302</c:v>
                </c:pt>
                <c:pt idx="2625">
                  <c:v>40303</c:v>
                </c:pt>
                <c:pt idx="2626">
                  <c:v>40304</c:v>
                </c:pt>
                <c:pt idx="2627">
                  <c:v>40305</c:v>
                </c:pt>
                <c:pt idx="2628">
                  <c:v>40308</c:v>
                </c:pt>
                <c:pt idx="2629">
                  <c:v>40309</c:v>
                </c:pt>
                <c:pt idx="2630">
                  <c:v>40310</c:v>
                </c:pt>
                <c:pt idx="2631">
                  <c:v>40311</c:v>
                </c:pt>
                <c:pt idx="2632">
                  <c:v>40312</c:v>
                </c:pt>
                <c:pt idx="2633">
                  <c:v>40315</c:v>
                </c:pt>
                <c:pt idx="2634">
                  <c:v>40316</c:v>
                </c:pt>
                <c:pt idx="2635">
                  <c:v>40317</c:v>
                </c:pt>
                <c:pt idx="2636">
                  <c:v>40318</c:v>
                </c:pt>
                <c:pt idx="2637">
                  <c:v>40319</c:v>
                </c:pt>
                <c:pt idx="2638">
                  <c:v>40322</c:v>
                </c:pt>
                <c:pt idx="2639">
                  <c:v>40323</c:v>
                </c:pt>
                <c:pt idx="2640">
                  <c:v>40324</c:v>
                </c:pt>
                <c:pt idx="2641">
                  <c:v>40325</c:v>
                </c:pt>
                <c:pt idx="2642">
                  <c:v>40326</c:v>
                </c:pt>
                <c:pt idx="2643">
                  <c:v>40329</c:v>
                </c:pt>
                <c:pt idx="2644">
                  <c:v>40330</c:v>
                </c:pt>
                <c:pt idx="2645">
                  <c:v>40331</c:v>
                </c:pt>
                <c:pt idx="2646">
                  <c:v>40332</c:v>
                </c:pt>
                <c:pt idx="2647">
                  <c:v>40333</c:v>
                </c:pt>
                <c:pt idx="2648">
                  <c:v>40336</c:v>
                </c:pt>
                <c:pt idx="2649">
                  <c:v>40337</c:v>
                </c:pt>
                <c:pt idx="2650">
                  <c:v>40338</c:v>
                </c:pt>
                <c:pt idx="2651">
                  <c:v>40339</c:v>
                </c:pt>
                <c:pt idx="2652">
                  <c:v>40340</c:v>
                </c:pt>
                <c:pt idx="2653">
                  <c:v>40343</c:v>
                </c:pt>
                <c:pt idx="2654">
                  <c:v>40344</c:v>
                </c:pt>
                <c:pt idx="2655">
                  <c:v>40345</c:v>
                </c:pt>
                <c:pt idx="2656">
                  <c:v>40346</c:v>
                </c:pt>
                <c:pt idx="2657">
                  <c:v>40347</c:v>
                </c:pt>
                <c:pt idx="2658">
                  <c:v>40350</c:v>
                </c:pt>
                <c:pt idx="2659">
                  <c:v>40351</c:v>
                </c:pt>
                <c:pt idx="2660">
                  <c:v>40352</c:v>
                </c:pt>
                <c:pt idx="2661">
                  <c:v>40353</c:v>
                </c:pt>
                <c:pt idx="2662">
                  <c:v>40354</c:v>
                </c:pt>
                <c:pt idx="2663">
                  <c:v>40357</c:v>
                </c:pt>
                <c:pt idx="2664">
                  <c:v>40358</c:v>
                </c:pt>
                <c:pt idx="2665">
                  <c:v>40359</c:v>
                </c:pt>
                <c:pt idx="2666">
                  <c:v>40360</c:v>
                </c:pt>
                <c:pt idx="2667">
                  <c:v>40361</c:v>
                </c:pt>
                <c:pt idx="2668">
                  <c:v>40364</c:v>
                </c:pt>
                <c:pt idx="2669">
                  <c:v>40365</c:v>
                </c:pt>
                <c:pt idx="2670">
                  <c:v>40366</c:v>
                </c:pt>
                <c:pt idx="2671">
                  <c:v>40367</c:v>
                </c:pt>
                <c:pt idx="2672">
                  <c:v>40368</c:v>
                </c:pt>
                <c:pt idx="2673">
                  <c:v>40371</c:v>
                </c:pt>
                <c:pt idx="2674">
                  <c:v>40372</c:v>
                </c:pt>
                <c:pt idx="2675">
                  <c:v>40373</c:v>
                </c:pt>
                <c:pt idx="2676">
                  <c:v>40374</c:v>
                </c:pt>
                <c:pt idx="2677">
                  <c:v>40375</c:v>
                </c:pt>
                <c:pt idx="2678">
                  <c:v>40378</c:v>
                </c:pt>
                <c:pt idx="2679">
                  <c:v>40379</c:v>
                </c:pt>
                <c:pt idx="2680">
                  <c:v>40380</c:v>
                </c:pt>
                <c:pt idx="2681">
                  <c:v>40381</c:v>
                </c:pt>
                <c:pt idx="2682">
                  <c:v>40382</c:v>
                </c:pt>
                <c:pt idx="2683">
                  <c:v>40385</c:v>
                </c:pt>
                <c:pt idx="2684">
                  <c:v>40386</c:v>
                </c:pt>
                <c:pt idx="2685">
                  <c:v>40387</c:v>
                </c:pt>
                <c:pt idx="2686">
                  <c:v>40388</c:v>
                </c:pt>
                <c:pt idx="2687">
                  <c:v>40389</c:v>
                </c:pt>
                <c:pt idx="2688">
                  <c:v>40392</c:v>
                </c:pt>
                <c:pt idx="2689">
                  <c:v>40393</c:v>
                </c:pt>
                <c:pt idx="2690">
                  <c:v>40394</c:v>
                </c:pt>
                <c:pt idx="2691">
                  <c:v>40395</c:v>
                </c:pt>
                <c:pt idx="2692">
                  <c:v>40396</c:v>
                </c:pt>
                <c:pt idx="2693">
                  <c:v>40399</c:v>
                </c:pt>
                <c:pt idx="2694">
                  <c:v>40400</c:v>
                </c:pt>
                <c:pt idx="2695">
                  <c:v>40401</c:v>
                </c:pt>
                <c:pt idx="2696">
                  <c:v>40402</c:v>
                </c:pt>
                <c:pt idx="2697">
                  <c:v>40403</c:v>
                </c:pt>
                <c:pt idx="2698">
                  <c:v>40406</c:v>
                </c:pt>
                <c:pt idx="2699">
                  <c:v>40407</c:v>
                </c:pt>
                <c:pt idx="2700">
                  <c:v>40408</c:v>
                </c:pt>
                <c:pt idx="2701">
                  <c:v>40409</c:v>
                </c:pt>
                <c:pt idx="2702">
                  <c:v>40410</c:v>
                </c:pt>
                <c:pt idx="2703">
                  <c:v>40413</c:v>
                </c:pt>
                <c:pt idx="2704">
                  <c:v>40414</c:v>
                </c:pt>
                <c:pt idx="2705">
                  <c:v>40415</c:v>
                </c:pt>
                <c:pt idx="2706">
                  <c:v>40416</c:v>
                </c:pt>
                <c:pt idx="2707">
                  <c:v>40417</c:v>
                </c:pt>
                <c:pt idx="2708">
                  <c:v>40420</c:v>
                </c:pt>
                <c:pt idx="2709">
                  <c:v>40421</c:v>
                </c:pt>
                <c:pt idx="2710">
                  <c:v>40422</c:v>
                </c:pt>
                <c:pt idx="2711">
                  <c:v>40423</c:v>
                </c:pt>
                <c:pt idx="2712">
                  <c:v>40424</c:v>
                </c:pt>
                <c:pt idx="2713">
                  <c:v>40427</c:v>
                </c:pt>
                <c:pt idx="2714">
                  <c:v>40428</c:v>
                </c:pt>
                <c:pt idx="2715">
                  <c:v>40429</c:v>
                </c:pt>
                <c:pt idx="2716">
                  <c:v>40430</c:v>
                </c:pt>
                <c:pt idx="2717">
                  <c:v>40431</c:v>
                </c:pt>
                <c:pt idx="2718">
                  <c:v>40434</c:v>
                </c:pt>
                <c:pt idx="2719">
                  <c:v>40435</c:v>
                </c:pt>
                <c:pt idx="2720">
                  <c:v>40436</c:v>
                </c:pt>
                <c:pt idx="2721">
                  <c:v>40441</c:v>
                </c:pt>
                <c:pt idx="2722">
                  <c:v>40442</c:v>
                </c:pt>
                <c:pt idx="2723">
                  <c:v>40443</c:v>
                </c:pt>
                <c:pt idx="2724">
                  <c:v>40444</c:v>
                </c:pt>
                <c:pt idx="2725">
                  <c:v>40445</c:v>
                </c:pt>
                <c:pt idx="2726">
                  <c:v>40448</c:v>
                </c:pt>
                <c:pt idx="2727">
                  <c:v>40449</c:v>
                </c:pt>
                <c:pt idx="2728">
                  <c:v>40450</c:v>
                </c:pt>
                <c:pt idx="2729">
                  <c:v>40451</c:v>
                </c:pt>
                <c:pt idx="2730">
                  <c:v>40452</c:v>
                </c:pt>
                <c:pt idx="2731">
                  <c:v>40455</c:v>
                </c:pt>
                <c:pt idx="2732">
                  <c:v>40456</c:v>
                </c:pt>
                <c:pt idx="2733">
                  <c:v>40457</c:v>
                </c:pt>
                <c:pt idx="2734">
                  <c:v>40458</c:v>
                </c:pt>
                <c:pt idx="2735">
                  <c:v>40459</c:v>
                </c:pt>
                <c:pt idx="2736">
                  <c:v>40462</c:v>
                </c:pt>
                <c:pt idx="2737">
                  <c:v>40463</c:v>
                </c:pt>
                <c:pt idx="2738">
                  <c:v>40464</c:v>
                </c:pt>
                <c:pt idx="2739">
                  <c:v>40465</c:v>
                </c:pt>
                <c:pt idx="2740">
                  <c:v>40466</c:v>
                </c:pt>
                <c:pt idx="2741">
                  <c:v>40469</c:v>
                </c:pt>
                <c:pt idx="2742">
                  <c:v>40470</c:v>
                </c:pt>
                <c:pt idx="2743">
                  <c:v>40471</c:v>
                </c:pt>
                <c:pt idx="2744">
                  <c:v>40472</c:v>
                </c:pt>
                <c:pt idx="2745">
                  <c:v>40473</c:v>
                </c:pt>
                <c:pt idx="2746">
                  <c:v>40476</c:v>
                </c:pt>
                <c:pt idx="2747">
                  <c:v>40477</c:v>
                </c:pt>
                <c:pt idx="2748">
                  <c:v>40478</c:v>
                </c:pt>
                <c:pt idx="2749">
                  <c:v>40479</c:v>
                </c:pt>
                <c:pt idx="2750">
                  <c:v>40480</c:v>
                </c:pt>
                <c:pt idx="2751">
                  <c:v>40483</c:v>
                </c:pt>
                <c:pt idx="2752">
                  <c:v>40485</c:v>
                </c:pt>
                <c:pt idx="2753">
                  <c:v>40486</c:v>
                </c:pt>
                <c:pt idx="2754">
                  <c:v>40487</c:v>
                </c:pt>
                <c:pt idx="2755">
                  <c:v>40490</c:v>
                </c:pt>
                <c:pt idx="2756">
                  <c:v>40491</c:v>
                </c:pt>
                <c:pt idx="2757">
                  <c:v>40492</c:v>
                </c:pt>
                <c:pt idx="2758">
                  <c:v>40493</c:v>
                </c:pt>
                <c:pt idx="2759">
                  <c:v>40494</c:v>
                </c:pt>
                <c:pt idx="2760">
                  <c:v>40498</c:v>
                </c:pt>
                <c:pt idx="2761">
                  <c:v>40499</c:v>
                </c:pt>
                <c:pt idx="2762">
                  <c:v>40500</c:v>
                </c:pt>
                <c:pt idx="2763">
                  <c:v>40501</c:v>
                </c:pt>
                <c:pt idx="2764">
                  <c:v>40504</c:v>
                </c:pt>
                <c:pt idx="2765">
                  <c:v>40505</c:v>
                </c:pt>
                <c:pt idx="2766">
                  <c:v>40506</c:v>
                </c:pt>
                <c:pt idx="2767">
                  <c:v>40507</c:v>
                </c:pt>
                <c:pt idx="2768">
                  <c:v>40508</c:v>
                </c:pt>
                <c:pt idx="2769">
                  <c:v>40511</c:v>
                </c:pt>
                <c:pt idx="2770">
                  <c:v>40512</c:v>
                </c:pt>
                <c:pt idx="2771">
                  <c:v>40513</c:v>
                </c:pt>
                <c:pt idx="2772">
                  <c:v>40514</c:v>
                </c:pt>
                <c:pt idx="2773">
                  <c:v>40515</c:v>
                </c:pt>
                <c:pt idx="2774">
                  <c:v>40518</c:v>
                </c:pt>
                <c:pt idx="2775">
                  <c:v>40519</c:v>
                </c:pt>
                <c:pt idx="2776">
                  <c:v>40520</c:v>
                </c:pt>
                <c:pt idx="2777">
                  <c:v>40521</c:v>
                </c:pt>
                <c:pt idx="2778">
                  <c:v>40522</c:v>
                </c:pt>
                <c:pt idx="2779">
                  <c:v>40525</c:v>
                </c:pt>
                <c:pt idx="2780">
                  <c:v>40526</c:v>
                </c:pt>
                <c:pt idx="2781">
                  <c:v>40527</c:v>
                </c:pt>
                <c:pt idx="2782">
                  <c:v>40528</c:v>
                </c:pt>
                <c:pt idx="2783">
                  <c:v>40529</c:v>
                </c:pt>
                <c:pt idx="2784">
                  <c:v>40532</c:v>
                </c:pt>
                <c:pt idx="2785">
                  <c:v>40533</c:v>
                </c:pt>
                <c:pt idx="2786">
                  <c:v>40534</c:v>
                </c:pt>
                <c:pt idx="2787">
                  <c:v>40535</c:v>
                </c:pt>
                <c:pt idx="2788">
                  <c:v>40536</c:v>
                </c:pt>
                <c:pt idx="2789">
                  <c:v>40539</c:v>
                </c:pt>
                <c:pt idx="2790">
                  <c:v>40540</c:v>
                </c:pt>
                <c:pt idx="2791">
                  <c:v>40541</c:v>
                </c:pt>
                <c:pt idx="2792">
                  <c:v>40542</c:v>
                </c:pt>
                <c:pt idx="2793">
                  <c:v>40543</c:v>
                </c:pt>
                <c:pt idx="2794">
                  <c:v>40546</c:v>
                </c:pt>
                <c:pt idx="2795">
                  <c:v>40547</c:v>
                </c:pt>
                <c:pt idx="2796">
                  <c:v>40548</c:v>
                </c:pt>
                <c:pt idx="2797">
                  <c:v>40549</c:v>
                </c:pt>
                <c:pt idx="2798">
                  <c:v>40550</c:v>
                </c:pt>
                <c:pt idx="2799">
                  <c:v>40553</c:v>
                </c:pt>
                <c:pt idx="2800">
                  <c:v>40554</c:v>
                </c:pt>
                <c:pt idx="2801">
                  <c:v>40555</c:v>
                </c:pt>
                <c:pt idx="2802">
                  <c:v>40556</c:v>
                </c:pt>
                <c:pt idx="2803">
                  <c:v>40557</c:v>
                </c:pt>
                <c:pt idx="2804">
                  <c:v>40560</c:v>
                </c:pt>
                <c:pt idx="2805">
                  <c:v>40561</c:v>
                </c:pt>
                <c:pt idx="2806">
                  <c:v>40562</c:v>
                </c:pt>
                <c:pt idx="2807">
                  <c:v>40563</c:v>
                </c:pt>
                <c:pt idx="2808">
                  <c:v>40564</c:v>
                </c:pt>
                <c:pt idx="2809">
                  <c:v>40567</c:v>
                </c:pt>
                <c:pt idx="2810">
                  <c:v>40568</c:v>
                </c:pt>
                <c:pt idx="2811">
                  <c:v>40569</c:v>
                </c:pt>
                <c:pt idx="2812">
                  <c:v>40570</c:v>
                </c:pt>
                <c:pt idx="2813">
                  <c:v>40571</c:v>
                </c:pt>
                <c:pt idx="2814">
                  <c:v>40574</c:v>
                </c:pt>
                <c:pt idx="2815">
                  <c:v>40575</c:v>
                </c:pt>
                <c:pt idx="2816">
                  <c:v>40576</c:v>
                </c:pt>
                <c:pt idx="2817">
                  <c:v>40577</c:v>
                </c:pt>
                <c:pt idx="2818">
                  <c:v>40578</c:v>
                </c:pt>
                <c:pt idx="2819">
                  <c:v>40582</c:v>
                </c:pt>
                <c:pt idx="2820">
                  <c:v>40583</c:v>
                </c:pt>
                <c:pt idx="2821">
                  <c:v>40584</c:v>
                </c:pt>
                <c:pt idx="2822">
                  <c:v>40585</c:v>
                </c:pt>
                <c:pt idx="2823">
                  <c:v>40588</c:v>
                </c:pt>
                <c:pt idx="2824">
                  <c:v>40589</c:v>
                </c:pt>
                <c:pt idx="2825">
                  <c:v>40590</c:v>
                </c:pt>
                <c:pt idx="2826">
                  <c:v>40591</c:v>
                </c:pt>
                <c:pt idx="2827">
                  <c:v>40592</c:v>
                </c:pt>
                <c:pt idx="2828">
                  <c:v>40595</c:v>
                </c:pt>
                <c:pt idx="2829">
                  <c:v>40596</c:v>
                </c:pt>
                <c:pt idx="2830">
                  <c:v>40597</c:v>
                </c:pt>
                <c:pt idx="2831">
                  <c:v>40598</c:v>
                </c:pt>
                <c:pt idx="2832">
                  <c:v>40599</c:v>
                </c:pt>
                <c:pt idx="2833">
                  <c:v>40602</c:v>
                </c:pt>
                <c:pt idx="2834">
                  <c:v>40603</c:v>
                </c:pt>
                <c:pt idx="2835">
                  <c:v>40604</c:v>
                </c:pt>
                <c:pt idx="2836">
                  <c:v>40605</c:v>
                </c:pt>
                <c:pt idx="2837">
                  <c:v>40606</c:v>
                </c:pt>
                <c:pt idx="2838">
                  <c:v>40609</c:v>
                </c:pt>
                <c:pt idx="2839">
                  <c:v>40610</c:v>
                </c:pt>
                <c:pt idx="2840">
                  <c:v>40611</c:v>
                </c:pt>
                <c:pt idx="2841">
                  <c:v>40612</c:v>
                </c:pt>
                <c:pt idx="2842">
                  <c:v>40613</c:v>
                </c:pt>
                <c:pt idx="2843">
                  <c:v>40616</c:v>
                </c:pt>
                <c:pt idx="2844">
                  <c:v>40617</c:v>
                </c:pt>
                <c:pt idx="2845">
                  <c:v>40618</c:v>
                </c:pt>
                <c:pt idx="2846">
                  <c:v>40619</c:v>
                </c:pt>
                <c:pt idx="2847">
                  <c:v>40620</c:v>
                </c:pt>
                <c:pt idx="2848">
                  <c:v>40624</c:v>
                </c:pt>
                <c:pt idx="2849">
                  <c:v>40625</c:v>
                </c:pt>
                <c:pt idx="2850">
                  <c:v>40626</c:v>
                </c:pt>
                <c:pt idx="2851">
                  <c:v>40627</c:v>
                </c:pt>
                <c:pt idx="2852">
                  <c:v>40630</c:v>
                </c:pt>
                <c:pt idx="2853">
                  <c:v>40631</c:v>
                </c:pt>
                <c:pt idx="2854">
                  <c:v>40632</c:v>
                </c:pt>
                <c:pt idx="2855">
                  <c:v>40633</c:v>
                </c:pt>
                <c:pt idx="2856">
                  <c:v>40634</c:v>
                </c:pt>
                <c:pt idx="2857">
                  <c:v>40637</c:v>
                </c:pt>
                <c:pt idx="2858">
                  <c:v>40638</c:v>
                </c:pt>
                <c:pt idx="2859">
                  <c:v>40639</c:v>
                </c:pt>
                <c:pt idx="2860">
                  <c:v>40640</c:v>
                </c:pt>
                <c:pt idx="2861">
                  <c:v>40641</c:v>
                </c:pt>
                <c:pt idx="2862">
                  <c:v>40644</c:v>
                </c:pt>
                <c:pt idx="2863">
                  <c:v>40645</c:v>
                </c:pt>
                <c:pt idx="2864">
                  <c:v>40646</c:v>
                </c:pt>
                <c:pt idx="2865">
                  <c:v>40647</c:v>
                </c:pt>
                <c:pt idx="2866">
                  <c:v>40648</c:v>
                </c:pt>
                <c:pt idx="2867">
                  <c:v>40651</c:v>
                </c:pt>
                <c:pt idx="2868">
                  <c:v>40652</c:v>
                </c:pt>
                <c:pt idx="2869">
                  <c:v>40653</c:v>
                </c:pt>
                <c:pt idx="2870">
                  <c:v>40658</c:v>
                </c:pt>
                <c:pt idx="2871">
                  <c:v>40659</c:v>
                </c:pt>
                <c:pt idx="2872">
                  <c:v>40660</c:v>
                </c:pt>
                <c:pt idx="2873">
                  <c:v>40661</c:v>
                </c:pt>
                <c:pt idx="2874">
                  <c:v>40662</c:v>
                </c:pt>
                <c:pt idx="2875">
                  <c:v>40665</c:v>
                </c:pt>
                <c:pt idx="2876">
                  <c:v>40666</c:v>
                </c:pt>
                <c:pt idx="2877">
                  <c:v>40667</c:v>
                </c:pt>
                <c:pt idx="2878">
                  <c:v>40668</c:v>
                </c:pt>
                <c:pt idx="2879">
                  <c:v>40669</c:v>
                </c:pt>
                <c:pt idx="2880">
                  <c:v>40672</c:v>
                </c:pt>
                <c:pt idx="2881">
                  <c:v>40673</c:v>
                </c:pt>
                <c:pt idx="2882">
                  <c:v>40674</c:v>
                </c:pt>
                <c:pt idx="2883">
                  <c:v>40675</c:v>
                </c:pt>
                <c:pt idx="2884">
                  <c:v>40676</c:v>
                </c:pt>
                <c:pt idx="2885">
                  <c:v>40679</c:v>
                </c:pt>
                <c:pt idx="2886">
                  <c:v>40680</c:v>
                </c:pt>
                <c:pt idx="2887">
                  <c:v>40681</c:v>
                </c:pt>
                <c:pt idx="2888">
                  <c:v>40682</c:v>
                </c:pt>
                <c:pt idx="2889">
                  <c:v>40683</c:v>
                </c:pt>
                <c:pt idx="2890">
                  <c:v>40686</c:v>
                </c:pt>
                <c:pt idx="2891">
                  <c:v>40687</c:v>
                </c:pt>
                <c:pt idx="2892">
                  <c:v>40688</c:v>
                </c:pt>
                <c:pt idx="2893">
                  <c:v>40689</c:v>
                </c:pt>
                <c:pt idx="2894">
                  <c:v>40690</c:v>
                </c:pt>
                <c:pt idx="2895">
                  <c:v>40693</c:v>
                </c:pt>
                <c:pt idx="2896">
                  <c:v>40694</c:v>
                </c:pt>
                <c:pt idx="2897">
                  <c:v>40695</c:v>
                </c:pt>
                <c:pt idx="2898">
                  <c:v>40696</c:v>
                </c:pt>
                <c:pt idx="2899">
                  <c:v>40697</c:v>
                </c:pt>
                <c:pt idx="2900">
                  <c:v>40700</c:v>
                </c:pt>
                <c:pt idx="2901">
                  <c:v>40701</c:v>
                </c:pt>
                <c:pt idx="2902">
                  <c:v>40702</c:v>
                </c:pt>
                <c:pt idx="2903">
                  <c:v>40703</c:v>
                </c:pt>
                <c:pt idx="2904">
                  <c:v>40704</c:v>
                </c:pt>
                <c:pt idx="2905">
                  <c:v>40707</c:v>
                </c:pt>
                <c:pt idx="2906">
                  <c:v>40708</c:v>
                </c:pt>
                <c:pt idx="2907">
                  <c:v>40709</c:v>
                </c:pt>
                <c:pt idx="2908">
                  <c:v>40710</c:v>
                </c:pt>
                <c:pt idx="2909">
                  <c:v>40711</c:v>
                </c:pt>
                <c:pt idx="2910">
                  <c:v>40714</c:v>
                </c:pt>
                <c:pt idx="2911">
                  <c:v>40715</c:v>
                </c:pt>
                <c:pt idx="2912">
                  <c:v>40716</c:v>
                </c:pt>
                <c:pt idx="2913">
                  <c:v>40717</c:v>
                </c:pt>
                <c:pt idx="2914">
                  <c:v>40718</c:v>
                </c:pt>
                <c:pt idx="2915">
                  <c:v>40721</c:v>
                </c:pt>
                <c:pt idx="2916">
                  <c:v>40722</c:v>
                </c:pt>
                <c:pt idx="2917">
                  <c:v>40723</c:v>
                </c:pt>
                <c:pt idx="2918">
                  <c:v>40724</c:v>
                </c:pt>
                <c:pt idx="2919">
                  <c:v>40725</c:v>
                </c:pt>
                <c:pt idx="2920">
                  <c:v>40728</c:v>
                </c:pt>
                <c:pt idx="2921">
                  <c:v>40729</c:v>
                </c:pt>
                <c:pt idx="2922">
                  <c:v>40730</c:v>
                </c:pt>
                <c:pt idx="2923">
                  <c:v>40731</c:v>
                </c:pt>
                <c:pt idx="2924">
                  <c:v>40732</c:v>
                </c:pt>
                <c:pt idx="2925">
                  <c:v>40735</c:v>
                </c:pt>
                <c:pt idx="2926">
                  <c:v>40736</c:v>
                </c:pt>
                <c:pt idx="2927">
                  <c:v>40737</c:v>
                </c:pt>
                <c:pt idx="2928">
                  <c:v>40738</c:v>
                </c:pt>
                <c:pt idx="2929">
                  <c:v>40739</c:v>
                </c:pt>
                <c:pt idx="2930">
                  <c:v>40742</c:v>
                </c:pt>
                <c:pt idx="2931">
                  <c:v>40743</c:v>
                </c:pt>
                <c:pt idx="2932">
                  <c:v>40744</c:v>
                </c:pt>
                <c:pt idx="2933">
                  <c:v>40745</c:v>
                </c:pt>
                <c:pt idx="2934">
                  <c:v>40746</c:v>
                </c:pt>
                <c:pt idx="2935">
                  <c:v>40749</c:v>
                </c:pt>
                <c:pt idx="2936">
                  <c:v>40750</c:v>
                </c:pt>
                <c:pt idx="2937">
                  <c:v>40751</c:v>
                </c:pt>
                <c:pt idx="2938">
                  <c:v>40752</c:v>
                </c:pt>
                <c:pt idx="2939">
                  <c:v>40753</c:v>
                </c:pt>
                <c:pt idx="2940">
                  <c:v>40756</c:v>
                </c:pt>
                <c:pt idx="2941">
                  <c:v>40757</c:v>
                </c:pt>
                <c:pt idx="2942">
                  <c:v>40758</c:v>
                </c:pt>
                <c:pt idx="2943">
                  <c:v>40759</c:v>
                </c:pt>
                <c:pt idx="2944">
                  <c:v>40760</c:v>
                </c:pt>
                <c:pt idx="2945">
                  <c:v>40763</c:v>
                </c:pt>
                <c:pt idx="2946">
                  <c:v>40764</c:v>
                </c:pt>
                <c:pt idx="2947">
                  <c:v>40765</c:v>
                </c:pt>
                <c:pt idx="2948">
                  <c:v>40766</c:v>
                </c:pt>
                <c:pt idx="2949">
                  <c:v>40767</c:v>
                </c:pt>
                <c:pt idx="2950">
                  <c:v>40770</c:v>
                </c:pt>
                <c:pt idx="2951">
                  <c:v>40771</c:v>
                </c:pt>
                <c:pt idx="2952">
                  <c:v>40772</c:v>
                </c:pt>
                <c:pt idx="2953">
                  <c:v>40773</c:v>
                </c:pt>
                <c:pt idx="2954">
                  <c:v>40774</c:v>
                </c:pt>
                <c:pt idx="2955">
                  <c:v>40777</c:v>
                </c:pt>
                <c:pt idx="2956">
                  <c:v>40778</c:v>
                </c:pt>
                <c:pt idx="2957">
                  <c:v>40779</c:v>
                </c:pt>
                <c:pt idx="2958">
                  <c:v>40780</c:v>
                </c:pt>
                <c:pt idx="2959">
                  <c:v>40781</c:v>
                </c:pt>
                <c:pt idx="2960">
                  <c:v>40784</c:v>
                </c:pt>
                <c:pt idx="2961">
                  <c:v>40785</c:v>
                </c:pt>
                <c:pt idx="2962">
                  <c:v>40786</c:v>
                </c:pt>
                <c:pt idx="2963">
                  <c:v>40787</c:v>
                </c:pt>
                <c:pt idx="2964">
                  <c:v>40788</c:v>
                </c:pt>
                <c:pt idx="2965">
                  <c:v>40791</c:v>
                </c:pt>
                <c:pt idx="2966">
                  <c:v>40792</c:v>
                </c:pt>
                <c:pt idx="2967">
                  <c:v>40793</c:v>
                </c:pt>
                <c:pt idx="2968">
                  <c:v>40794</c:v>
                </c:pt>
                <c:pt idx="2969">
                  <c:v>40795</c:v>
                </c:pt>
                <c:pt idx="2970">
                  <c:v>40798</c:v>
                </c:pt>
                <c:pt idx="2971">
                  <c:v>40799</c:v>
                </c:pt>
                <c:pt idx="2972">
                  <c:v>40800</c:v>
                </c:pt>
                <c:pt idx="2973">
                  <c:v>40801</c:v>
                </c:pt>
                <c:pt idx="2974">
                  <c:v>40805</c:v>
                </c:pt>
                <c:pt idx="2975">
                  <c:v>40806</c:v>
                </c:pt>
                <c:pt idx="2976">
                  <c:v>40807</c:v>
                </c:pt>
                <c:pt idx="2977">
                  <c:v>40808</c:v>
                </c:pt>
                <c:pt idx="2978">
                  <c:v>40809</c:v>
                </c:pt>
                <c:pt idx="2979">
                  <c:v>40812</c:v>
                </c:pt>
                <c:pt idx="2980">
                  <c:v>40813</c:v>
                </c:pt>
                <c:pt idx="2981">
                  <c:v>40814</c:v>
                </c:pt>
                <c:pt idx="2982">
                  <c:v>40815</c:v>
                </c:pt>
                <c:pt idx="2983">
                  <c:v>40816</c:v>
                </c:pt>
                <c:pt idx="2984">
                  <c:v>40819</c:v>
                </c:pt>
                <c:pt idx="2985">
                  <c:v>40820</c:v>
                </c:pt>
                <c:pt idx="2986">
                  <c:v>40821</c:v>
                </c:pt>
                <c:pt idx="2987">
                  <c:v>40822</c:v>
                </c:pt>
                <c:pt idx="2988">
                  <c:v>40823</c:v>
                </c:pt>
                <c:pt idx="2989">
                  <c:v>40826</c:v>
                </c:pt>
                <c:pt idx="2990">
                  <c:v>40827</c:v>
                </c:pt>
                <c:pt idx="2991">
                  <c:v>40828</c:v>
                </c:pt>
                <c:pt idx="2992">
                  <c:v>40829</c:v>
                </c:pt>
                <c:pt idx="2993">
                  <c:v>40830</c:v>
                </c:pt>
                <c:pt idx="2994">
                  <c:v>40833</c:v>
                </c:pt>
                <c:pt idx="2995">
                  <c:v>40834</c:v>
                </c:pt>
                <c:pt idx="2996">
                  <c:v>40835</c:v>
                </c:pt>
                <c:pt idx="2997">
                  <c:v>40836</c:v>
                </c:pt>
                <c:pt idx="2998">
                  <c:v>40837</c:v>
                </c:pt>
                <c:pt idx="2999">
                  <c:v>40840</c:v>
                </c:pt>
                <c:pt idx="3000">
                  <c:v>40841</c:v>
                </c:pt>
                <c:pt idx="3001">
                  <c:v>40842</c:v>
                </c:pt>
                <c:pt idx="3002">
                  <c:v>40843</c:v>
                </c:pt>
                <c:pt idx="3003">
                  <c:v>40844</c:v>
                </c:pt>
                <c:pt idx="3004">
                  <c:v>40847</c:v>
                </c:pt>
                <c:pt idx="3005">
                  <c:v>40848</c:v>
                </c:pt>
                <c:pt idx="3006">
                  <c:v>40850</c:v>
                </c:pt>
                <c:pt idx="3007">
                  <c:v>40851</c:v>
                </c:pt>
                <c:pt idx="3008">
                  <c:v>40854</c:v>
                </c:pt>
                <c:pt idx="3009">
                  <c:v>40855</c:v>
                </c:pt>
                <c:pt idx="3010">
                  <c:v>40856</c:v>
                </c:pt>
                <c:pt idx="3011">
                  <c:v>40857</c:v>
                </c:pt>
                <c:pt idx="3012">
                  <c:v>40858</c:v>
                </c:pt>
                <c:pt idx="3013">
                  <c:v>40861</c:v>
                </c:pt>
                <c:pt idx="3014">
                  <c:v>40862</c:v>
                </c:pt>
                <c:pt idx="3015">
                  <c:v>40863</c:v>
                </c:pt>
                <c:pt idx="3016">
                  <c:v>40864</c:v>
                </c:pt>
                <c:pt idx="3017">
                  <c:v>40865</c:v>
                </c:pt>
                <c:pt idx="3018">
                  <c:v>40869</c:v>
                </c:pt>
                <c:pt idx="3019">
                  <c:v>40870</c:v>
                </c:pt>
                <c:pt idx="3020">
                  <c:v>40871</c:v>
                </c:pt>
                <c:pt idx="3021">
                  <c:v>40872</c:v>
                </c:pt>
                <c:pt idx="3022">
                  <c:v>40875</c:v>
                </c:pt>
                <c:pt idx="3023">
                  <c:v>40876</c:v>
                </c:pt>
                <c:pt idx="3024">
                  <c:v>40877</c:v>
                </c:pt>
                <c:pt idx="3025">
                  <c:v>40878</c:v>
                </c:pt>
                <c:pt idx="3026">
                  <c:v>40879</c:v>
                </c:pt>
                <c:pt idx="3027">
                  <c:v>40882</c:v>
                </c:pt>
                <c:pt idx="3028">
                  <c:v>40883</c:v>
                </c:pt>
                <c:pt idx="3029">
                  <c:v>40884</c:v>
                </c:pt>
                <c:pt idx="3030">
                  <c:v>40885</c:v>
                </c:pt>
                <c:pt idx="3031">
                  <c:v>40886</c:v>
                </c:pt>
                <c:pt idx="3032">
                  <c:v>40890</c:v>
                </c:pt>
                <c:pt idx="3033">
                  <c:v>40891</c:v>
                </c:pt>
                <c:pt idx="3034">
                  <c:v>40892</c:v>
                </c:pt>
                <c:pt idx="3035">
                  <c:v>40893</c:v>
                </c:pt>
                <c:pt idx="3036">
                  <c:v>40896</c:v>
                </c:pt>
                <c:pt idx="3037">
                  <c:v>40897</c:v>
                </c:pt>
                <c:pt idx="3038">
                  <c:v>40898</c:v>
                </c:pt>
                <c:pt idx="3039">
                  <c:v>40899</c:v>
                </c:pt>
                <c:pt idx="3040">
                  <c:v>40900</c:v>
                </c:pt>
                <c:pt idx="3041">
                  <c:v>40903</c:v>
                </c:pt>
                <c:pt idx="3042">
                  <c:v>40904</c:v>
                </c:pt>
                <c:pt idx="3043">
                  <c:v>40905</c:v>
                </c:pt>
                <c:pt idx="3044">
                  <c:v>40906</c:v>
                </c:pt>
                <c:pt idx="3045">
                  <c:v>40907</c:v>
                </c:pt>
                <c:pt idx="3046">
                  <c:v>40910</c:v>
                </c:pt>
                <c:pt idx="3047">
                  <c:v>40911</c:v>
                </c:pt>
                <c:pt idx="3048">
                  <c:v>40912</c:v>
                </c:pt>
                <c:pt idx="3049">
                  <c:v>40913</c:v>
                </c:pt>
                <c:pt idx="3050">
                  <c:v>40914</c:v>
                </c:pt>
                <c:pt idx="3051">
                  <c:v>40917</c:v>
                </c:pt>
                <c:pt idx="3052">
                  <c:v>40918</c:v>
                </c:pt>
                <c:pt idx="3053">
                  <c:v>40919</c:v>
                </c:pt>
                <c:pt idx="3054">
                  <c:v>40920</c:v>
                </c:pt>
                <c:pt idx="3055">
                  <c:v>40921</c:v>
                </c:pt>
                <c:pt idx="3056">
                  <c:v>40924</c:v>
                </c:pt>
                <c:pt idx="3057">
                  <c:v>40925</c:v>
                </c:pt>
                <c:pt idx="3058">
                  <c:v>40926</c:v>
                </c:pt>
                <c:pt idx="3059">
                  <c:v>40927</c:v>
                </c:pt>
                <c:pt idx="3060">
                  <c:v>40928</c:v>
                </c:pt>
                <c:pt idx="3061">
                  <c:v>40931</c:v>
                </c:pt>
                <c:pt idx="3062">
                  <c:v>40932</c:v>
                </c:pt>
                <c:pt idx="3063">
                  <c:v>40933</c:v>
                </c:pt>
                <c:pt idx="3064">
                  <c:v>40934</c:v>
                </c:pt>
                <c:pt idx="3065">
                  <c:v>40935</c:v>
                </c:pt>
                <c:pt idx="3066">
                  <c:v>40938</c:v>
                </c:pt>
                <c:pt idx="3067">
                  <c:v>40939</c:v>
                </c:pt>
                <c:pt idx="3068">
                  <c:v>40940</c:v>
                </c:pt>
                <c:pt idx="3069">
                  <c:v>40941</c:v>
                </c:pt>
                <c:pt idx="3070">
                  <c:v>40942</c:v>
                </c:pt>
                <c:pt idx="3071">
                  <c:v>40946</c:v>
                </c:pt>
                <c:pt idx="3072">
                  <c:v>40947</c:v>
                </c:pt>
                <c:pt idx="3073">
                  <c:v>40948</c:v>
                </c:pt>
                <c:pt idx="3074">
                  <c:v>40949</c:v>
                </c:pt>
                <c:pt idx="3075">
                  <c:v>40952</c:v>
                </c:pt>
                <c:pt idx="3076">
                  <c:v>40953</c:v>
                </c:pt>
                <c:pt idx="3077">
                  <c:v>40954</c:v>
                </c:pt>
                <c:pt idx="3078">
                  <c:v>40955</c:v>
                </c:pt>
                <c:pt idx="3079">
                  <c:v>40956</c:v>
                </c:pt>
                <c:pt idx="3080">
                  <c:v>40959</c:v>
                </c:pt>
                <c:pt idx="3081">
                  <c:v>40960</c:v>
                </c:pt>
                <c:pt idx="3082">
                  <c:v>40961</c:v>
                </c:pt>
                <c:pt idx="3083">
                  <c:v>40962</c:v>
                </c:pt>
                <c:pt idx="3084">
                  <c:v>40963</c:v>
                </c:pt>
                <c:pt idx="3085">
                  <c:v>40966</c:v>
                </c:pt>
                <c:pt idx="3086">
                  <c:v>40967</c:v>
                </c:pt>
                <c:pt idx="3087">
                  <c:v>40968</c:v>
                </c:pt>
                <c:pt idx="3088">
                  <c:v>40969</c:v>
                </c:pt>
                <c:pt idx="3089">
                  <c:v>40970</c:v>
                </c:pt>
                <c:pt idx="3090">
                  <c:v>40973</c:v>
                </c:pt>
                <c:pt idx="3091">
                  <c:v>40974</c:v>
                </c:pt>
                <c:pt idx="3092">
                  <c:v>40975</c:v>
                </c:pt>
                <c:pt idx="3093">
                  <c:v>40976</c:v>
                </c:pt>
                <c:pt idx="3094">
                  <c:v>40977</c:v>
                </c:pt>
                <c:pt idx="3095">
                  <c:v>40980</c:v>
                </c:pt>
                <c:pt idx="3096">
                  <c:v>40981</c:v>
                </c:pt>
                <c:pt idx="3097">
                  <c:v>40982</c:v>
                </c:pt>
                <c:pt idx="3098">
                  <c:v>40983</c:v>
                </c:pt>
                <c:pt idx="3099">
                  <c:v>40984</c:v>
                </c:pt>
                <c:pt idx="3100">
                  <c:v>40988</c:v>
                </c:pt>
                <c:pt idx="3101">
                  <c:v>40989</c:v>
                </c:pt>
                <c:pt idx="3102">
                  <c:v>40990</c:v>
                </c:pt>
                <c:pt idx="3103">
                  <c:v>40991</c:v>
                </c:pt>
                <c:pt idx="3104">
                  <c:v>40994</c:v>
                </c:pt>
                <c:pt idx="3105">
                  <c:v>40995</c:v>
                </c:pt>
                <c:pt idx="3106">
                  <c:v>40996</c:v>
                </c:pt>
                <c:pt idx="3107">
                  <c:v>40997</c:v>
                </c:pt>
                <c:pt idx="3108">
                  <c:v>40998</c:v>
                </c:pt>
                <c:pt idx="3109">
                  <c:v>41001</c:v>
                </c:pt>
                <c:pt idx="3110">
                  <c:v>41002</c:v>
                </c:pt>
                <c:pt idx="3111">
                  <c:v>41003</c:v>
                </c:pt>
                <c:pt idx="3112">
                  <c:v>41008</c:v>
                </c:pt>
                <c:pt idx="3113">
                  <c:v>41009</c:v>
                </c:pt>
                <c:pt idx="3114">
                  <c:v>41010</c:v>
                </c:pt>
                <c:pt idx="3115">
                  <c:v>41011</c:v>
                </c:pt>
                <c:pt idx="3116">
                  <c:v>41012</c:v>
                </c:pt>
                <c:pt idx="3117">
                  <c:v>41015</c:v>
                </c:pt>
                <c:pt idx="3118">
                  <c:v>41016</c:v>
                </c:pt>
                <c:pt idx="3119">
                  <c:v>41017</c:v>
                </c:pt>
                <c:pt idx="3120">
                  <c:v>41018</c:v>
                </c:pt>
                <c:pt idx="3121">
                  <c:v>41019</c:v>
                </c:pt>
                <c:pt idx="3122">
                  <c:v>41022</c:v>
                </c:pt>
                <c:pt idx="3123">
                  <c:v>41023</c:v>
                </c:pt>
                <c:pt idx="3124">
                  <c:v>41024</c:v>
                </c:pt>
                <c:pt idx="3125">
                  <c:v>41025</c:v>
                </c:pt>
                <c:pt idx="3126">
                  <c:v>41026</c:v>
                </c:pt>
                <c:pt idx="3127">
                  <c:v>41029</c:v>
                </c:pt>
                <c:pt idx="3128">
                  <c:v>41031</c:v>
                </c:pt>
                <c:pt idx="3129">
                  <c:v>41032</c:v>
                </c:pt>
                <c:pt idx="3130">
                  <c:v>41033</c:v>
                </c:pt>
                <c:pt idx="3131">
                  <c:v>41036</c:v>
                </c:pt>
                <c:pt idx="3132">
                  <c:v>41037</c:v>
                </c:pt>
                <c:pt idx="3133">
                  <c:v>41038</c:v>
                </c:pt>
                <c:pt idx="3134">
                  <c:v>41039</c:v>
                </c:pt>
                <c:pt idx="3135">
                  <c:v>41040</c:v>
                </c:pt>
                <c:pt idx="3136">
                  <c:v>41043</c:v>
                </c:pt>
                <c:pt idx="3137">
                  <c:v>41044</c:v>
                </c:pt>
                <c:pt idx="3138">
                  <c:v>41045</c:v>
                </c:pt>
                <c:pt idx="3139">
                  <c:v>41046</c:v>
                </c:pt>
                <c:pt idx="3140">
                  <c:v>41047</c:v>
                </c:pt>
                <c:pt idx="3141">
                  <c:v>41050</c:v>
                </c:pt>
                <c:pt idx="3142">
                  <c:v>41051</c:v>
                </c:pt>
                <c:pt idx="3143">
                  <c:v>41052</c:v>
                </c:pt>
                <c:pt idx="3144">
                  <c:v>41053</c:v>
                </c:pt>
                <c:pt idx="3145">
                  <c:v>41054</c:v>
                </c:pt>
                <c:pt idx="3146">
                  <c:v>41057</c:v>
                </c:pt>
                <c:pt idx="3147">
                  <c:v>41058</c:v>
                </c:pt>
                <c:pt idx="3148">
                  <c:v>41059</c:v>
                </c:pt>
                <c:pt idx="3149">
                  <c:v>41060</c:v>
                </c:pt>
                <c:pt idx="3150">
                  <c:v>41061</c:v>
                </c:pt>
                <c:pt idx="3151">
                  <c:v>41064</c:v>
                </c:pt>
                <c:pt idx="3152">
                  <c:v>41065</c:v>
                </c:pt>
                <c:pt idx="3153">
                  <c:v>41066</c:v>
                </c:pt>
                <c:pt idx="3154">
                  <c:v>41067</c:v>
                </c:pt>
                <c:pt idx="3155">
                  <c:v>41068</c:v>
                </c:pt>
                <c:pt idx="3156">
                  <c:v>41071</c:v>
                </c:pt>
                <c:pt idx="3157">
                  <c:v>41072</c:v>
                </c:pt>
                <c:pt idx="3158">
                  <c:v>41073</c:v>
                </c:pt>
                <c:pt idx="3159">
                  <c:v>41074</c:v>
                </c:pt>
                <c:pt idx="3160">
                  <c:v>41075</c:v>
                </c:pt>
                <c:pt idx="3161">
                  <c:v>41078</c:v>
                </c:pt>
                <c:pt idx="3162">
                  <c:v>41079</c:v>
                </c:pt>
                <c:pt idx="3163">
                  <c:v>41080</c:v>
                </c:pt>
                <c:pt idx="3164">
                  <c:v>41081</c:v>
                </c:pt>
                <c:pt idx="3165">
                  <c:v>41082</c:v>
                </c:pt>
                <c:pt idx="3166">
                  <c:v>41085</c:v>
                </c:pt>
                <c:pt idx="3167">
                  <c:v>41086</c:v>
                </c:pt>
                <c:pt idx="3168">
                  <c:v>41087</c:v>
                </c:pt>
                <c:pt idx="3169">
                  <c:v>41088</c:v>
                </c:pt>
                <c:pt idx="3170">
                  <c:v>41089</c:v>
                </c:pt>
                <c:pt idx="3171">
                  <c:v>41092</c:v>
                </c:pt>
                <c:pt idx="3172">
                  <c:v>41093</c:v>
                </c:pt>
                <c:pt idx="3173">
                  <c:v>41094</c:v>
                </c:pt>
                <c:pt idx="3174">
                  <c:v>41095</c:v>
                </c:pt>
                <c:pt idx="3175">
                  <c:v>41096</c:v>
                </c:pt>
                <c:pt idx="3176">
                  <c:v>41099</c:v>
                </c:pt>
                <c:pt idx="3177">
                  <c:v>41100</c:v>
                </c:pt>
                <c:pt idx="3178">
                  <c:v>41101</c:v>
                </c:pt>
                <c:pt idx="3179">
                  <c:v>41102</c:v>
                </c:pt>
                <c:pt idx="3180">
                  <c:v>41103</c:v>
                </c:pt>
                <c:pt idx="3181">
                  <c:v>41106</c:v>
                </c:pt>
                <c:pt idx="3182">
                  <c:v>41107</c:v>
                </c:pt>
                <c:pt idx="3183">
                  <c:v>41108</c:v>
                </c:pt>
                <c:pt idx="3184">
                  <c:v>41109</c:v>
                </c:pt>
                <c:pt idx="3185">
                  <c:v>41110</c:v>
                </c:pt>
                <c:pt idx="3186">
                  <c:v>41113</c:v>
                </c:pt>
                <c:pt idx="3187">
                  <c:v>41114</c:v>
                </c:pt>
                <c:pt idx="3188">
                  <c:v>41115</c:v>
                </c:pt>
                <c:pt idx="3189">
                  <c:v>41116</c:v>
                </c:pt>
                <c:pt idx="3190">
                  <c:v>41117</c:v>
                </c:pt>
                <c:pt idx="3191">
                  <c:v>41120</c:v>
                </c:pt>
                <c:pt idx="3192">
                  <c:v>41121</c:v>
                </c:pt>
                <c:pt idx="3193">
                  <c:v>41122</c:v>
                </c:pt>
                <c:pt idx="3194">
                  <c:v>41123</c:v>
                </c:pt>
                <c:pt idx="3195">
                  <c:v>41124</c:v>
                </c:pt>
                <c:pt idx="3196">
                  <c:v>41127</c:v>
                </c:pt>
                <c:pt idx="3197">
                  <c:v>41128</c:v>
                </c:pt>
                <c:pt idx="3198">
                  <c:v>41129</c:v>
                </c:pt>
                <c:pt idx="3199">
                  <c:v>41130</c:v>
                </c:pt>
                <c:pt idx="3200">
                  <c:v>41131</c:v>
                </c:pt>
                <c:pt idx="3201">
                  <c:v>41134</c:v>
                </c:pt>
                <c:pt idx="3202">
                  <c:v>41135</c:v>
                </c:pt>
                <c:pt idx="3203">
                  <c:v>41136</c:v>
                </c:pt>
                <c:pt idx="3204">
                  <c:v>41137</c:v>
                </c:pt>
                <c:pt idx="3205">
                  <c:v>41138</c:v>
                </c:pt>
                <c:pt idx="3206">
                  <c:v>41141</c:v>
                </c:pt>
                <c:pt idx="3207">
                  <c:v>41142</c:v>
                </c:pt>
                <c:pt idx="3208">
                  <c:v>41143</c:v>
                </c:pt>
                <c:pt idx="3209">
                  <c:v>41144</c:v>
                </c:pt>
                <c:pt idx="3210">
                  <c:v>41145</c:v>
                </c:pt>
                <c:pt idx="3211">
                  <c:v>41148</c:v>
                </c:pt>
                <c:pt idx="3212">
                  <c:v>41149</c:v>
                </c:pt>
                <c:pt idx="3213">
                  <c:v>41150</c:v>
                </c:pt>
                <c:pt idx="3214">
                  <c:v>41151</c:v>
                </c:pt>
                <c:pt idx="3215">
                  <c:v>41152</c:v>
                </c:pt>
                <c:pt idx="3216">
                  <c:v>41155</c:v>
                </c:pt>
                <c:pt idx="3217">
                  <c:v>41156</c:v>
                </c:pt>
                <c:pt idx="3218">
                  <c:v>41157</c:v>
                </c:pt>
                <c:pt idx="3219">
                  <c:v>41158</c:v>
                </c:pt>
                <c:pt idx="3220">
                  <c:v>41159</c:v>
                </c:pt>
                <c:pt idx="3221">
                  <c:v>41162</c:v>
                </c:pt>
                <c:pt idx="3222">
                  <c:v>41163</c:v>
                </c:pt>
                <c:pt idx="3223">
                  <c:v>41164</c:v>
                </c:pt>
                <c:pt idx="3224">
                  <c:v>41165</c:v>
                </c:pt>
                <c:pt idx="3225">
                  <c:v>41166</c:v>
                </c:pt>
                <c:pt idx="3226">
                  <c:v>41169</c:v>
                </c:pt>
                <c:pt idx="3227">
                  <c:v>41170</c:v>
                </c:pt>
                <c:pt idx="3228">
                  <c:v>41171</c:v>
                </c:pt>
                <c:pt idx="3229">
                  <c:v>41172</c:v>
                </c:pt>
                <c:pt idx="3230">
                  <c:v>41173</c:v>
                </c:pt>
                <c:pt idx="3231">
                  <c:v>41176</c:v>
                </c:pt>
                <c:pt idx="3232">
                  <c:v>41177</c:v>
                </c:pt>
                <c:pt idx="3233">
                  <c:v>41178</c:v>
                </c:pt>
                <c:pt idx="3234">
                  <c:v>41179</c:v>
                </c:pt>
                <c:pt idx="3235">
                  <c:v>41180</c:v>
                </c:pt>
                <c:pt idx="3236">
                  <c:v>41183</c:v>
                </c:pt>
                <c:pt idx="3237">
                  <c:v>41184</c:v>
                </c:pt>
                <c:pt idx="3238">
                  <c:v>41185</c:v>
                </c:pt>
                <c:pt idx="3239">
                  <c:v>41186</c:v>
                </c:pt>
                <c:pt idx="3240">
                  <c:v>41187</c:v>
                </c:pt>
                <c:pt idx="3241">
                  <c:v>41190</c:v>
                </c:pt>
                <c:pt idx="3242">
                  <c:v>41191</c:v>
                </c:pt>
                <c:pt idx="3243">
                  <c:v>41192</c:v>
                </c:pt>
                <c:pt idx="3244">
                  <c:v>41193</c:v>
                </c:pt>
                <c:pt idx="3245">
                  <c:v>41194</c:v>
                </c:pt>
                <c:pt idx="3246">
                  <c:v>41197</c:v>
                </c:pt>
                <c:pt idx="3247">
                  <c:v>41198</c:v>
                </c:pt>
                <c:pt idx="3248">
                  <c:v>41199</c:v>
                </c:pt>
                <c:pt idx="3249">
                  <c:v>41200</c:v>
                </c:pt>
                <c:pt idx="3250">
                  <c:v>41201</c:v>
                </c:pt>
                <c:pt idx="3251">
                  <c:v>41204</c:v>
                </c:pt>
                <c:pt idx="3252">
                  <c:v>41205</c:v>
                </c:pt>
                <c:pt idx="3253">
                  <c:v>41206</c:v>
                </c:pt>
                <c:pt idx="3254">
                  <c:v>41207</c:v>
                </c:pt>
                <c:pt idx="3255">
                  <c:v>41208</c:v>
                </c:pt>
                <c:pt idx="3256">
                  <c:v>41211</c:v>
                </c:pt>
                <c:pt idx="3257">
                  <c:v>41212</c:v>
                </c:pt>
                <c:pt idx="3258">
                  <c:v>41213</c:v>
                </c:pt>
                <c:pt idx="3259">
                  <c:v>41214</c:v>
                </c:pt>
                <c:pt idx="3260">
                  <c:v>41218</c:v>
                </c:pt>
                <c:pt idx="3261">
                  <c:v>41219</c:v>
                </c:pt>
                <c:pt idx="3262">
                  <c:v>41220</c:v>
                </c:pt>
                <c:pt idx="3263">
                  <c:v>41221</c:v>
                </c:pt>
                <c:pt idx="3264">
                  <c:v>41222</c:v>
                </c:pt>
                <c:pt idx="3265">
                  <c:v>41225</c:v>
                </c:pt>
                <c:pt idx="3266">
                  <c:v>41226</c:v>
                </c:pt>
                <c:pt idx="3267">
                  <c:v>41227</c:v>
                </c:pt>
                <c:pt idx="3268">
                  <c:v>41228</c:v>
                </c:pt>
                <c:pt idx="3269">
                  <c:v>41229</c:v>
                </c:pt>
                <c:pt idx="3270">
                  <c:v>41233</c:v>
                </c:pt>
                <c:pt idx="3271">
                  <c:v>41234</c:v>
                </c:pt>
                <c:pt idx="3272">
                  <c:v>41235</c:v>
                </c:pt>
                <c:pt idx="3273">
                  <c:v>41236</c:v>
                </c:pt>
                <c:pt idx="3274">
                  <c:v>41239</c:v>
                </c:pt>
                <c:pt idx="3275">
                  <c:v>41240</c:v>
                </c:pt>
                <c:pt idx="3276">
                  <c:v>41241</c:v>
                </c:pt>
                <c:pt idx="3277">
                  <c:v>41242</c:v>
                </c:pt>
                <c:pt idx="3278">
                  <c:v>41243</c:v>
                </c:pt>
                <c:pt idx="3279">
                  <c:v>41246</c:v>
                </c:pt>
                <c:pt idx="3280">
                  <c:v>41247</c:v>
                </c:pt>
                <c:pt idx="3281">
                  <c:v>41248</c:v>
                </c:pt>
                <c:pt idx="3282">
                  <c:v>41249</c:v>
                </c:pt>
                <c:pt idx="3283">
                  <c:v>41250</c:v>
                </c:pt>
                <c:pt idx="3284">
                  <c:v>41253</c:v>
                </c:pt>
                <c:pt idx="3285">
                  <c:v>41254</c:v>
                </c:pt>
                <c:pt idx="3286">
                  <c:v>41256</c:v>
                </c:pt>
                <c:pt idx="3287">
                  <c:v>41257</c:v>
                </c:pt>
                <c:pt idx="3288">
                  <c:v>41260</c:v>
                </c:pt>
                <c:pt idx="3289">
                  <c:v>41261</c:v>
                </c:pt>
                <c:pt idx="3290">
                  <c:v>41262</c:v>
                </c:pt>
                <c:pt idx="3291">
                  <c:v>41263</c:v>
                </c:pt>
                <c:pt idx="3292">
                  <c:v>41264</c:v>
                </c:pt>
                <c:pt idx="3293">
                  <c:v>41267</c:v>
                </c:pt>
                <c:pt idx="3294">
                  <c:v>41269</c:v>
                </c:pt>
                <c:pt idx="3295">
                  <c:v>41270</c:v>
                </c:pt>
                <c:pt idx="3296">
                  <c:v>41271</c:v>
                </c:pt>
                <c:pt idx="3297">
                  <c:v>41274</c:v>
                </c:pt>
                <c:pt idx="3298">
                  <c:v>41276</c:v>
                </c:pt>
                <c:pt idx="3299">
                  <c:v>41277</c:v>
                </c:pt>
                <c:pt idx="3300">
                  <c:v>41278</c:v>
                </c:pt>
                <c:pt idx="3301">
                  <c:v>41281</c:v>
                </c:pt>
                <c:pt idx="3302">
                  <c:v>41282</c:v>
                </c:pt>
                <c:pt idx="3303">
                  <c:v>41283</c:v>
                </c:pt>
                <c:pt idx="3304">
                  <c:v>41284</c:v>
                </c:pt>
                <c:pt idx="3305">
                  <c:v>41285</c:v>
                </c:pt>
                <c:pt idx="3306">
                  <c:v>41288</c:v>
                </c:pt>
                <c:pt idx="3307">
                  <c:v>41289</c:v>
                </c:pt>
                <c:pt idx="3308">
                  <c:v>41290</c:v>
                </c:pt>
                <c:pt idx="3309">
                  <c:v>41291</c:v>
                </c:pt>
                <c:pt idx="3310">
                  <c:v>41292</c:v>
                </c:pt>
                <c:pt idx="3311">
                  <c:v>41295</c:v>
                </c:pt>
                <c:pt idx="3312">
                  <c:v>41296</c:v>
                </c:pt>
                <c:pt idx="3313">
                  <c:v>41297</c:v>
                </c:pt>
                <c:pt idx="3314">
                  <c:v>41298</c:v>
                </c:pt>
                <c:pt idx="3315">
                  <c:v>41299</c:v>
                </c:pt>
                <c:pt idx="3316">
                  <c:v>41302</c:v>
                </c:pt>
                <c:pt idx="3317">
                  <c:v>41303</c:v>
                </c:pt>
                <c:pt idx="3318">
                  <c:v>41304</c:v>
                </c:pt>
                <c:pt idx="3319">
                  <c:v>41305</c:v>
                </c:pt>
                <c:pt idx="3320">
                  <c:v>41306</c:v>
                </c:pt>
                <c:pt idx="3321">
                  <c:v>41310</c:v>
                </c:pt>
                <c:pt idx="3322">
                  <c:v>41311</c:v>
                </c:pt>
                <c:pt idx="3323">
                  <c:v>41312</c:v>
                </c:pt>
                <c:pt idx="3324">
                  <c:v>41313</c:v>
                </c:pt>
                <c:pt idx="3325">
                  <c:v>41316</c:v>
                </c:pt>
                <c:pt idx="3326">
                  <c:v>41317</c:v>
                </c:pt>
                <c:pt idx="3327">
                  <c:v>41318</c:v>
                </c:pt>
                <c:pt idx="3328">
                  <c:v>41319</c:v>
                </c:pt>
                <c:pt idx="3329">
                  <c:v>41320</c:v>
                </c:pt>
                <c:pt idx="3330">
                  <c:v>41323</c:v>
                </c:pt>
                <c:pt idx="3331">
                  <c:v>41324</c:v>
                </c:pt>
                <c:pt idx="3332">
                  <c:v>41325</c:v>
                </c:pt>
                <c:pt idx="3333">
                  <c:v>41326</c:v>
                </c:pt>
                <c:pt idx="3334">
                  <c:v>41327</c:v>
                </c:pt>
                <c:pt idx="3335">
                  <c:v>41330</c:v>
                </c:pt>
                <c:pt idx="3336">
                  <c:v>41331</c:v>
                </c:pt>
                <c:pt idx="3337">
                  <c:v>41332</c:v>
                </c:pt>
                <c:pt idx="3338">
                  <c:v>41333</c:v>
                </c:pt>
                <c:pt idx="3339">
                  <c:v>41334</c:v>
                </c:pt>
                <c:pt idx="3340">
                  <c:v>41337</c:v>
                </c:pt>
                <c:pt idx="3341">
                  <c:v>41338</c:v>
                </c:pt>
                <c:pt idx="3342">
                  <c:v>41339</c:v>
                </c:pt>
                <c:pt idx="3343">
                  <c:v>41340</c:v>
                </c:pt>
                <c:pt idx="3344">
                  <c:v>41341</c:v>
                </c:pt>
                <c:pt idx="3345">
                  <c:v>41344</c:v>
                </c:pt>
                <c:pt idx="3346">
                  <c:v>41345</c:v>
                </c:pt>
                <c:pt idx="3347">
                  <c:v>41346</c:v>
                </c:pt>
                <c:pt idx="3348">
                  <c:v>41347</c:v>
                </c:pt>
                <c:pt idx="3349">
                  <c:v>41348</c:v>
                </c:pt>
                <c:pt idx="3350">
                  <c:v>41352</c:v>
                </c:pt>
                <c:pt idx="3351">
                  <c:v>41353</c:v>
                </c:pt>
                <c:pt idx="3352">
                  <c:v>41354</c:v>
                </c:pt>
                <c:pt idx="3353">
                  <c:v>41355</c:v>
                </c:pt>
                <c:pt idx="3354">
                  <c:v>41358</c:v>
                </c:pt>
                <c:pt idx="3355">
                  <c:v>41359</c:v>
                </c:pt>
                <c:pt idx="3356">
                  <c:v>41360</c:v>
                </c:pt>
                <c:pt idx="3357">
                  <c:v>41365</c:v>
                </c:pt>
                <c:pt idx="3358">
                  <c:v>41366</c:v>
                </c:pt>
                <c:pt idx="3359">
                  <c:v>41367</c:v>
                </c:pt>
                <c:pt idx="3360">
                  <c:v>41368</c:v>
                </c:pt>
                <c:pt idx="3361">
                  <c:v>41369</c:v>
                </c:pt>
                <c:pt idx="3362">
                  <c:v>41372</c:v>
                </c:pt>
                <c:pt idx="3363">
                  <c:v>41373</c:v>
                </c:pt>
                <c:pt idx="3364">
                  <c:v>41374</c:v>
                </c:pt>
                <c:pt idx="3365">
                  <c:v>41375</c:v>
                </c:pt>
                <c:pt idx="3366">
                  <c:v>41376</c:v>
                </c:pt>
                <c:pt idx="3367">
                  <c:v>41379</c:v>
                </c:pt>
                <c:pt idx="3368">
                  <c:v>41380</c:v>
                </c:pt>
                <c:pt idx="3369">
                  <c:v>41381</c:v>
                </c:pt>
                <c:pt idx="3370">
                  <c:v>41382</c:v>
                </c:pt>
                <c:pt idx="3371">
                  <c:v>41383</c:v>
                </c:pt>
                <c:pt idx="3372">
                  <c:v>41386</c:v>
                </c:pt>
                <c:pt idx="3373">
                  <c:v>41387</c:v>
                </c:pt>
                <c:pt idx="3374">
                  <c:v>41388</c:v>
                </c:pt>
                <c:pt idx="3375">
                  <c:v>41389</c:v>
                </c:pt>
                <c:pt idx="3376">
                  <c:v>41390</c:v>
                </c:pt>
                <c:pt idx="3377">
                  <c:v>41393</c:v>
                </c:pt>
                <c:pt idx="3378">
                  <c:v>41394</c:v>
                </c:pt>
                <c:pt idx="3379">
                  <c:v>41396</c:v>
                </c:pt>
                <c:pt idx="3380">
                  <c:v>41397</c:v>
                </c:pt>
                <c:pt idx="3381">
                  <c:v>41400</c:v>
                </c:pt>
                <c:pt idx="3382">
                  <c:v>41401</c:v>
                </c:pt>
                <c:pt idx="3383">
                  <c:v>41402</c:v>
                </c:pt>
                <c:pt idx="3384">
                  <c:v>41403</c:v>
                </c:pt>
                <c:pt idx="3385">
                  <c:v>41404</c:v>
                </c:pt>
                <c:pt idx="3386">
                  <c:v>41407</c:v>
                </c:pt>
                <c:pt idx="3387">
                  <c:v>41408</c:v>
                </c:pt>
                <c:pt idx="3388">
                  <c:v>41409</c:v>
                </c:pt>
                <c:pt idx="3389">
                  <c:v>41410</c:v>
                </c:pt>
                <c:pt idx="3390">
                  <c:v>41411</c:v>
                </c:pt>
                <c:pt idx="3391">
                  <c:v>41414</c:v>
                </c:pt>
                <c:pt idx="3392">
                  <c:v>41415</c:v>
                </c:pt>
                <c:pt idx="3393">
                  <c:v>41416</c:v>
                </c:pt>
                <c:pt idx="3394">
                  <c:v>41417</c:v>
                </c:pt>
                <c:pt idx="3395">
                  <c:v>41418</c:v>
                </c:pt>
                <c:pt idx="3396">
                  <c:v>41421</c:v>
                </c:pt>
                <c:pt idx="3397">
                  <c:v>41422</c:v>
                </c:pt>
                <c:pt idx="3398">
                  <c:v>41423</c:v>
                </c:pt>
                <c:pt idx="3399">
                  <c:v>41424</c:v>
                </c:pt>
                <c:pt idx="3400">
                  <c:v>41425</c:v>
                </c:pt>
                <c:pt idx="3401">
                  <c:v>41428</c:v>
                </c:pt>
                <c:pt idx="3402">
                  <c:v>41429</c:v>
                </c:pt>
                <c:pt idx="3403">
                  <c:v>41430</c:v>
                </c:pt>
                <c:pt idx="3404">
                  <c:v>41431</c:v>
                </c:pt>
                <c:pt idx="3405">
                  <c:v>41432</c:v>
                </c:pt>
                <c:pt idx="3406">
                  <c:v>41435</c:v>
                </c:pt>
                <c:pt idx="3407">
                  <c:v>41436</c:v>
                </c:pt>
                <c:pt idx="3408">
                  <c:v>41437</c:v>
                </c:pt>
                <c:pt idx="3409">
                  <c:v>41438</c:v>
                </c:pt>
                <c:pt idx="3410">
                  <c:v>41439</c:v>
                </c:pt>
                <c:pt idx="3411">
                  <c:v>41442</c:v>
                </c:pt>
                <c:pt idx="3412">
                  <c:v>41443</c:v>
                </c:pt>
                <c:pt idx="3413">
                  <c:v>41444</c:v>
                </c:pt>
                <c:pt idx="3414">
                  <c:v>41445</c:v>
                </c:pt>
                <c:pt idx="3415">
                  <c:v>41446</c:v>
                </c:pt>
                <c:pt idx="3416">
                  <c:v>41449</c:v>
                </c:pt>
                <c:pt idx="3417">
                  <c:v>41450</c:v>
                </c:pt>
                <c:pt idx="3418">
                  <c:v>41451</c:v>
                </c:pt>
                <c:pt idx="3419">
                  <c:v>41452</c:v>
                </c:pt>
                <c:pt idx="3420">
                  <c:v>41453</c:v>
                </c:pt>
                <c:pt idx="3421">
                  <c:v>41456</c:v>
                </c:pt>
                <c:pt idx="3422">
                  <c:v>41457</c:v>
                </c:pt>
                <c:pt idx="3423">
                  <c:v>41458</c:v>
                </c:pt>
                <c:pt idx="3424">
                  <c:v>41459</c:v>
                </c:pt>
                <c:pt idx="3425">
                  <c:v>41460</c:v>
                </c:pt>
                <c:pt idx="3426">
                  <c:v>41463</c:v>
                </c:pt>
                <c:pt idx="3427">
                  <c:v>41464</c:v>
                </c:pt>
                <c:pt idx="3428">
                  <c:v>41465</c:v>
                </c:pt>
                <c:pt idx="3429">
                  <c:v>41466</c:v>
                </c:pt>
                <c:pt idx="3430">
                  <c:v>41467</c:v>
                </c:pt>
                <c:pt idx="3431">
                  <c:v>41470</c:v>
                </c:pt>
                <c:pt idx="3432">
                  <c:v>41471</c:v>
                </c:pt>
                <c:pt idx="3433">
                  <c:v>41472</c:v>
                </c:pt>
                <c:pt idx="3434">
                  <c:v>41473</c:v>
                </c:pt>
                <c:pt idx="3435">
                  <c:v>41474</c:v>
                </c:pt>
                <c:pt idx="3436">
                  <c:v>41477</c:v>
                </c:pt>
                <c:pt idx="3437">
                  <c:v>41478</c:v>
                </c:pt>
                <c:pt idx="3438">
                  <c:v>41479</c:v>
                </c:pt>
                <c:pt idx="3439">
                  <c:v>41480</c:v>
                </c:pt>
                <c:pt idx="3440">
                  <c:v>41481</c:v>
                </c:pt>
                <c:pt idx="3441">
                  <c:v>41484</c:v>
                </c:pt>
                <c:pt idx="3442">
                  <c:v>41485</c:v>
                </c:pt>
                <c:pt idx="3443">
                  <c:v>41486</c:v>
                </c:pt>
                <c:pt idx="3444">
                  <c:v>41487</c:v>
                </c:pt>
                <c:pt idx="3445">
                  <c:v>41488</c:v>
                </c:pt>
                <c:pt idx="3446">
                  <c:v>41491</c:v>
                </c:pt>
                <c:pt idx="3447">
                  <c:v>41492</c:v>
                </c:pt>
                <c:pt idx="3448">
                  <c:v>41493</c:v>
                </c:pt>
                <c:pt idx="3449">
                  <c:v>41494</c:v>
                </c:pt>
                <c:pt idx="3450">
                  <c:v>41495</c:v>
                </c:pt>
                <c:pt idx="3451">
                  <c:v>41498</c:v>
                </c:pt>
                <c:pt idx="3452">
                  <c:v>41499</c:v>
                </c:pt>
                <c:pt idx="3453">
                  <c:v>41500</c:v>
                </c:pt>
                <c:pt idx="3454">
                  <c:v>41501</c:v>
                </c:pt>
                <c:pt idx="3455">
                  <c:v>41502</c:v>
                </c:pt>
                <c:pt idx="3456">
                  <c:v>41505</c:v>
                </c:pt>
                <c:pt idx="3457">
                  <c:v>41506</c:v>
                </c:pt>
                <c:pt idx="3458">
                  <c:v>41507</c:v>
                </c:pt>
                <c:pt idx="3459">
                  <c:v>41508</c:v>
                </c:pt>
                <c:pt idx="3460">
                  <c:v>41509</c:v>
                </c:pt>
                <c:pt idx="3461">
                  <c:v>41512</c:v>
                </c:pt>
                <c:pt idx="3462">
                  <c:v>41513</c:v>
                </c:pt>
                <c:pt idx="3463">
                  <c:v>41514</c:v>
                </c:pt>
                <c:pt idx="3464">
                  <c:v>41515</c:v>
                </c:pt>
                <c:pt idx="3465">
                  <c:v>41516</c:v>
                </c:pt>
                <c:pt idx="3466">
                  <c:v>41519</c:v>
                </c:pt>
                <c:pt idx="3467">
                  <c:v>41520</c:v>
                </c:pt>
                <c:pt idx="3468">
                  <c:v>41521</c:v>
                </c:pt>
                <c:pt idx="3469">
                  <c:v>41522</c:v>
                </c:pt>
                <c:pt idx="3470">
                  <c:v>41523</c:v>
                </c:pt>
                <c:pt idx="3471">
                  <c:v>41526</c:v>
                </c:pt>
                <c:pt idx="3472">
                  <c:v>41527</c:v>
                </c:pt>
                <c:pt idx="3473">
                  <c:v>41528</c:v>
                </c:pt>
                <c:pt idx="3474">
                  <c:v>41529</c:v>
                </c:pt>
                <c:pt idx="3475">
                  <c:v>41530</c:v>
                </c:pt>
                <c:pt idx="3476">
                  <c:v>41534</c:v>
                </c:pt>
                <c:pt idx="3477">
                  <c:v>41535</c:v>
                </c:pt>
                <c:pt idx="3478">
                  <c:v>41536</c:v>
                </c:pt>
                <c:pt idx="3479">
                  <c:v>41537</c:v>
                </c:pt>
                <c:pt idx="3480">
                  <c:v>41540</c:v>
                </c:pt>
                <c:pt idx="3481">
                  <c:v>41541</c:v>
                </c:pt>
                <c:pt idx="3482">
                  <c:v>41542</c:v>
                </c:pt>
                <c:pt idx="3483">
                  <c:v>41543</c:v>
                </c:pt>
                <c:pt idx="3484">
                  <c:v>41544</c:v>
                </c:pt>
                <c:pt idx="3485">
                  <c:v>41547</c:v>
                </c:pt>
                <c:pt idx="3486">
                  <c:v>41548</c:v>
                </c:pt>
                <c:pt idx="3487">
                  <c:v>41549</c:v>
                </c:pt>
                <c:pt idx="3488">
                  <c:v>41550</c:v>
                </c:pt>
                <c:pt idx="3489">
                  <c:v>41551</c:v>
                </c:pt>
                <c:pt idx="3490">
                  <c:v>41554</c:v>
                </c:pt>
                <c:pt idx="3491">
                  <c:v>41555</c:v>
                </c:pt>
                <c:pt idx="3492">
                  <c:v>41556</c:v>
                </c:pt>
                <c:pt idx="3493">
                  <c:v>41557</c:v>
                </c:pt>
                <c:pt idx="3494">
                  <c:v>41558</c:v>
                </c:pt>
                <c:pt idx="3495">
                  <c:v>41561</c:v>
                </c:pt>
                <c:pt idx="3496">
                  <c:v>41562</c:v>
                </c:pt>
                <c:pt idx="3497">
                  <c:v>41563</c:v>
                </c:pt>
                <c:pt idx="3498">
                  <c:v>41564</c:v>
                </c:pt>
                <c:pt idx="3499">
                  <c:v>41565</c:v>
                </c:pt>
                <c:pt idx="3500">
                  <c:v>41568</c:v>
                </c:pt>
                <c:pt idx="3501">
                  <c:v>41569</c:v>
                </c:pt>
                <c:pt idx="3502">
                  <c:v>41570</c:v>
                </c:pt>
                <c:pt idx="3503">
                  <c:v>41571</c:v>
                </c:pt>
                <c:pt idx="3504">
                  <c:v>41572</c:v>
                </c:pt>
                <c:pt idx="3505">
                  <c:v>41575</c:v>
                </c:pt>
                <c:pt idx="3506">
                  <c:v>41576</c:v>
                </c:pt>
                <c:pt idx="3507">
                  <c:v>41577</c:v>
                </c:pt>
                <c:pt idx="3508">
                  <c:v>41578</c:v>
                </c:pt>
                <c:pt idx="3509">
                  <c:v>41579</c:v>
                </c:pt>
                <c:pt idx="3510">
                  <c:v>41582</c:v>
                </c:pt>
                <c:pt idx="3511">
                  <c:v>41583</c:v>
                </c:pt>
                <c:pt idx="3512">
                  <c:v>41584</c:v>
                </c:pt>
                <c:pt idx="3513">
                  <c:v>41585</c:v>
                </c:pt>
                <c:pt idx="3514">
                  <c:v>41586</c:v>
                </c:pt>
                <c:pt idx="3515">
                  <c:v>41589</c:v>
                </c:pt>
                <c:pt idx="3516">
                  <c:v>41590</c:v>
                </c:pt>
                <c:pt idx="3517">
                  <c:v>41591</c:v>
                </c:pt>
                <c:pt idx="3518">
                  <c:v>41592</c:v>
                </c:pt>
                <c:pt idx="3519">
                  <c:v>41593</c:v>
                </c:pt>
                <c:pt idx="3520">
                  <c:v>41597</c:v>
                </c:pt>
                <c:pt idx="3521">
                  <c:v>41598</c:v>
                </c:pt>
                <c:pt idx="3522">
                  <c:v>41599</c:v>
                </c:pt>
                <c:pt idx="3523">
                  <c:v>41600</c:v>
                </c:pt>
                <c:pt idx="3524">
                  <c:v>41603</c:v>
                </c:pt>
                <c:pt idx="3525">
                  <c:v>41604</c:v>
                </c:pt>
                <c:pt idx="3526">
                  <c:v>41605</c:v>
                </c:pt>
                <c:pt idx="3527">
                  <c:v>41606</c:v>
                </c:pt>
                <c:pt idx="3528">
                  <c:v>41607</c:v>
                </c:pt>
                <c:pt idx="3529">
                  <c:v>41610</c:v>
                </c:pt>
                <c:pt idx="3530">
                  <c:v>41611</c:v>
                </c:pt>
                <c:pt idx="3531">
                  <c:v>41612</c:v>
                </c:pt>
                <c:pt idx="3532">
                  <c:v>41613</c:v>
                </c:pt>
                <c:pt idx="3533">
                  <c:v>41614</c:v>
                </c:pt>
                <c:pt idx="3534">
                  <c:v>41617</c:v>
                </c:pt>
                <c:pt idx="3535">
                  <c:v>41618</c:v>
                </c:pt>
                <c:pt idx="3536">
                  <c:v>41619</c:v>
                </c:pt>
                <c:pt idx="3537">
                  <c:v>41621</c:v>
                </c:pt>
                <c:pt idx="3538">
                  <c:v>41624</c:v>
                </c:pt>
                <c:pt idx="3539">
                  <c:v>41625</c:v>
                </c:pt>
                <c:pt idx="3540">
                  <c:v>41626</c:v>
                </c:pt>
                <c:pt idx="3541">
                  <c:v>41627</c:v>
                </c:pt>
                <c:pt idx="3542">
                  <c:v>41628</c:v>
                </c:pt>
                <c:pt idx="3543">
                  <c:v>41631</c:v>
                </c:pt>
                <c:pt idx="3544">
                  <c:v>41632</c:v>
                </c:pt>
                <c:pt idx="3545">
                  <c:v>41634</c:v>
                </c:pt>
                <c:pt idx="3546">
                  <c:v>41635</c:v>
                </c:pt>
                <c:pt idx="3547">
                  <c:v>41638</c:v>
                </c:pt>
                <c:pt idx="3548">
                  <c:v>41639</c:v>
                </c:pt>
                <c:pt idx="3549">
                  <c:v>41641</c:v>
                </c:pt>
                <c:pt idx="3550">
                  <c:v>41642</c:v>
                </c:pt>
                <c:pt idx="3551">
                  <c:v>41645</c:v>
                </c:pt>
                <c:pt idx="3552">
                  <c:v>41646</c:v>
                </c:pt>
                <c:pt idx="3553">
                  <c:v>41647</c:v>
                </c:pt>
                <c:pt idx="3554">
                  <c:v>41648</c:v>
                </c:pt>
                <c:pt idx="3555">
                  <c:v>41649</c:v>
                </c:pt>
                <c:pt idx="3556">
                  <c:v>41652</c:v>
                </c:pt>
                <c:pt idx="3557">
                  <c:v>41653</c:v>
                </c:pt>
                <c:pt idx="3558">
                  <c:v>41654</c:v>
                </c:pt>
                <c:pt idx="3559">
                  <c:v>41655</c:v>
                </c:pt>
                <c:pt idx="3560">
                  <c:v>41656</c:v>
                </c:pt>
                <c:pt idx="3561">
                  <c:v>41659</c:v>
                </c:pt>
                <c:pt idx="3562">
                  <c:v>41660</c:v>
                </c:pt>
                <c:pt idx="3563">
                  <c:v>41661</c:v>
                </c:pt>
                <c:pt idx="3564">
                  <c:v>41662</c:v>
                </c:pt>
                <c:pt idx="3565">
                  <c:v>41663</c:v>
                </c:pt>
                <c:pt idx="3566">
                  <c:v>41666</c:v>
                </c:pt>
                <c:pt idx="3567">
                  <c:v>41667</c:v>
                </c:pt>
                <c:pt idx="3568">
                  <c:v>41668</c:v>
                </c:pt>
                <c:pt idx="3569">
                  <c:v>41669</c:v>
                </c:pt>
                <c:pt idx="3570">
                  <c:v>41670</c:v>
                </c:pt>
                <c:pt idx="3571">
                  <c:v>41674</c:v>
                </c:pt>
                <c:pt idx="3572">
                  <c:v>41675</c:v>
                </c:pt>
                <c:pt idx="3573">
                  <c:v>41676</c:v>
                </c:pt>
                <c:pt idx="3574">
                  <c:v>41677</c:v>
                </c:pt>
                <c:pt idx="3575">
                  <c:v>41680</c:v>
                </c:pt>
                <c:pt idx="3576">
                  <c:v>41681</c:v>
                </c:pt>
                <c:pt idx="3577">
                  <c:v>41682</c:v>
                </c:pt>
                <c:pt idx="3578">
                  <c:v>41683</c:v>
                </c:pt>
                <c:pt idx="3579">
                  <c:v>41684</c:v>
                </c:pt>
                <c:pt idx="3580">
                  <c:v>41687</c:v>
                </c:pt>
                <c:pt idx="3581">
                  <c:v>41688</c:v>
                </c:pt>
                <c:pt idx="3582">
                  <c:v>41689</c:v>
                </c:pt>
                <c:pt idx="3583">
                  <c:v>41690</c:v>
                </c:pt>
                <c:pt idx="3584">
                  <c:v>41691</c:v>
                </c:pt>
                <c:pt idx="3585">
                  <c:v>41694</c:v>
                </c:pt>
                <c:pt idx="3586">
                  <c:v>41695</c:v>
                </c:pt>
                <c:pt idx="3587">
                  <c:v>41696</c:v>
                </c:pt>
                <c:pt idx="3588">
                  <c:v>41697</c:v>
                </c:pt>
                <c:pt idx="3589">
                  <c:v>41698</c:v>
                </c:pt>
                <c:pt idx="3590">
                  <c:v>41701</c:v>
                </c:pt>
                <c:pt idx="3591">
                  <c:v>41702</c:v>
                </c:pt>
                <c:pt idx="3592">
                  <c:v>41703</c:v>
                </c:pt>
                <c:pt idx="3593">
                  <c:v>41704</c:v>
                </c:pt>
                <c:pt idx="3594">
                  <c:v>41705</c:v>
                </c:pt>
                <c:pt idx="3595">
                  <c:v>41708</c:v>
                </c:pt>
                <c:pt idx="3596">
                  <c:v>41709</c:v>
                </c:pt>
                <c:pt idx="3597">
                  <c:v>41710</c:v>
                </c:pt>
                <c:pt idx="3598">
                  <c:v>41711</c:v>
                </c:pt>
                <c:pt idx="3599">
                  <c:v>41712</c:v>
                </c:pt>
                <c:pt idx="3600">
                  <c:v>41716</c:v>
                </c:pt>
                <c:pt idx="3601">
                  <c:v>41717</c:v>
                </c:pt>
                <c:pt idx="3602">
                  <c:v>41718</c:v>
                </c:pt>
                <c:pt idx="3603">
                  <c:v>41719</c:v>
                </c:pt>
                <c:pt idx="3604">
                  <c:v>41722</c:v>
                </c:pt>
                <c:pt idx="3605">
                  <c:v>41723</c:v>
                </c:pt>
                <c:pt idx="3606">
                  <c:v>41724</c:v>
                </c:pt>
                <c:pt idx="3607">
                  <c:v>41725</c:v>
                </c:pt>
                <c:pt idx="3608">
                  <c:v>41726</c:v>
                </c:pt>
                <c:pt idx="3609">
                  <c:v>41729</c:v>
                </c:pt>
                <c:pt idx="3610">
                  <c:v>41730</c:v>
                </c:pt>
                <c:pt idx="3611">
                  <c:v>41731</c:v>
                </c:pt>
                <c:pt idx="3612">
                  <c:v>41732</c:v>
                </c:pt>
                <c:pt idx="3613">
                  <c:v>41733</c:v>
                </c:pt>
                <c:pt idx="3614">
                  <c:v>41736</c:v>
                </c:pt>
                <c:pt idx="3615">
                  <c:v>41737</c:v>
                </c:pt>
                <c:pt idx="3616">
                  <c:v>41738</c:v>
                </c:pt>
                <c:pt idx="3617">
                  <c:v>41739</c:v>
                </c:pt>
                <c:pt idx="3618">
                  <c:v>41740</c:v>
                </c:pt>
                <c:pt idx="3619">
                  <c:v>41743</c:v>
                </c:pt>
                <c:pt idx="3620">
                  <c:v>41744</c:v>
                </c:pt>
                <c:pt idx="3621">
                  <c:v>41745</c:v>
                </c:pt>
                <c:pt idx="3622">
                  <c:v>41750</c:v>
                </c:pt>
                <c:pt idx="3623">
                  <c:v>41751</c:v>
                </c:pt>
                <c:pt idx="3624">
                  <c:v>41752</c:v>
                </c:pt>
                <c:pt idx="3625">
                  <c:v>41753</c:v>
                </c:pt>
                <c:pt idx="3626">
                  <c:v>41754</c:v>
                </c:pt>
                <c:pt idx="3627">
                  <c:v>41757</c:v>
                </c:pt>
                <c:pt idx="3628">
                  <c:v>41758</c:v>
                </c:pt>
                <c:pt idx="3629">
                  <c:v>41759</c:v>
                </c:pt>
                <c:pt idx="3630">
                  <c:v>41761</c:v>
                </c:pt>
                <c:pt idx="3631">
                  <c:v>41764</c:v>
                </c:pt>
                <c:pt idx="3632">
                  <c:v>41765</c:v>
                </c:pt>
                <c:pt idx="3633">
                  <c:v>41766</c:v>
                </c:pt>
                <c:pt idx="3634">
                  <c:v>41767</c:v>
                </c:pt>
                <c:pt idx="3635">
                  <c:v>41768</c:v>
                </c:pt>
                <c:pt idx="3636">
                  <c:v>41771</c:v>
                </c:pt>
                <c:pt idx="3637">
                  <c:v>41772</c:v>
                </c:pt>
                <c:pt idx="3638">
                  <c:v>41773</c:v>
                </c:pt>
                <c:pt idx="3639">
                  <c:v>41774</c:v>
                </c:pt>
                <c:pt idx="3640">
                  <c:v>41775</c:v>
                </c:pt>
                <c:pt idx="3641">
                  <c:v>41778</c:v>
                </c:pt>
                <c:pt idx="3642">
                  <c:v>41779</c:v>
                </c:pt>
                <c:pt idx="3643">
                  <c:v>41780</c:v>
                </c:pt>
                <c:pt idx="3644">
                  <c:v>41781</c:v>
                </c:pt>
                <c:pt idx="3645">
                  <c:v>41782</c:v>
                </c:pt>
                <c:pt idx="3646">
                  <c:v>41785</c:v>
                </c:pt>
                <c:pt idx="3647">
                  <c:v>41786</c:v>
                </c:pt>
                <c:pt idx="3648">
                  <c:v>41787</c:v>
                </c:pt>
                <c:pt idx="3649">
                  <c:v>41788</c:v>
                </c:pt>
                <c:pt idx="3650">
                  <c:v>41789</c:v>
                </c:pt>
                <c:pt idx="3651">
                  <c:v>41792</c:v>
                </c:pt>
                <c:pt idx="3652">
                  <c:v>41793</c:v>
                </c:pt>
                <c:pt idx="3653">
                  <c:v>41794</c:v>
                </c:pt>
                <c:pt idx="3654">
                  <c:v>41795</c:v>
                </c:pt>
                <c:pt idx="3655">
                  <c:v>41796</c:v>
                </c:pt>
                <c:pt idx="3656">
                  <c:v>41799</c:v>
                </c:pt>
                <c:pt idx="3657">
                  <c:v>41800</c:v>
                </c:pt>
                <c:pt idx="3658">
                  <c:v>41801</c:v>
                </c:pt>
                <c:pt idx="3659">
                  <c:v>41802</c:v>
                </c:pt>
                <c:pt idx="3660">
                  <c:v>41803</c:v>
                </c:pt>
                <c:pt idx="3661">
                  <c:v>41806</c:v>
                </c:pt>
                <c:pt idx="3662">
                  <c:v>41807</c:v>
                </c:pt>
                <c:pt idx="3663">
                  <c:v>41808</c:v>
                </c:pt>
                <c:pt idx="3664">
                  <c:v>41809</c:v>
                </c:pt>
                <c:pt idx="3665">
                  <c:v>41810</c:v>
                </c:pt>
                <c:pt idx="3666">
                  <c:v>41813</c:v>
                </c:pt>
                <c:pt idx="3667">
                  <c:v>41814</c:v>
                </c:pt>
                <c:pt idx="3668">
                  <c:v>41815</c:v>
                </c:pt>
                <c:pt idx="3669">
                  <c:v>41816</c:v>
                </c:pt>
                <c:pt idx="3670">
                  <c:v>41817</c:v>
                </c:pt>
                <c:pt idx="3671">
                  <c:v>41820</c:v>
                </c:pt>
                <c:pt idx="3672">
                  <c:v>41821</c:v>
                </c:pt>
                <c:pt idx="3673">
                  <c:v>41822</c:v>
                </c:pt>
                <c:pt idx="3674">
                  <c:v>41823</c:v>
                </c:pt>
                <c:pt idx="3675">
                  <c:v>41824</c:v>
                </c:pt>
                <c:pt idx="3676">
                  <c:v>41827</c:v>
                </c:pt>
                <c:pt idx="3677">
                  <c:v>41828</c:v>
                </c:pt>
                <c:pt idx="3678">
                  <c:v>41829</c:v>
                </c:pt>
                <c:pt idx="3679">
                  <c:v>41830</c:v>
                </c:pt>
                <c:pt idx="3680">
                  <c:v>41831</c:v>
                </c:pt>
                <c:pt idx="3681">
                  <c:v>41834</c:v>
                </c:pt>
                <c:pt idx="3682">
                  <c:v>41835</c:v>
                </c:pt>
                <c:pt idx="3683">
                  <c:v>41836</c:v>
                </c:pt>
                <c:pt idx="3684">
                  <c:v>41837</c:v>
                </c:pt>
                <c:pt idx="3685">
                  <c:v>41838</c:v>
                </c:pt>
                <c:pt idx="3686">
                  <c:v>41841</c:v>
                </c:pt>
                <c:pt idx="3687">
                  <c:v>41842</c:v>
                </c:pt>
                <c:pt idx="3688">
                  <c:v>41843</c:v>
                </c:pt>
                <c:pt idx="3689">
                  <c:v>41844</c:v>
                </c:pt>
                <c:pt idx="3690">
                  <c:v>41845</c:v>
                </c:pt>
                <c:pt idx="3691">
                  <c:v>41848</c:v>
                </c:pt>
                <c:pt idx="3692">
                  <c:v>41849</c:v>
                </c:pt>
                <c:pt idx="3693">
                  <c:v>41850</c:v>
                </c:pt>
                <c:pt idx="3694">
                  <c:v>41851</c:v>
                </c:pt>
                <c:pt idx="3695">
                  <c:v>41852</c:v>
                </c:pt>
                <c:pt idx="3696">
                  <c:v>41855</c:v>
                </c:pt>
                <c:pt idx="3697">
                  <c:v>41856</c:v>
                </c:pt>
                <c:pt idx="3698">
                  <c:v>41857</c:v>
                </c:pt>
                <c:pt idx="3699">
                  <c:v>41858</c:v>
                </c:pt>
                <c:pt idx="3700">
                  <c:v>41859</c:v>
                </c:pt>
                <c:pt idx="3701">
                  <c:v>41862</c:v>
                </c:pt>
                <c:pt idx="3702">
                  <c:v>41863</c:v>
                </c:pt>
                <c:pt idx="3703">
                  <c:v>41864</c:v>
                </c:pt>
                <c:pt idx="3704">
                  <c:v>41865</c:v>
                </c:pt>
                <c:pt idx="3705">
                  <c:v>41866</c:v>
                </c:pt>
                <c:pt idx="3706">
                  <c:v>41869</c:v>
                </c:pt>
                <c:pt idx="3707">
                  <c:v>41870</c:v>
                </c:pt>
                <c:pt idx="3708">
                  <c:v>41871</c:v>
                </c:pt>
                <c:pt idx="3709">
                  <c:v>41872</c:v>
                </c:pt>
                <c:pt idx="3710">
                  <c:v>41873</c:v>
                </c:pt>
                <c:pt idx="3711">
                  <c:v>41876</c:v>
                </c:pt>
                <c:pt idx="3712">
                  <c:v>41877</c:v>
                </c:pt>
                <c:pt idx="3713">
                  <c:v>41878</c:v>
                </c:pt>
                <c:pt idx="3714">
                  <c:v>41879</c:v>
                </c:pt>
                <c:pt idx="3715">
                  <c:v>41880</c:v>
                </c:pt>
                <c:pt idx="3716">
                  <c:v>41883</c:v>
                </c:pt>
                <c:pt idx="3717">
                  <c:v>41884</c:v>
                </c:pt>
                <c:pt idx="3718">
                  <c:v>41885</c:v>
                </c:pt>
                <c:pt idx="3719">
                  <c:v>41886</c:v>
                </c:pt>
                <c:pt idx="3720">
                  <c:v>41887</c:v>
                </c:pt>
                <c:pt idx="3721">
                  <c:v>41890</c:v>
                </c:pt>
                <c:pt idx="3722">
                  <c:v>41891</c:v>
                </c:pt>
                <c:pt idx="3723">
                  <c:v>41892</c:v>
                </c:pt>
                <c:pt idx="3724">
                  <c:v>41893</c:v>
                </c:pt>
                <c:pt idx="3725">
                  <c:v>41894</c:v>
                </c:pt>
                <c:pt idx="3726">
                  <c:v>41897</c:v>
                </c:pt>
                <c:pt idx="3727">
                  <c:v>41899</c:v>
                </c:pt>
                <c:pt idx="3728">
                  <c:v>41900</c:v>
                </c:pt>
                <c:pt idx="3729">
                  <c:v>41901</c:v>
                </c:pt>
                <c:pt idx="3730">
                  <c:v>41904</c:v>
                </c:pt>
                <c:pt idx="3731">
                  <c:v>41905</c:v>
                </c:pt>
                <c:pt idx="3732">
                  <c:v>41906</c:v>
                </c:pt>
                <c:pt idx="3733">
                  <c:v>41907</c:v>
                </c:pt>
                <c:pt idx="3734">
                  <c:v>41908</c:v>
                </c:pt>
                <c:pt idx="3735">
                  <c:v>41911</c:v>
                </c:pt>
                <c:pt idx="3736">
                  <c:v>41912</c:v>
                </c:pt>
                <c:pt idx="3737">
                  <c:v>41913</c:v>
                </c:pt>
                <c:pt idx="3738">
                  <c:v>41914</c:v>
                </c:pt>
                <c:pt idx="3739">
                  <c:v>41915</c:v>
                </c:pt>
                <c:pt idx="3740">
                  <c:v>41918</c:v>
                </c:pt>
                <c:pt idx="3741">
                  <c:v>41919</c:v>
                </c:pt>
                <c:pt idx="3742">
                  <c:v>41920</c:v>
                </c:pt>
                <c:pt idx="3743">
                  <c:v>41921</c:v>
                </c:pt>
                <c:pt idx="3744">
                  <c:v>41922</c:v>
                </c:pt>
                <c:pt idx="3745">
                  <c:v>41925</c:v>
                </c:pt>
                <c:pt idx="3746">
                  <c:v>41926</c:v>
                </c:pt>
                <c:pt idx="3747">
                  <c:v>41927</c:v>
                </c:pt>
                <c:pt idx="3748">
                  <c:v>41928</c:v>
                </c:pt>
                <c:pt idx="3749">
                  <c:v>41929</c:v>
                </c:pt>
                <c:pt idx="3750">
                  <c:v>41932</c:v>
                </c:pt>
                <c:pt idx="3751">
                  <c:v>41933</c:v>
                </c:pt>
                <c:pt idx="3752">
                  <c:v>41934</c:v>
                </c:pt>
                <c:pt idx="3753">
                  <c:v>41935</c:v>
                </c:pt>
                <c:pt idx="3754">
                  <c:v>41936</c:v>
                </c:pt>
                <c:pt idx="3755">
                  <c:v>41939</c:v>
                </c:pt>
                <c:pt idx="3756">
                  <c:v>41940</c:v>
                </c:pt>
                <c:pt idx="3757">
                  <c:v>41941</c:v>
                </c:pt>
                <c:pt idx="3758">
                  <c:v>41942</c:v>
                </c:pt>
                <c:pt idx="3759">
                  <c:v>41943</c:v>
                </c:pt>
                <c:pt idx="3760">
                  <c:v>41946</c:v>
                </c:pt>
                <c:pt idx="3761">
                  <c:v>41947</c:v>
                </c:pt>
                <c:pt idx="3762">
                  <c:v>41948</c:v>
                </c:pt>
                <c:pt idx="3763">
                  <c:v>41949</c:v>
                </c:pt>
                <c:pt idx="3764">
                  <c:v>41950</c:v>
                </c:pt>
                <c:pt idx="3765">
                  <c:v>41953</c:v>
                </c:pt>
                <c:pt idx="3766">
                  <c:v>41954</c:v>
                </c:pt>
                <c:pt idx="3767">
                  <c:v>41955</c:v>
                </c:pt>
                <c:pt idx="3768">
                  <c:v>41956</c:v>
                </c:pt>
                <c:pt idx="3769">
                  <c:v>41957</c:v>
                </c:pt>
                <c:pt idx="3770">
                  <c:v>41961</c:v>
                </c:pt>
                <c:pt idx="3771">
                  <c:v>41962</c:v>
                </c:pt>
                <c:pt idx="3772">
                  <c:v>41963</c:v>
                </c:pt>
                <c:pt idx="3773">
                  <c:v>41964</c:v>
                </c:pt>
                <c:pt idx="3774">
                  <c:v>41967</c:v>
                </c:pt>
                <c:pt idx="3775">
                  <c:v>41968</c:v>
                </c:pt>
                <c:pt idx="3776">
                  <c:v>41969</c:v>
                </c:pt>
                <c:pt idx="3777">
                  <c:v>41970</c:v>
                </c:pt>
                <c:pt idx="3778">
                  <c:v>41971</c:v>
                </c:pt>
                <c:pt idx="3779">
                  <c:v>41974</c:v>
                </c:pt>
                <c:pt idx="3780">
                  <c:v>41975</c:v>
                </c:pt>
                <c:pt idx="3781">
                  <c:v>41976</c:v>
                </c:pt>
                <c:pt idx="3782">
                  <c:v>41977</c:v>
                </c:pt>
                <c:pt idx="3783">
                  <c:v>41978</c:v>
                </c:pt>
                <c:pt idx="3784">
                  <c:v>41981</c:v>
                </c:pt>
                <c:pt idx="3785">
                  <c:v>41982</c:v>
                </c:pt>
                <c:pt idx="3786">
                  <c:v>41983</c:v>
                </c:pt>
                <c:pt idx="3787">
                  <c:v>41984</c:v>
                </c:pt>
                <c:pt idx="3788">
                  <c:v>41988</c:v>
                </c:pt>
                <c:pt idx="3789">
                  <c:v>41989</c:v>
                </c:pt>
                <c:pt idx="3790">
                  <c:v>41990</c:v>
                </c:pt>
                <c:pt idx="3791">
                  <c:v>41991</c:v>
                </c:pt>
                <c:pt idx="3792">
                  <c:v>41992</c:v>
                </c:pt>
                <c:pt idx="3793">
                  <c:v>41995</c:v>
                </c:pt>
                <c:pt idx="3794">
                  <c:v>41996</c:v>
                </c:pt>
                <c:pt idx="3795">
                  <c:v>41997</c:v>
                </c:pt>
                <c:pt idx="3796">
                  <c:v>41999</c:v>
                </c:pt>
                <c:pt idx="3797">
                  <c:v>42002</c:v>
                </c:pt>
                <c:pt idx="3798">
                  <c:v>42003</c:v>
                </c:pt>
                <c:pt idx="3799">
                  <c:v>42004</c:v>
                </c:pt>
                <c:pt idx="3800">
                  <c:v>42006</c:v>
                </c:pt>
                <c:pt idx="3801">
                  <c:v>42009</c:v>
                </c:pt>
                <c:pt idx="3802">
                  <c:v>42010</c:v>
                </c:pt>
                <c:pt idx="3803">
                  <c:v>42011</c:v>
                </c:pt>
                <c:pt idx="3804">
                  <c:v>42012</c:v>
                </c:pt>
                <c:pt idx="3805">
                  <c:v>42013</c:v>
                </c:pt>
                <c:pt idx="3806">
                  <c:v>42016</c:v>
                </c:pt>
                <c:pt idx="3807">
                  <c:v>42017</c:v>
                </c:pt>
                <c:pt idx="3808">
                  <c:v>42018</c:v>
                </c:pt>
                <c:pt idx="3809">
                  <c:v>42019</c:v>
                </c:pt>
                <c:pt idx="3810">
                  <c:v>42020</c:v>
                </c:pt>
                <c:pt idx="3811">
                  <c:v>42023</c:v>
                </c:pt>
                <c:pt idx="3812">
                  <c:v>42024</c:v>
                </c:pt>
                <c:pt idx="3813">
                  <c:v>42025</c:v>
                </c:pt>
                <c:pt idx="3814">
                  <c:v>42026</c:v>
                </c:pt>
                <c:pt idx="3815">
                  <c:v>42027</c:v>
                </c:pt>
                <c:pt idx="3816">
                  <c:v>42030</c:v>
                </c:pt>
                <c:pt idx="3817">
                  <c:v>42031</c:v>
                </c:pt>
                <c:pt idx="3818">
                  <c:v>42032</c:v>
                </c:pt>
                <c:pt idx="3819">
                  <c:v>42033</c:v>
                </c:pt>
                <c:pt idx="3820">
                  <c:v>42034</c:v>
                </c:pt>
                <c:pt idx="3821">
                  <c:v>42038</c:v>
                </c:pt>
                <c:pt idx="3822">
                  <c:v>42039</c:v>
                </c:pt>
                <c:pt idx="3823">
                  <c:v>42040</c:v>
                </c:pt>
                <c:pt idx="3824">
                  <c:v>42041</c:v>
                </c:pt>
                <c:pt idx="3825">
                  <c:v>42044</c:v>
                </c:pt>
                <c:pt idx="3826">
                  <c:v>42045</c:v>
                </c:pt>
                <c:pt idx="3827">
                  <c:v>42046</c:v>
                </c:pt>
                <c:pt idx="3828">
                  <c:v>42047</c:v>
                </c:pt>
                <c:pt idx="3829">
                  <c:v>42048</c:v>
                </c:pt>
                <c:pt idx="3830">
                  <c:v>42051</c:v>
                </c:pt>
                <c:pt idx="3831">
                  <c:v>42052</c:v>
                </c:pt>
                <c:pt idx="3832">
                  <c:v>42053</c:v>
                </c:pt>
                <c:pt idx="3833">
                  <c:v>42054</c:v>
                </c:pt>
                <c:pt idx="3834">
                  <c:v>42055</c:v>
                </c:pt>
                <c:pt idx="3835">
                  <c:v>42058</c:v>
                </c:pt>
                <c:pt idx="3836">
                  <c:v>42059</c:v>
                </c:pt>
                <c:pt idx="3837">
                  <c:v>42060</c:v>
                </c:pt>
                <c:pt idx="3838">
                  <c:v>42061</c:v>
                </c:pt>
                <c:pt idx="3839">
                  <c:v>42062</c:v>
                </c:pt>
                <c:pt idx="3840">
                  <c:v>42065</c:v>
                </c:pt>
                <c:pt idx="3841">
                  <c:v>42066</c:v>
                </c:pt>
                <c:pt idx="3842">
                  <c:v>42067</c:v>
                </c:pt>
                <c:pt idx="3843">
                  <c:v>42068</c:v>
                </c:pt>
                <c:pt idx="3844">
                  <c:v>42069</c:v>
                </c:pt>
                <c:pt idx="3845">
                  <c:v>42072</c:v>
                </c:pt>
                <c:pt idx="3846">
                  <c:v>42073</c:v>
                </c:pt>
                <c:pt idx="3847">
                  <c:v>42074</c:v>
                </c:pt>
                <c:pt idx="3848">
                  <c:v>42075</c:v>
                </c:pt>
                <c:pt idx="3849">
                  <c:v>42076</c:v>
                </c:pt>
                <c:pt idx="3850">
                  <c:v>42080</c:v>
                </c:pt>
                <c:pt idx="3851">
                  <c:v>42081</c:v>
                </c:pt>
                <c:pt idx="3852">
                  <c:v>42082</c:v>
                </c:pt>
                <c:pt idx="3853">
                  <c:v>42083</c:v>
                </c:pt>
                <c:pt idx="3854">
                  <c:v>42086</c:v>
                </c:pt>
                <c:pt idx="3855">
                  <c:v>42087</c:v>
                </c:pt>
                <c:pt idx="3856">
                  <c:v>42088</c:v>
                </c:pt>
                <c:pt idx="3857">
                  <c:v>42089</c:v>
                </c:pt>
                <c:pt idx="3858">
                  <c:v>42090</c:v>
                </c:pt>
                <c:pt idx="3859">
                  <c:v>42093</c:v>
                </c:pt>
                <c:pt idx="3860">
                  <c:v>42094</c:v>
                </c:pt>
                <c:pt idx="3861">
                  <c:v>42095</c:v>
                </c:pt>
                <c:pt idx="3862">
                  <c:v>42100</c:v>
                </c:pt>
                <c:pt idx="3863">
                  <c:v>42101</c:v>
                </c:pt>
                <c:pt idx="3864">
                  <c:v>42102</c:v>
                </c:pt>
                <c:pt idx="3865">
                  <c:v>42103</c:v>
                </c:pt>
                <c:pt idx="3866">
                  <c:v>42104</c:v>
                </c:pt>
                <c:pt idx="3867">
                  <c:v>42107</c:v>
                </c:pt>
                <c:pt idx="3868">
                  <c:v>42108</c:v>
                </c:pt>
                <c:pt idx="3869">
                  <c:v>42109</c:v>
                </c:pt>
                <c:pt idx="3870">
                  <c:v>42110</c:v>
                </c:pt>
                <c:pt idx="3871">
                  <c:v>42111</c:v>
                </c:pt>
                <c:pt idx="3872">
                  <c:v>42114</c:v>
                </c:pt>
                <c:pt idx="3873">
                  <c:v>42115</c:v>
                </c:pt>
                <c:pt idx="3874">
                  <c:v>42116</c:v>
                </c:pt>
                <c:pt idx="3875">
                  <c:v>42117</c:v>
                </c:pt>
                <c:pt idx="3876">
                  <c:v>42118</c:v>
                </c:pt>
                <c:pt idx="3877">
                  <c:v>42121</c:v>
                </c:pt>
                <c:pt idx="3878">
                  <c:v>42122</c:v>
                </c:pt>
                <c:pt idx="3879">
                  <c:v>42123</c:v>
                </c:pt>
                <c:pt idx="3880">
                  <c:v>42124</c:v>
                </c:pt>
                <c:pt idx="3881">
                  <c:v>42128</c:v>
                </c:pt>
                <c:pt idx="3882">
                  <c:v>42129</c:v>
                </c:pt>
                <c:pt idx="3883">
                  <c:v>42130</c:v>
                </c:pt>
                <c:pt idx="3884">
                  <c:v>42131</c:v>
                </c:pt>
                <c:pt idx="3885">
                  <c:v>42132</c:v>
                </c:pt>
                <c:pt idx="3886">
                  <c:v>42135</c:v>
                </c:pt>
                <c:pt idx="3887">
                  <c:v>42136</c:v>
                </c:pt>
                <c:pt idx="3888">
                  <c:v>42137</c:v>
                </c:pt>
                <c:pt idx="3889">
                  <c:v>42138</c:v>
                </c:pt>
                <c:pt idx="3890">
                  <c:v>42139</c:v>
                </c:pt>
                <c:pt idx="3891">
                  <c:v>42142</c:v>
                </c:pt>
                <c:pt idx="3892">
                  <c:v>42143</c:v>
                </c:pt>
                <c:pt idx="3893">
                  <c:v>42144</c:v>
                </c:pt>
                <c:pt idx="3894">
                  <c:v>42145</c:v>
                </c:pt>
                <c:pt idx="3895">
                  <c:v>42146</c:v>
                </c:pt>
                <c:pt idx="3896">
                  <c:v>42149</c:v>
                </c:pt>
                <c:pt idx="3897">
                  <c:v>42150</c:v>
                </c:pt>
                <c:pt idx="3898">
                  <c:v>42151</c:v>
                </c:pt>
                <c:pt idx="3899">
                  <c:v>42152</c:v>
                </c:pt>
                <c:pt idx="3900">
                  <c:v>42153</c:v>
                </c:pt>
                <c:pt idx="3901">
                  <c:v>42156</c:v>
                </c:pt>
                <c:pt idx="3902">
                  <c:v>42157</c:v>
                </c:pt>
                <c:pt idx="3903">
                  <c:v>42158</c:v>
                </c:pt>
                <c:pt idx="3904">
                  <c:v>42159</c:v>
                </c:pt>
                <c:pt idx="3905">
                  <c:v>42160</c:v>
                </c:pt>
                <c:pt idx="3906">
                  <c:v>42163</c:v>
                </c:pt>
                <c:pt idx="3907">
                  <c:v>42164</c:v>
                </c:pt>
                <c:pt idx="3908">
                  <c:v>42165</c:v>
                </c:pt>
                <c:pt idx="3909">
                  <c:v>42166</c:v>
                </c:pt>
                <c:pt idx="3910">
                  <c:v>42167</c:v>
                </c:pt>
                <c:pt idx="3911">
                  <c:v>42170</c:v>
                </c:pt>
                <c:pt idx="3912">
                  <c:v>42171</c:v>
                </c:pt>
                <c:pt idx="3913">
                  <c:v>42172</c:v>
                </c:pt>
                <c:pt idx="3914">
                  <c:v>42173</c:v>
                </c:pt>
                <c:pt idx="3915">
                  <c:v>42174</c:v>
                </c:pt>
                <c:pt idx="3916">
                  <c:v>42177</c:v>
                </c:pt>
                <c:pt idx="3917">
                  <c:v>42178</c:v>
                </c:pt>
                <c:pt idx="3918">
                  <c:v>42179</c:v>
                </c:pt>
                <c:pt idx="3919">
                  <c:v>42180</c:v>
                </c:pt>
                <c:pt idx="3920">
                  <c:v>42181</c:v>
                </c:pt>
                <c:pt idx="3921">
                  <c:v>42184</c:v>
                </c:pt>
                <c:pt idx="3922">
                  <c:v>42185</c:v>
                </c:pt>
                <c:pt idx="3923">
                  <c:v>42186</c:v>
                </c:pt>
                <c:pt idx="3924">
                  <c:v>42187</c:v>
                </c:pt>
                <c:pt idx="3925">
                  <c:v>42188</c:v>
                </c:pt>
                <c:pt idx="3926">
                  <c:v>42191</c:v>
                </c:pt>
                <c:pt idx="3927">
                  <c:v>42192</c:v>
                </c:pt>
                <c:pt idx="3928">
                  <c:v>42193</c:v>
                </c:pt>
                <c:pt idx="3929">
                  <c:v>42194</c:v>
                </c:pt>
                <c:pt idx="3930">
                  <c:v>42195</c:v>
                </c:pt>
                <c:pt idx="3931">
                  <c:v>42198</c:v>
                </c:pt>
                <c:pt idx="3932">
                  <c:v>42199</c:v>
                </c:pt>
                <c:pt idx="3933">
                  <c:v>42200</c:v>
                </c:pt>
                <c:pt idx="3934">
                  <c:v>42201</c:v>
                </c:pt>
                <c:pt idx="3935">
                  <c:v>42202</c:v>
                </c:pt>
                <c:pt idx="3936">
                  <c:v>42205</c:v>
                </c:pt>
                <c:pt idx="3937">
                  <c:v>42206</c:v>
                </c:pt>
                <c:pt idx="3938">
                  <c:v>42207</c:v>
                </c:pt>
                <c:pt idx="3939">
                  <c:v>42208</c:v>
                </c:pt>
                <c:pt idx="3940">
                  <c:v>42209</c:v>
                </c:pt>
                <c:pt idx="3941">
                  <c:v>42212</c:v>
                </c:pt>
                <c:pt idx="3942">
                  <c:v>42213</c:v>
                </c:pt>
                <c:pt idx="3943">
                  <c:v>42214</c:v>
                </c:pt>
                <c:pt idx="3944">
                  <c:v>42215</c:v>
                </c:pt>
                <c:pt idx="3945">
                  <c:v>42216</c:v>
                </c:pt>
                <c:pt idx="3946">
                  <c:v>42219</c:v>
                </c:pt>
                <c:pt idx="3947">
                  <c:v>42220</c:v>
                </c:pt>
                <c:pt idx="3948">
                  <c:v>42221</c:v>
                </c:pt>
                <c:pt idx="3949">
                  <c:v>42222</c:v>
                </c:pt>
                <c:pt idx="3950">
                  <c:v>42223</c:v>
                </c:pt>
                <c:pt idx="3951">
                  <c:v>42226</c:v>
                </c:pt>
                <c:pt idx="3952">
                  <c:v>42227</c:v>
                </c:pt>
                <c:pt idx="3953">
                  <c:v>42228</c:v>
                </c:pt>
                <c:pt idx="3954">
                  <c:v>42229</c:v>
                </c:pt>
                <c:pt idx="3955">
                  <c:v>42230</c:v>
                </c:pt>
                <c:pt idx="3956">
                  <c:v>42233</c:v>
                </c:pt>
                <c:pt idx="3957">
                  <c:v>42234</c:v>
                </c:pt>
                <c:pt idx="3958">
                  <c:v>42235</c:v>
                </c:pt>
                <c:pt idx="3959">
                  <c:v>42236</c:v>
                </c:pt>
                <c:pt idx="3960">
                  <c:v>42237</c:v>
                </c:pt>
                <c:pt idx="3961">
                  <c:v>42240</c:v>
                </c:pt>
                <c:pt idx="3962">
                  <c:v>42241</c:v>
                </c:pt>
                <c:pt idx="3963">
                  <c:v>42242</c:v>
                </c:pt>
                <c:pt idx="3964">
                  <c:v>42243</c:v>
                </c:pt>
                <c:pt idx="3965">
                  <c:v>42244</c:v>
                </c:pt>
                <c:pt idx="3966">
                  <c:v>42247</c:v>
                </c:pt>
                <c:pt idx="3967">
                  <c:v>42248</c:v>
                </c:pt>
                <c:pt idx="3968">
                  <c:v>42249</c:v>
                </c:pt>
                <c:pt idx="3969">
                  <c:v>42250</c:v>
                </c:pt>
                <c:pt idx="3970">
                  <c:v>42251</c:v>
                </c:pt>
                <c:pt idx="3971">
                  <c:v>42254</c:v>
                </c:pt>
                <c:pt idx="3972">
                  <c:v>42255</c:v>
                </c:pt>
                <c:pt idx="3973">
                  <c:v>42256</c:v>
                </c:pt>
                <c:pt idx="3974">
                  <c:v>42257</c:v>
                </c:pt>
                <c:pt idx="3975">
                  <c:v>42258</c:v>
                </c:pt>
                <c:pt idx="3976">
                  <c:v>42261</c:v>
                </c:pt>
                <c:pt idx="3977">
                  <c:v>42262</c:v>
                </c:pt>
                <c:pt idx="3978">
                  <c:v>42264</c:v>
                </c:pt>
                <c:pt idx="3979">
                  <c:v>42265</c:v>
                </c:pt>
                <c:pt idx="3980">
                  <c:v>42268</c:v>
                </c:pt>
                <c:pt idx="3981">
                  <c:v>42269</c:v>
                </c:pt>
                <c:pt idx="3982">
                  <c:v>42270</c:v>
                </c:pt>
                <c:pt idx="3983">
                  <c:v>42271</c:v>
                </c:pt>
                <c:pt idx="3984">
                  <c:v>42272</c:v>
                </c:pt>
                <c:pt idx="3985">
                  <c:v>42275</c:v>
                </c:pt>
                <c:pt idx="3986">
                  <c:v>42276</c:v>
                </c:pt>
                <c:pt idx="3987">
                  <c:v>42277</c:v>
                </c:pt>
                <c:pt idx="3988">
                  <c:v>42278</c:v>
                </c:pt>
                <c:pt idx="3989">
                  <c:v>42279</c:v>
                </c:pt>
                <c:pt idx="3990">
                  <c:v>42282</c:v>
                </c:pt>
                <c:pt idx="3991">
                  <c:v>42283</c:v>
                </c:pt>
                <c:pt idx="3992">
                  <c:v>42284</c:v>
                </c:pt>
                <c:pt idx="3993">
                  <c:v>42285</c:v>
                </c:pt>
                <c:pt idx="3994">
                  <c:v>42286</c:v>
                </c:pt>
                <c:pt idx="3995">
                  <c:v>42289</c:v>
                </c:pt>
                <c:pt idx="3996">
                  <c:v>42290</c:v>
                </c:pt>
                <c:pt idx="3997">
                  <c:v>42291</c:v>
                </c:pt>
                <c:pt idx="3998">
                  <c:v>42292</c:v>
                </c:pt>
                <c:pt idx="3999">
                  <c:v>42293</c:v>
                </c:pt>
                <c:pt idx="4000">
                  <c:v>42296</c:v>
                </c:pt>
                <c:pt idx="4001">
                  <c:v>42297</c:v>
                </c:pt>
                <c:pt idx="4002">
                  <c:v>42298</c:v>
                </c:pt>
                <c:pt idx="4003">
                  <c:v>42299</c:v>
                </c:pt>
                <c:pt idx="4004">
                  <c:v>42300</c:v>
                </c:pt>
                <c:pt idx="4005">
                  <c:v>42303</c:v>
                </c:pt>
                <c:pt idx="4006">
                  <c:v>42304</c:v>
                </c:pt>
                <c:pt idx="4007">
                  <c:v>42305</c:v>
                </c:pt>
                <c:pt idx="4008">
                  <c:v>42306</c:v>
                </c:pt>
                <c:pt idx="4009">
                  <c:v>42307</c:v>
                </c:pt>
                <c:pt idx="4010">
                  <c:v>42311</c:v>
                </c:pt>
                <c:pt idx="4011">
                  <c:v>42312</c:v>
                </c:pt>
                <c:pt idx="4012">
                  <c:v>42313</c:v>
                </c:pt>
                <c:pt idx="4013">
                  <c:v>42314</c:v>
                </c:pt>
                <c:pt idx="4014">
                  <c:v>42317</c:v>
                </c:pt>
                <c:pt idx="4015">
                  <c:v>42318</c:v>
                </c:pt>
                <c:pt idx="4016">
                  <c:v>42319</c:v>
                </c:pt>
                <c:pt idx="4017">
                  <c:v>42320</c:v>
                </c:pt>
                <c:pt idx="4018">
                  <c:v>42321</c:v>
                </c:pt>
                <c:pt idx="4019">
                  <c:v>42325</c:v>
                </c:pt>
                <c:pt idx="4020">
                  <c:v>42326</c:v>
                </c:pt>
                <c:pt idx="4021">
                  <c:v>42327</c:v>
                </c:pt>
                <c:pt idx="4022">
                  <c:v>42328</c:v>
                </c:pt>
                <c:pt idx="4023">
                  <c:v>42331</c:v>
                </c:pt>
                <c:pt idx="4024">
                  <c:v>42332</c:v>
                </c:pt>
                <c:pt idx="4025">
                  <c:v>42333</c:v>
                </c:pt>
                <c:pt idx="4026">
                  <c:v>42334</c:v>
                </c:pt>
                <c:pt idx="4027">
                  <c:v>42335</c:v>
                </c:pt>
                <c:pt idx="4028">
                  <c:v>42338</c:v>
                </c:pt>
                <c:pt idx="4029">
                  <c:v>42339</c:v>
                </c:pt>
                <c:pt idx="4030">
                  <c:v>42340</c:v>
                </c:pt>
                <c:pt idx="4031">
                  <c:v>42341</c:v>
                </c:pt>
                <c:pt idx="4032">
                  <c:v>42342</c:v>
                </c:pt>
                <c:pt idx="4033">
                  <c:v>42345</c:v>
                </c:pt>
                <c:pt idx="4034">
                  <c:v>42346</c:v>
                </c:pt>
                <c:pt idx="4035">
                  <c:v>42347</c:v>
                </c:pt>
                <c:pt idx="4036">
                  <c:v>42348</c:v>
                </c:pt>
                <c:pt idx="4037">
                  <c:v>42349</c:v>
                </c:pt>
                <c:pt idx="4038">
                  <c:v>42352</c:v>
                </c:pt>
                <c:pt idx="4039">
                  <c:v>42353</c:v>
                </c:pt>
                <c:pt idx="4040">
                  <c:v>42354</c:v>
                </c:pt>
                <c:pt idx="4041">
                  <c:v>42355</c:v>
                </c:pt>
                <c:pt idx="4042">
                  <c:v>42356</c:v>
                </c:pt>
                <c:pt idx="4043">
                  <c:v>42359</c:v>
                </c:pt>
                <c:pt idx="4044">
                  <c:v>42360</c:v>
                </c:pt>
                <c:pt idx="4045">
                  <c:v>42361</c:v>
                </c:pt>
                <c:pt idx="4046">
                  <c:v>42362</c:v>
                </c:pt>
                <c:pt idx="4047">
                  <c:v>42366</c:v>
                </c:pt>
                <c:pt idx="4048">
                  <c:v>42367</c:v>
                </c:pt>
                <c:pt idx="4049">
                  <c:v>42368</c:v>
                </c:pt>
                <c:pt idx="4050">
                  <c:v>42369</c:v>
                </c:pt>
                <c:pt idx="4051">
                  <c:v>42373</c:v>
                </c:pt>
                <c:pt idx="4052">
                  <c:v>42374</c:v>
                </c:pt>
                <c:pt idx="4053">
                  <c:v>42375</c:v>
                </c:pt>
                <c:pt idx="4054">
                  <c:v>42376</c:v>
                </c:pt>
                <c:pt idx="4055">
                  <c:v>42377</c:v>
                </c:pt>
                <c:pt idx="4056">
                  <c:v>42380</c:v>
                </c:pt>
                <c:pt idx="4057">
                  <c:v>42381</c:v>
                </c:pt>
                <c:pt idx="4058">
                  <c:v>42382</c:v>
                </c:pt>
                <c:pt idx="4059">
                  <c:v>42383</c:v>
                </c:pt>
                <c:pt idx="4060">
                  <c:v>42384</c:v>
                </c:pt>
                <c:pt idx="4061">
                  <c:v>42387</c:v>
                </c:pt>
                <c:pt idx="4062">
                  <c:v>42388</c:v>
                </c:pt>
                <c:pt idx="4063">
                  <c:v>42389</c:v>
                </c:pt>
                <c:pt idx="4064">
                  <c:v>42390</c:v>
                </c:pt>
                <c:pt idx="4065">
                  <c:v>42391</c:v>
                </c:pt>
                <c:pt idx="4066">
                  <c:v>42394</c:v>
                </c:pt>
                <c:pt idx="4067">
                  <c:v>42395</c:v>
                </c:pt>
                <c:pt idx="4068">
                  <c:v>42396</c:v>
                </c:pt>
                <c:pt idx="4069">
                  <c:v>42397</c:v>
                </c:pt>
                <c:pt idx="4070">
                  <c:v>42398</c:v>
                </c:pt>
                <c:pt idx="4071">
                  <c:v>42402</c:v>
                </c:pt>
                <c:pt idx="4072">
                  <c:v>42403</c:v>
                </c:pt>
                <c:pt idx="4073">
                  <c:v>42404</c:v>
                </c:pt>
                <c:pt idx="4074">
                  <c:v>42405</c:v>
                </c:pt>
                <c:pt idx="4075">
                  <c:v>42408</c:v>
                </c:pt>
                <c:pt idx="4076">
                  <c:v>42409</c:v>
                </c:pt>
                <c:pt idx="4077">
                  <c:v>42410</c:v>
                </c:pt>
                <c:pt idx="4078">
                  <c:v>42411</c:v>
                </c:pt>
                <c:pt idx="4079">
                  <c:v>42412</c:v>
                </c:pt>
                <c:pt idx="4080">
                  <c:v>42415</c:v>
                </c:pt>
                <c:pt idx="4081">
                  <c:v>42416</c:v>
                </c:pt>
                <c:pt idx="4082">
                  <c:v>42417</c:v>
                </c:pt>
                <c:pt idx="4083">
                  <c:v>42418</c:v>
                </c:pt>
                <c:pt idx="4084">
                  <c:v>42419</c:v>
                </c:pt>
                <c:pt idx="4085">
                  <c:v>42422</c:v>
                </c:pt>
                <c:pt idx="4086">
                  <c:v>42423</c:v>
                </c:pt>
                <c:pt idx="4087">
                  <c:v>42424</c:v>
                </c:pt>
                <c:pt idx="4088">
                  <c:v>42425</c:v>
                </c:pt>
                <c:pt idx="4089">
                  <c:v>42426</c:v>
                </c:pt>
                <c:pt idx="4090">
                  <c:v>42429</c:v>
                </c:pt>
                <c:pt idx="4091">
                  <c:v>42430</c:v>
                </c:pt>
                <c:pt idx="4092">
                  <c:v>42431</c:v>
                </c:pt>
                <c:pt idx="4093">
                  <c:v>42432</c:v>
                </c:pt>
                <c:pt idx="4094">
                  <c:v>42433</c:v>
                </c:pt>
                <c:pt idx="4095">
                  <c:v>42436</c:v>
                </c:pt>
                <c:pt idx="4096">
                  <c:v>42437</c:v>
                </c:pt>
                <c:pt idx="4097">
                  <c:v>42438</c:v>
                </c:pt>
                <c:pt idx="4098">
                  <c:v>42439</c:v>
                </c:pt>
                <c:pt idx="4099">
                  <c:v>42440</c:v>
                </c:pt>
                <c:pt idx="4100">
                  <c:v>42443</c:v>
                </c:pt>
                <c:pt idx="4101">
                  <c:v>42444</c:v>
                </c:pt>
                <c:pt idx="4102">
                  <c:v>42445</c:v>
                </c:pt>
                <c:pt idx="4103">
                  <c:v>42446</c:v>
                </c:pt>
                <c:pt idx="4104">
                  <c:v>42447</c:v>
                </c:pt>
                <c:pt idx="4105">
                  <c:v>42451</c:v>
                </c:pt>
                <c:pt idx="4106">
                  <c:v>42452</c:v>
                </c:pt>
                <c:pt idx="4107">
                  <c:v>42457</c:v>
                </c:pt>
                <c:pt idx="4108">
                  <c:v>42458</c:v>
                </c:pt>
                <c:pt idx="4109">
                  <c:v>42459</c:v>
                </c:pt>
                <c:pt idx="4110">
                  <c:v>42460</c:v>
                </c:pt>
                <c:pt idx="4111">
                  <c:v>42461</c:v>
                </c:pt>
                <c:pt idx="4112">
                  <c:v>42464</c:v>
                </c:pt>
                <c:pt idx="4113">
                  <c:v>42465</c:v>
                </c:pt>
                <c:pt idx="4114">
                  <c:v>42466</c:v>
                </c:pt>
                <c:pt idx="4115">
                  <c:v>42467</c:v>
                </c:pt>
                <c:pt idx="4116">
                  <c:v>42468</c:v>
                </c:pt>
                <c:pt idx="4117">
                  <c:v>42471</c:v>
                </c:pt>
                <c:pt idx="4118">
                  <c:v>42472</c:v>
                </c:pt>
                <c:pt idx="4119">
                  <c:v>42473</c:v>
                </c:pt>
                <c:pt idx="4120">
                  <c:v>42474</c:v>
                </c:pt>
                <c:pt idx="4121">
                  <c:v>42475</c:v>
                </c:pt>
                <c:pt idx="4122">
                  <c:v>42478</c:v>
                </c:pt>
                <c:pt idx="4123">
                  <c:v>42479</c:v>
                </c:pt>
                <c:pt idx="4124">
                  <c:v>42480</c:v>
                </c:pt>
                <c:pt idx="4125">
                  <c:v>42481</c:v>
                </c:pt>
                <c:pt idx="4126">
                  <c:v>42482</c:v>
                </c:pt>
                <c:pt idx="4127">
                  <c:v>42485</c:v>
                </c:pt>
                <c:pt idx="4128">
                  <c:v>42486</c:v>
                </c:pt>
                <c:pt idx="4129">
                  <c:v>42487</c:v>
                </c:pt>
                <c:pt idx="4130">
                  <c:v>42488</c:v>
                </c:pt>
                <c:pt idx="4131">
                  <c:v>42489</c:v>
                </c:pt>
                <c:pt idx="4132">
                  <c:v>42492</c:v>
                </c:pt>
                <c:pt idx="4133">
                  <c:v>42493</c:v>
                </c:pt>
                <c:pt idx="4134">
                  <c:v>42494</c:v>
                </c:pt>
                <c:pt idx="4135">
                  <c:v>42495</c:v>
                </c:pt>
                <c:pt idx="4136">
                  <c:v>42496</c:v>
                </c:pt>
                <c:pt idx="4137">
                  <c:v>42499</c:v>
                </c:pt>
                <c:pt idx="4138">
                  <c:v>42500</c:v>
                </c:pt>
                <c:pt idx="4139">
                  <c:v>42501</c:v>
                </c:pt>
                <c:pt idx="4140">
                  <c:v>42502</c:v>
                </c:pt>
                <c:pt idx="4141">
                  <c:v>42503</c:v>
                </c:pt>
                <c:pt idx="4142">
                  <c:v>42506</c:v>
                </c:pt>
                <c:pt idx="4143">
                  <c:v>42507</c:v>
                </c:pt>
                <c:pt idx="4144">
                  <c:v>42508</c:v>
                </c:pt>
                <c:pt idx="4145">
                  <c:v>42509</c:v>
                </c:pt>
                <c:pt idx="4146">
                  <c:v>42510</c:v>
                </c:pt>
                <c:pt idx="4147">
                  <c:v>42513</c:v>
                </c:pt>
                <c:pt idx="4148">
                  <c:v>42514</c:v>
                </c:pt>
                <c:pt idx="4149">
                  <c:v>42515</c:v>
                </c:pt>
                <c:pt idx="4150">
                  <c:v>42516</c:v>
                </c:pt>
                <c:pt idx="4151">
                  <c:v>42517</c:v>
                </c:pt>
                <c:pt idx="4152">
                  <c:v>42520</c:v>
                </c:pt>
                <c:pt idx="4153">
                  <c:v>42521</c:v>
                </c:pt>
                <c:pt idx="4154">
                  <c:v>42522</c:v>
                </c:pt>
                <c:pt idx="4155">
                  <c:v>42523</c:v>
                </c:pt>
                <c:pt idx="4156">
                  <c:v>42524</c:v>
                </c:pt>
                <c:pt idx="4157">
                  <c:v>42527</c:v>
                </c:pt>
                <c:pt idx="4158">
                  <c:v>42528</c:v>
                </c:pt>
                <c:pt idx="4159">
                  <c:v>42529</c:v>
                </c:pt>
                <c:pt idx="4160">
                  <c:v>42530</c:v>
                </c:pt>
                <c:pt idx="4161">
                  <c:v>42531</c:v>
                </c:pt>
                <c:pt idx="4162">
                  <c:v>42534</c:v>
                </c:pt>
                <c:pt idx="4163">
                  <c:v>42535</c:v>
                </c:pt>
                <c:pt idx="4164">
                  <c:v>42536</c:v>
                </c:pt>
                <c:pt idx="4165">
                  <c:v>42537</c:v>
                </c:pt>
                <c:pt idx="4166">
                  <c:v>42538</c:v>
                </c:pt>
                <c:pt idx="4167">
                  <c:v>42541</c:v>
                </c:pt>
                <c:pt idx="4168">
                  <c:v>42542</c:v>
                </c:pt>
                <c:pt idx="4169">
                  <c:v>42543</c:v>
                </c:pt>
                <c:pt idx="4170">
                  <c:v>42544</c:v>
                </c:pt>
                <c:pt idx="4171">
                  <c:v>42545</c:v>
                </c:pt>
                <c:pt idx="4172">
                  <c:v>42548</c:v>
                </c:pt>
                <c:pt idx="4173">
                  <c:v>42549</c:v>
                </c:pt>
                <c:pt idx="4174">
                  <c:v>42550</c:v>
                </c:pt>
                <c:pt idx="4175">
                  <c:v>42551</c:v>
                </c:pt>
                <c:pt idx="4176">
                  <c:v>42552</c:v>
                </c:pt>
                <c:pt idx="4177">
                  <c:v>42555</c:v>
                </c:pt>
                <c:pt idx="4178">
                  <c:v>42556</c:v>
                </c:pt>
                <c:pt idx="4179">
                  <c:v>42557</c:v>
                </c:pt>
                <c:pt idx="4180">
                  <c:v>42558</c:v>
                </c:pt>
                <c:pt idx="4181">
                  <c:v>42559</c:v>
                </c:pt>
                <c:pt idx="4182">
                  <c:v>42562</c:v>
                </c:pt>
                <c:pt idx="4183">
                  <c:v>42563</c:v>
                </c:pt>
                <c:pt idx="4184">
                  <c:v>42564</c:v>
                </c:pt>
                <c:pt idx="4185">
                  <c:v>42565</c:v>
                </c:pt>
                <c:pt idx="4186">
                  <c:v>42566</c:v>
                </c:pt>
                <c:pt idx="4187">
                  <c:v>42569</c:v>
                </c:pt>
                <c:pt idx="4188">
                  <c:v>42570</c:v>
                </c:pt>
                <c:pt idx="4189">
                  <c:v>42571</c:v>
                </c:pt>
                <c:pt idx="4190">
                  <c:v>42572</c:v>
                </c:pt>
                <c:pt idx="4191">
                  <c:v>42573</c:v>
                </c:pt>
                <c:pt idx="4192">
                  <c:v>42576</c:v>
                </c:pt>
                <c:pt idx="4193">
                  <c:v>42577</c:v>
                </c:pt>
                <c:pt idx="4194">
                  <c:v>42578</c:v>
                </c:pt>
                <c:pt idx="4195">
                  <c:v>42579</c:v>
                </c:pt>
                <c:pt idx="4196">
                  <c:v>42580</c:v>
                </c:pt>
                <c:pt idx="4197">
                  <c:v>42583</c:v>
                </c:pt>
                <c:pt idx="4198">
                  <c:v>42584</c:v>
                </c:pt>
                <c:pt idx="4199">
                  <c:v>42585</c:v>
                </c:pt>
                <c:pt idx="4200">
                  <c:v>42586</c:v>
                </c:pt>
                <c:pt idx="4201">
                  <c:v>42587</c:v>
                </c:pt>
                <c:pt idx="4202">
                  <c:v>42590</c:v>
                </c:pt>
                <c:pt idx="4203">
                  <c:v>42591</c:v>
                </c:pt>
                <c:pt idx="4204">
                  <c:v>42592</c:v>
                </c:pt>
                <c:pt idx="4205">
                  <c:v>42593</c:v>
                </c:pt>
                <c:pt idx="4206">
                  <c:v>42594</c:v>
                </c:pt>
                <c:pt idx="4207">
                  <c:v>42597</c:v>
                </c:pt>
                <c:pt idx="4208">
                  <c:v>42598</c:v>
                </c:pt>
                <c:pt idx="4209">
                  <c:v>42599</c:v>
                </c:pt>
                <c:pt idx="4210">
                  <c:v>42600</c:v>
                </c:pt>
                <c:pt idx="4211">
                  <c:v>42601</c:v>
                </c:pt>
                <c:pt idx="4212">
                  <c:v>42604</c:v>
                </c:pt>
                <c:pt idx="4213">
                  <c:v>42605</c:v>
                </c:pt>
                <c:pt idx="4214">
                  <c:v>42606</c:v>
                </c:pt>
                <c:pt idx="4215">
                  <c:v>42607</c:v>
                </c:pt>
                <c:pt idx="4216">
                  <c:v>42608</c:v>
                </c:pt>
                <c:pt idx="4217">
                  <c:v>42611</c:v>
                </c:pt>
                <c:pt idx="4218">
                  <c:v>42612</c:v>
                </c:pt>
                <c:pt idx="4219">
                  <c:v>42613</c:v>
                </c:pt>
                <c:pt idx="4220">
                  <c:v>42614</c:v>
                </c:pt>
                <c:pt idx="4221">
                  <c:v>42615</c:v>
                </c:pt>
                <c:pt idx="4222">
                  <c:v>42618</c:v>
                </c:pt>
                <c:pt idx="4223">
                  <c:v>42619</c:v>
                </c:pt>
                <c:pt idx="4224">
                  <c:v>42620</c:v>
                </c:pt>
                <c:pt idx="4225">
                  <c:v>42621</c:v>
                </c:pt>
                <c:pt idx="4226">
                  <c:v>42622</c:v>
                </c:pt>
                <c:pt idx="4227">
                  <c:v>42625</c:v>
                </c:pt>
                <c:pt idx="4228">
                  <c:v>42626</c:v>
                </c:pt>
                <c:pt idx="4229">
                  <c:v>42627</c:v>
                </c:pt>
                <c:pt idx="4230">
                  <c:v>42628</c:v>
                </c:pt>
                <c:pt idx="4231">
                  <c:v>42632</c:v>
                </c:pt>
                <c:pt idx="4232">
                  <c:v>42633</c:v>
                </c:pt>
                <c:pt idx="4233">
                  <c:v>42634</c:v>
                </c:pt>
                <c:pt idx="4234">
                  <c:v>42635</c:v>
                </c:pt>
                <c:pt idx="4235">
                  <c:v>42636</c:v>
                </c:pt>
                <c:pt idx="4236">
                  <c:v>42639</c:v>
                </c:pt>
                <c:pt idx="4237">
                  <c:v>42640</c:v>
                </c:pt>
                <c:pt idx="4238">
                  <c:v>42641</c:v>
                </c:pt>
                <c:pt idx="4239">
                  <c:v>42642</c:v>
                </c:pt>
                <c:pt idx="4240">
                  <c:v>42643</c:v>
                </c:pt>
                <c:pt idx="4241">
                  <c:v>42646</c:v>
                </c:pt>
                <c:pt idx="4242">
                  <c:v>42647</c:v>
                </c:pt>
                <c:pt idx="4243">
                  <c:v>42648</c:v>
                </c:pt>
                <c:pt idx="4244">
                  <c:v>42649</c:v>
                </c:pt>
                <c:pt idx="4245">
                  <c:v>42650</c:v>
                </c:pt>
                <c:pt idx="4246">
                  <c:v>42653</c:v>
                </c:pt>
                <c:pt idx="4247">
                  <c:v>42654</c:v>
                </c:pt>
                <c:pt idx="4248">
                  <c:v>42655</c:v>
                </c:pt>
                <c:pt idx="4249">
                  <c:v>42656</c:v>
                </c:pt>
                <c:pt idx="4250">
                  <c:v>42657</c:v>
                </c:pt>
                <c:pt idx="4251">
                  <c:v>42660</c:v>
                </c:pt>
                <c:pt idx="4252">
                  <c:v>42661</c:v>
                </c:pt>
                <c:pt idx="4253">
                  <c:v>42662</c:v>
                </c:pt>
                <c:pt idx="4254">
                  <c:v>42663</c:v>
                </c:pt>
                <c:pt idx="4255">
                  <c:v>42664</c:v>
                </c:pt>
                <c:pt idx="4256">
                  <c:v>42667</c:v>
                </c:pt>
                <c:pt idx="4257">
                  <c:v>42668</c:v>
                </c:pt>
                <c:pt idx="4258">
                  <c:v>42669</c:v>
                </c:pt>
                <c:pt idx="4259">
                  <c:v>42670</c:v>
                </c:pt>
                <c:pt idx="4260">
                  <c:v>42671</c:v>
                </c:pt>
                <c:pt idx="4261">
                  <c:v>42674</c:v>
                </c:pt>
                <c:pt idx="4262">
                  <c:v>42675</c:v>
                </c:pt>
                <c:pt idx="4263">
                  <c:v>42677</c:v>
                </c:pt>
                <c:pt idx="4264">
                  <c:v>42678</c:v>
                </c:pt>
                <c:pt idx="4265">
                  <c:v>42681</c:v>
                </c:pt>
                <c:pt idx="4266">
                  <c:v>42682</c:v>
                </c:pt>
                <c:pt idx="4267">
                  <c:v>42683</c:v>
                </c:pt>
                <c:pt idx="4268">
                  <c:v>42684</c:v>
                </c:pt>
                <c:pt idx="4269">
                  <c:v>42685</c:v>
                </c:pt>
                <c:pt idx="4270">
                  <c:v>42688</c:v>
                </c:pt>
                <c:pt idx="4271">
                  <c:v>42689</c:v>
                </c:pt>
                <c:pt idx="4272">
                  <c:v>42690</c:v>
                </c:pt>
                <c:pt idx="4273">
                  <c:v>42691</c:v>
                </c:pt>
                <c:pt idx="4274">
                  <c:v>42692</c:v>
                </c:pt>
                <c:pt idx="4275">
                  <c:v>42696</c:v>
                </c:pt>
                <c:pt idx="4276">
                  <c:v>42697</c:v>
                </c:pt>
                <c:pt idx="4277">
                  <c:v>42698</c:v>
                </c:pt>
                <c:pt idx="4278">
                  <c:v>42699</c:v>
                </c:pt>
                <c:pt idx="4279">
                  <c:v>42702</c:v>
                </c:pt>
                <c:pt idx="4280">
                  <c:v>42703</c:v>
                </c:pt>
                <c:pt idx="4281">
                  <c:v>42704</c:v>
                </c:pt>
                <c:pt idx="4282">
                  <c:v>42705</c:v>
                </c:pt>
                <c:pt idx="4283">
                  <c:v>42706</c:v>
                </c:pt>
                <c:pt idx="4284">
                  <c:v>42709</c:v>
                </c:pt>
                <c:pt idx="4285">
                  <c:v>42710</c:v>
                </c:pt>
                <c:pt idx="4286">
                  <c:v>42711</c:v>
                </c:pt>
                <c:pt idx="4287">
                  <c:v>42712</c:v>
                </c:pt>
                <c:pt idx="4288">
                  <c:v>42713</c:v>
                </c:pt>
                <c:pt idx="4289">
                  <c:v>42717</c:v>
                </c:pt>
                <c:pt idx="4290">
                  <c:v>42718</c:v>
                </c:pt>
                <c:pt idx="4291">
                  <c:v>42719</c:v>
                </c:pt>
                <c:pt idx="4292">
                  <c:v>42720</c:v>
                </c:pt>
                <c:pt idx="4293">
                  <c:v>42723</c:v>
                </c:pt>
                <c:pt idx="4294">
                  <c:v>42724</c:v>
                </c:pt>
                <c:pt idx="4295">
                  <c:v>42725</c:v>
                </c:pt>
                <c:pt idx="4296">
                  <c:v>42726</c:v>
                </c:pt>
                <c:pt idx="4297">
                  <c:v>42727</c:v>
                </c:pt>
                <c:pt idx="4298">
                  <c:v>42730</c:v>
                </c:pt>
                <c:pt idx="4299">
                  <c:v>42731</c:v>
                </c:pt>
                <c:pt idx="4300">
                  <c:v>42732</c:v>
                </c:pt>
                <c:pt idx="4301">
                  <c:v>42733</c:v>
                </c:pt>
                <c:pt idx="4302">
                  <c:v>42734</c:v>
                </c:pt>
                <c:pt idx="4303">
                  <c:v>42737</c:v>
                </c:pt>
                <c:pt idx="4304">
                  <c:v>42738</c:v>
                </c:pt>
                <c:pt idx="4305">
                  <c:v>42739</c:v>
                </c:pt>
                <c:pt idx="4306">
                  <c:v>42740</c:v>
                </c:pt>
                <c:pt idx="4307">
                  <c:v>42741</c:v>
                </c:pt>
                <c:pt idx="4308">
                  <c:v>42744</c:v>
                </c:pt>
                <c:pt idx="4309">
                  <c:v>42745</c:v>
                </c:pt>
                <c:pt idx="4310">
                  <c:v>42746</c:v>
                </c:pt>
                <c:pt idx="4311">
                  <c:v>42747</c:v>
                </c:pt>
                <c:pt idx="4312">
                  <c:v>42748</c:v>
                </c:pt>
                <c:pt idx="4313">
                  <c:v>42751</c:v>
                </c:pt>
                <c:pt idx="4314">
                  <c:v>42752</c:v>
                </c:pt>
                <c:pt idx="4315">
                  <c:v>42753</c:v>
                </c:pt>
                <c:pt idx="4316">
                  <c:v>42754</c:v>
                </c:pt>
                <c:pt idx="4317">
                  <c:v>42755</c:v>
                </c:pt>
                <c:pt idx="4318">
                  <c:v>42758</c:v>
                </c:pt>
                <c:pt idx="4319">
                  <c:v>42759</c:v>
                </c:pt>
                <c:pt idx="4320">
                  <c:v>42760</c:v>
                </c:pt>
                <c:pt idx="4321">
                  <c:v>42761</c:v>
                </c:pt>
                <c:pt idx="4322">
                  <c:v>42762</c:v>
                </c:pt>
                <c:pt idx="4323">
                  <c:v>42765</c:v>
                </c:pt>
                <c:pt idx="4324">
                  <c:v>42766</c:v>
                </c:pt>
                <c:pt idx="4325">
                  <c:v>42767</c:v>
                </c:pt>
                <c:pt idx="4326">
                  <c:v>42768</c:v>
                </c:pt>
                <c:pt idx="4327">
                  <c:v>42769</c:v>
                </c:pt>
                <c:pt idx="4328">
                  <c:v>42773</c:v>
                </c:pt>
                <c:pt idx="4329">
                  <c:v>42774</c:v>
                </c:pt>
                <c:pt idx="4330">
                  <c:v>42775</c:v>
                </c:pt>
                <c:pt idx="4331">
                  <c:v>42776</c:v>
                </c:pt>
                <c:pt idx="4332">
                  <c:v>42779</c:v>
                </c:pt>
                <c:pt idx="4333">
                  <c:v>42780</c:v>
                </c:pt>
                <c:pt idx="4334">
                  <c:v>42781</c:v>
                </c:pt>
                <c:pt idx="4335">
                  <c:v>42782</c:v>
                </c:pt>
                <c:pt idx="4336">
                  <c:v>42783</c:v>
                </c:pt>
                <c:pt idx="4337">
                  <c:v>42786</c:v>
                </c:pt>
                <c:pt idx="4338">
                  <c:v>42787</c:v>
                </c:pt>
                <c:pt idx="4339">
                  <c:v>42788</c:v>
                </c:pt>
                <c:pt idx="4340">
                  <c:v>42789</c:v>
                </c:pt>
                <c:pt idx="4341">
                  <c:v>42790</c:v>
                </c:pt>
                <c:pt idx="4342">
                  <c:v>42793</c:v>
                </c:pt>
                <c:pt idx="4343">
                  <c:v>42794</c:v>
                </c:pt>
                <c:pt idx="4344">
                  <c:v>42795</c:v>
                </c:pt>
                <c:pt idx="4345">
                  <c:v>42796</c:v>
                </c:pt>
                <c:pt idx="4346">
                  <c:v>42797</c:v>
                </c:pt>
                <c:pt idx="4347">
                  <c:v>42800</c:v>
                </c:pt>
                <c:pt idx="4348">
                  <c:v>42801</c:v>
                </c:pt>
                <c:pt idx="4349">
                  <c:v>42802</c:v>
                </c:pt>
                <c:pt idx="4350">
                  <c:v>42803</c:v>
                </c:pt>
                <c:pt idx="4351">
                  <c:v>42804</c:v>
                </c:pt>
                <c:pt idx="4352">
                  <c:v>42807</c:v>
                </c:pt>
                <c:pt idx="4353">
                  <c:v>42808</c:v>
                </c:pt>
                <c:pt idx="4354">
                  <c:v>42809</c:v>
                </c:pt>
                <c:pt idx="4355">
                  <c:v>42810</c:v>
                </c:pt>
                <c:pt idx="4356">
                  <c:v>42811</c:v>
                </c:pt>
                <c:pt idx="4357">
                  <c:v>42815</c:v>
                </c:pt>
                <c:pt idx="4358">
                  <c:v>42816</c:v>
                </c:pt>
                <c:pt idx="4359">
                  <c:v>42817</c:v>
                </c:pt>
                <c:pt idx="4360">
                  <c:v>42818</c:v>
                </c:pt>
                <c:pt idx="4361">
                  <c:v>42821</c:v>
                </c:pt>
                <c:pt idx="4362">
                  <c:v>42822</c:v>
                </c:pt>
                <c:pt idx="4363">
                  <c:v>42823</c:v>
                </c:pt>
                <c:pt idx="4364">
                  <c:v>42824</c:v>
                </c:pt>
                <c:pt idx="4365">
                  <c:v>42825</c:v>
                </c:pt>
                <c:pt idx="4366">
                  <c:v>42828</c:v>
                </c:pt>
                <c:pt idx="4367">
                  <c:v>42829</c:v>
                </c:pt>
                <c:pt idx="4368">
                  <c:v>42830</c:v>
                </c:pt>
                <c:pt idx="4369">
                  <c:v>42831</c:v>
                </c:pt>
                <c:pt idx="4370">
                  <c:v>42832</c:v>
                </c:pt>
                <c:pt idx="4371">
                  <c:v>42835</c:v>
                </c:pt>
                <c:pt idx="4372">
                  <c:v>42836</c:v>
                </c:pt>
                <c:pt idx="4373">
                  <c:v>42837</c:v>
                </c:pt>
                <c:pt idx="4374">
                  <c:v>42842</c:v>
                </c:pt>
                <c:pt idx="4375">
                  <c:v>42843</c:v>
                </c:pt>
                <c:pt idx="4376">
                  <c:v>42844</c:v>
                </c:pt>
                <c:pt idx="4377">
                  <c:v>42845</c:v>
                </c:pt>
                <c:pt idx="4378">
                  <c:v>42846</c:v>
                </c:pt>
                <c:pt idx="4379">
                  <c:v>42849</c:v>
                </c:pt>
                <c:pt idx="4380">
                  <c:v>42850</c:v>
                </c:pt>
                <c:pt idx="4381">
                  <c:v>42851</c:v>
                </c:pt>
                <c:pt idx="4382">
                  <c:v>42852</c:v>
                </c:pt>
                <c:pt idx="4383">
                  <c:v>42853</c:v>
                </c:pt>
                <c:pt idx="4384">
                  <c:v>42857</c:v>
                </c:pt>
                <c:pt idx="4385">
                  <c:v>42858</c:v>
                </c:pt>
                <c:pt idx="4386">
                  <c:v>42859</c:v>
                </c:pt>
                <c:pt idx="4387">
                  <c:v>42860</c:v>
                </c:pt>
                <c:pt idx="4388">
                  <c:v>42863</c:v>
                </c:pt>
                <c:pt idx="4389">
                  <c:v>42864</c:v>
                </c:pt>
                <c:pt idx="4390">
                  <c:v>42865</c:v>
                </c:pt>
                <c:pt idx="4391">
                  <c:v>42866</c:v>
                </c:pt>
                <c:pt idx="4392">
                  <c:v>42867</c:v>
                </c:pt>
                <c:pt idx="4393">
                  <c:v>42870</c:v>
                </c:pt>
                <c:pt idx="4394">
                  <c:v>42871</c:v>
                </c:pt>
                <c:pt idx="4395">
                  <c:v>42872</c:v>
                </c:pt>
                <c:pt idx="4396">
                  <c:v>42873</c:v>
                </c:pt>
                <c:pt idx="4397">
                  <c:v>42874</c:v>
                </c:pt>
                <c:pt idx="4398">
                  <c:v>42877</c:v>
                </c:pt>
                <c:pt idx="4399">
                  <c:v>42878</c:v>
                </c:pt>
                <c:pt idx="4400">
                  <c:v>42879</c:v>
                </c:pt>
                <c:pt idx="4401">
                  <c:v>42880</c:v>
                </c:pt>
                <c:pt idx="4402">
                  <c:v>42881</c:v>
                </c:pt>
                <c:pt idx="4403">
                  <c:v>42884</c:v>
                </c:pt>
                <c:pt idx="4404">
                  <c:v>42885</c:v>
                </c:pt>
                <c:pt idx="4405">
                  <c:v>42886</c:v>
                </c:pt>
                <c:pt idx="4406">
                  <c:v>42887</c:v>
                </c:pt>
                <c:pt idx="4407">
                  <c:v>42888</c:v>
                </c:pt>
                <c:pt idx="4408">
                  <c:v>42891</c:v>
                </c:pt>
                <c:pt idx="4409">
                  <c:v>42892</c:v>
                </c:pt>
                <c:pt idx="4410">
                  <c:v>42893</c:v>
                </c:pt>
                <c:pt idx="4411">
                  <c:v>42894</c:v>
                </c:pt>
                <c:pt idx="4412">
                  <c:v>42895</c:v>
                </c:pt>
                <c:pt idx="4413">
                  <c:v>42898</c:v>
                </c:pt>
                <c:pt idx="4414">
                  <c:v>42899</c:v>
                </c:pt>
                <c:pt idx="4415">
                  <c:v>42900</c:v>
                </c:pt>
                <c:pt idx="4416">
                  <c:v>42901</c:v>
                </c:pt>
                <c:pt idx="4417">
                  <c:v>42902</c:v>
                </c:pt>
                <c:pt idx="4418">
                  <c:v>42905</c:v>
                </c:pt>
                <c:pt idx="4419">
                  <c:v>42906</c:v>
                </c:pt>
                <c:pt idx="4420">
                  <c:v>42907</c:v>
                </c:pt>
                <c:pt idx="4421">
                  <c:v>42908</c:v>
                </c:pt>
                <c:pt idx="4422">
                  <c:v>42909</c:v>
                </c:pt>
                <c:pt idx="4423">
                  <c:v>42912</c:v>
                </c:pt>
                <c:pt idx="4424">
                  <c:v>42913</c:v>
                </c:pt>
                <c:pt idx="4425">
                  <c:v>42914</c:v>
                </c:pt>
                <c:pt idx="4426">
                  <c:v>42915</c:v>
                </c:pt>
                <c:pt idx="4427">
                  <c:v>42916</c:v>
                </c:pt>
                <c:pt idx="4428">
                  <c:v>42919</c:v>
                </c:pt>
                <c:pt idx="4429">
                  <c:v>42920</c:v>
                </c:pt>
                <c:pt idx="4430">
                  <c:v>42921</c:v>
                </c:pt>
                <c:pt idx="4431">
                  <c:v>42922</c:v>
                </c:pt>
                <c:pt idx="4432">
                  <c:v>42923</c:v>
                </c:pt>
                <c:pt idx="4433">
                  <c:v>42926</c:v>
                </c:pt>
                <c:pt idx="4434">
                  <c:v>42927</c:v>
                </c:pt>
                <c:pt idx="4435">
                  <c:v>42928</c:v>
                </c:pt>
                <c:pt idx="4436">
                  <c:v>42929</c:v>
                </c:pt>
                <c:pt idx="4437">
                  <c:v>42930</c:v>
                </c:pt>
                <c:pt idx="4438">
                  <c:v>42933</c:v>
                </c:pt>
                <c:pt idx="4439">
                  <c:v>42934</c:v>
                </c:pt>
                <c:pt idx="4440">
                  <c:v>42935</c:v>
                </c:pt>
                <c:pt idx="4441">
                  <c:v>42936</c:v>
                </c:pt>
                <c:pt idx="4442">
                  <c:v>42937</c:v>
                </c:pt>
                <c:pt idx="4443">
                  <c:v>42940</c:v>
                </c:pt>
                <c:pt idx="4444">
                  <c:v>42941</c:v>
                </c:pt>
                <c:pt idx="4445">
                  <c:v>42942</c:v>
                </c:pt>
                <c:pt idx="4446">
                  <c:v>42943</c:v>
                </c:pt>
                <c:pt idx="4447">
                  <c:v>42944</c:v>
                </c:pt>
                <c:pt idx="4448">
                  <c:v>42947</c:v>
                </c:pt>
                <c:pt idx="4449">
                  <c:v>42948</c:v>
                </c:pt>
                <c:pt idx="4450">
                  <c:v>42949</c:v>
                </c:pt>
                <c:pt idx="4451">
                  <c:v>42950</c:v>
                </c:pt>
                <c:pt idx="4452">
                  <c:v>42951</c:v>
                </c:pt>
                <c:pt idx="4453">
                  <c:v>42954</c:v>
                </c:pt>
                <c:pt idx="4454">
                  <c:v>42955</c:v>
                </c:pt>
                <c:pt idx="4455">
                  <c:v>42956</c:v>
                </c:pt>
                <c:pt idx="4456">
                  <c:v>42957</c:v>
                </c:pt>
                <c:pt idx="4457">
                  <c:v>42958</c:v>
                </c:pt>
                <c:pt idx="4458">
                  <c:v>42961</c:v>
                </c:pt>
                <c:pt idx="4459">
                  <c:v>42962</c:v>
                </c:pt>
                <c:pt idx="4460">
                  <c:v>42963</c:v>
                </c:pt>
                <c:pt idx="4461">
                  <c:v>42964</c:v>
                </c:pt>
                <c:pt idx="4462">
                  <c:v>42965</c:v>
                </c:pt>
                <c:pt idx="4463">
                  <c:v>42968</c:v>
                </c:pt>
                <c:pt idx="4464">
                  <c:v>42969</c:v>
                </c:pt>
                <c:pt idx="4465">
                  <c:v>42970</c:v>
                </c:pt>
                <c:pt idx="4466">
                  <c:v>42971</c:v>
                </c:pt>
                <c:pt idx="4467">
                  <c:v>42972</c:v>
                </c:pt>
                <c:pt idx="4468">
                  <c:v>42975</c:v>
                </c:pt>
                <c:pt idx="4469">
                  <c:v>42976</c:v>
                </c:pt>
                <c:pt idx="4470">
                  <c:v>42977</c:v>
                </c:pt>
                <c:pt idx="4471">
                  <c:v>42978</c:v>
                </c:pt>
                <c:pt idx="4472">
                  <c:v>42979</c:v>
                </c:pt>
                <c:pt idx="4473">
                  <c:v>42982</c:v>
                </c:pt>
                <c:pt idx="4474">
                  <c:v>42983</c:v>
                </c:pt>
                <c:pt idx="4475">
                  <c:v>42984</c:v>
                </c:pt>
                <c:pt idx="4476">
                  <c:v>42985</c:v>
                </c:pt>
                <c:pt idx="4477">
                  <c:v>42986</c:v>
                </c:pt>
                <c:pt idx="4478">
                  <c:v>42989</c:v>
                </c:pt>
                <c:pt idx="4479">
                  <c:v>42990</c:v>
                </c:pt>
                <c:pt idx="4480">
                  <c:v>42991</c:v>
                </c:pt>
                <c:pt idx="4481">
                  <c:v>42992</c:v>
                </c:pt>
                <c:pt idx="4482">
                  <c:v>42993</c:v>
                </c:pt>
                <c:pt idx="4483">
                  <c:v>42996</c:v>
                </c:pt>
                <c:pt idx="4484">
                  <c:v>42997</c:v>
                </c:pt>
                <c:pt idx="4485">
                  <c:v>42998</c:v>
                </c:pt>
                <c:pt idx="4486">
                  <c:v>42999</c:v>
                </c:pt>
                <c:pt idx="4487">
                  <c:v>43000</c:v>
                </c:pt>
                <c:pt idx="4488">
                  <c:v>43003</c:v>
                </c:pt>
                <c:pt idx="4489">
                  <c:v>43004</c:v>
                </c:pt>
                <c:pt idx="4490">
                  <c:v>43005</c:v>
                </c:pt>
                <c:pt idx="4491">
                  <c:v>43006</c:v>
                </c:pt>
                <c:pt idx="4492">
                  <c:v>43007</c:v>
                </c:pt>
                <c:pt idx="4493">
                  <c:v>43010</c:v>
                </c:pt>
                <c:pt idx="4494">
                  <c:v>43011</c:v>
                </c:pt>
                <c:pt idx="4495">
                  <c:v>43012</c:v>
                </c:pt>
                <c:pt idx="4496">
                  <c:v>43013</c:v>
                </c:pt>
                <c:pt idx="4497">
                  <c:v>43014</c:v>
                </c:pt>
                <c:pt idx="4498">
                  <c:v>43017</c:v>
                </c:pt>
                <c:pt idx="4499">
                  <c:v>43018</c:v>
                </c:pt>
                <c:pt idx="4500">
                  <c:v>43019</c:v>
                </c:pt>
                <c:pt idx="4501">
                  <c:v>43020</c:v>
                </c:pt>
                <c:pt idx="4502">
                  <c:v>43021</c:v>
                </c:pt>
                <c:pt idx="4503">
                  <c:v>43024</c:v>
                </c:pt>
                <c:pt idx="4504">
                  <c:v>43025</c:v>
                </c:pt>
                <c:pt idx="4505">
                  <c:v>43026</c:v>
                </c:pt>
                <c:pt idx="4506">
                  <c:v>43027</c:v>
                </c:pt>
                <c:pt idx="4507">
                  <c:v>43028</c:v>
                </c:pt>
                <c:pt idx="4508">
                  <c:v>43031</c:v>
                </c:pt>
                <c:pt idx="4509">
                  <c:v>43032</c:v>
                </c:pt>
                <c:pt idx="4510">
                  <c:v>43033</c:v>
                </c:pt>
                <c:pt idx="4511">
                  <c:v>43034</c:v>
                </c:pt>
                <c:pt idx="4512">
                  <c:v>43035</c:v>
                </c:pt>
                <c:pt idx="4513">
                  <c:v>43038</c:v>
                </c:pt>
                <c:pt idx="4514">
                  <c:v>43039</c:v>
                </c:pt>
                <c:pt idx="4515">
                  <c:v>43040</c:v>
                </c:pt>
                <c:pt idx="4516">
                  <c:v>43042</c:v>
                </c:pt>
                <c:pt idx="4517">
                  <c:v>43045</c:v>
                </c:pt>
                <c:pt idx="4518">
                  <c:v>43046</c:v>
                </c:pt>
                <c:pt idx="4519">
                  <c:v>43047</c:v>
                </c:pt>
                <c:pt idx="4520">
                  <c:v>43048</c:v>
                </c:pt>
                <c:pt idx="4521">
                  <c:v>43049</c:v>
                </c:pt>
                <c:pt idx="4522">
                  <c:v>43052</c:v>
                </c:pt>
                <c:pt idx="4523">
                  <c:v>43053</c:v>
                </c:pt>
                <c:pt idx="4524">
                  <c:v>43054</c:v>
                </c:pt>
                <c:pt idx="4525">
                  <c:v>43055</c:v>
                </c:pt>
                <c:pt idx="4526">
                  <c:v>43056</c:v>
                </c:pt>
                <c:pt idx="4527">
                  <c:v>43060</c:v>
                </c:pt>
                <c:pt idx="4528">
                  <c:v>43061</c:v>
                </c:pt>
                <c:pt idx="4529">
                  <c:v>43062</c:v>
                </c:pt>
                <c:pt idx="4530">
                  <c:v>43063</c:v>
                </c:pt>
                <c:pt idx="4531">
                  <c:v>43066</c:v>
                </c:pt>
                <c:pt idx="4532">
                  <c:v>43067</c:v>
                </c:pt>
                <c:pt idx="4533">
                  <c:v>43068</c:v>
                </c:pt>
                <c:pt idx="4534">
                  <c:v>43069</c:v>
                </c:pt>
                <c:pt idx="4535">
                  <c:v>43070</c:v>
                </c:pt>
                <c:pt idx="4536">
                  <c:v>43073</c:v>
                </c:pt>
                <c:pt idx="4537">
                  <c:v>43074</c:v>
                </c:pt>
                <c:pt idx="4538">
                  <c:v>43075</c:v>
                </c:pt>
                <c:pt idx="4539">
                  <c:v>43076</c:v>
                </c:pt>
                <c:pt idx="4540">
                  <c:v>43077</c:v>
                </c:pt>
                <c:pt idx="4541">
                  <c:v>43080</c:v>
                </c:pt>
                <c:pt idx="4542">
                  <c:v>43082</c:v>
                </c:pt>
                <c:pt idx="4543">
                  <c:v>43083</c:v>
                </c:pt>
                <c:pt idx="4544">
                  <c:v>43084</c:v>
                </c:pt>
                <c:pt idx="4545">
                  <c:v>43087</c:v>
                </c:pt>
                <c:pt idx="4546">
                  <c:v>43088</c:v>
                </c:pt>
                <c:pt idx="4547">
                  <c:v>43089</c:v>
                </c:pt>
                <c:pt idx="4548">
                  <c:v>43090</c:v>
                </c:pt>
                <c:pt idx="4549">
                  <c:v>43091</c:v>
                </c:pt>
                <c:pt idx="4550">
                  <c:v>43095</c:v>
                </c:pt>
                <c:pt idx="4551">
                  <c:v>43096</c:v>
                </c:pt>
                <c:pt idx="4552">
                  <c:v>43097</c:v>
                </c:pt>
                <c:pt idx="4553">
                  <c:v>43098</c:v>
                </c:pt>
                <c:pt idx="4554">
                  <c:v>43102</c:v>
                </c:pt>
                <c:pt idx="4555">
                  <c:v>43103</c:v>
                </c:pt>
                <c:pt idx="4556">
                  <c:v>43104</c:v>
                </c:pt>
                <c:pt idx="4557">
                  <c:v>43105</c:v>
                </c:pt>
                <c:pt idx="4558">
                  <c:v>43108</c:v>
                </c:pt>
                <c:pt idx="4559">
                  <c:v>43109</c:v>
                </c:pt>
                <c:pt idx="4560">
                  <c:v>43110</c:v>
                </c:pt>
                <c:pt idx="4561">
                  <c:v>43111</c:v>
                </c:pt>
                <c:pt idx="4562">
                  <c:v>43112</c:v>
                </c:pt>
                <c:pt idx="4563">
                  <c:v>43115</c:v>
                </c:pt>
                <c:pt idx="4564">
                  <c:v>43116</c:v>
                </c:pt>
                <c:pt idx="4565">
                  <c:v>43117</c:v>
                </c:pt>
                <c:pt idx="4566">
                  <c:v>43118</c:v>
                </c:pt>
                <c:pt idx="4567">
                  <c:v>43119</c:v>
                </c:pt>
                <c:pt idx="4568">
                  <c:v>43122</c:v>
                </c:pt>
                <c:pt idx="4569">
                  <c:v>43123</c:v>
                </c:pt>
                <c:pt idx="4570">
                  <c:v>43124</c:v>
                </c:pt>
                <c:pt idx="4571">
                  <c:v>43125</c:v>
                </c:pt>
                <c:pt idx="4572">
                  <c:v>43126</c:v>
                </c:pt>
                <c:pt idx="4573">
                  <c:v>43129</c:v>
                </c:pt>
                <c:pt idx="4574">
                  <c:v>43130</c:v>
                </c:pt>
                <c:pt idx="4575">
                  <c:v>43131</c:v>
                </c:pt>
                <c:pt idx="4576">
                  <c:v>43132</c:v>
                </c:pt>
                <c:pt idx="4577">
                  <c:v>43133</c:v>
                </c:pt>
                <c:pt idx="4578">
                  <c:v>43137</c:v>
                </c:pt>
                <c:pt idx="4579">
                  <c:v>43138</c:v>
                </c:pt>
                <c:pt idx="4580">
                  <c:v>43139</c:v>
                </c:pt>
                <c:pt idx="4581">
                  <c:v>43140</c:v>
                </c:pt>
                <c:pt idx="4582">
                  <c:v>43143</c:v>
                </c:pt>
                <c:pt idx="4583">
                  <c:v>43144</c:v>
                </c:pt>
                <c:pt idx="4584">
                  <c:v>43145</c:v>
                </c:pt>
                <c:pt idx="4585">
                  <c:v>43146</c:v>
                </c:pt>
                <c:pt idx="4586">
                  <c:v>43147</c:v>
                </c:pt>
                <c:pt idx="4587">
                  <c:v>43150</c:v>
                </c:pt>
                <c:pt idx="4588">
                  <c:v>43151</c:v>
                </c:pt>
                <c:pt idx="4589">
                  <c:v>43152</c:v>
                </c:pt>
                <c:pt idx="4590">
                  <c:v>43153</c:v>
                </c:pt>
                <c:pt idx="4591">
                  <c:v>43154</c:v>
                </c:pt>
                <c:pt idx="4592">
                  <c:v>43157</c:v>
                </c:pt>
                <c:pt idx="4593">
                  <c:v>43158</c:v>
                </c:pt>
                <c:pt idx="4594">
                  <c:v>43159</c:v>
                </c:pt>
                <c:pt idx="4595">
                  <c:v>43160</c:v>
                </c:pt>
                <c:pt idx="4596">
                  <c:v>43161</c:v>
                </c:pt>
                <c:pt idx="4597">
                  <c:v>43164</c:v>
                </c:pt>
                <c:pt idx="4598">
                  <c:v>43165</c:v>
                </c:pt>
                <c:pt idx="4599">
                  <c:v>43166</c:v>
                </c:pt>
                <c:pt idx="4600">
                  <c:v>43167</c:v>
                </c:pt>
                <c:pt idx="4601">
                  <c:v>43168</c:v>
                </c:pt>
                <c:pt idx="4602">
                  <c:v>43171</c:v>
                </c:pt>
                <c:pt idx="4603">
                  <c:v>43172</c:v>
                </c:pt>
                <c:pt idx="4604">
                  <c:v>43173</c:v>
                </c:pt>
                <c:pt idx="4605">
                  <c:v>43174</c:v>
                </c:pt>
                <c:pt idx="4606">
                  <c:v>43175</c:v>
                </c:pt>
                <c:pt idx="4607">
                  <c:v>43179</c:v>
                </c:pt>
                <c:pt idx="4608">
                  <c:v>43180</c:v>
                </c:pt>
                <c:pt idx="4609">
                  <c:v>43181</c:v>
                </c:pt>
                <c:pt idx="4610">
                  <c:v>43182</c:v>
                </c:pt>
                <c:pt idx="4611">
                  <c:v>43185</c:v>
                </c:pt>
                <c:pt idx="4612">
                  <c:v>43186</c:v>
                </c:pt>
                <c:pt idx="4613">
                  <c:v>43187</c:v>
                </c:pt>
                <c:pt idx="4614">
                  <c:v>43192</c:v>
                </c:pt>
                <c:pt idx="4615">
                  <c:v>43193</c:v>
                </c:pt>
                <c:pt idx="4616">
                  <c:v>43194</c:v>
                </c:pt>
                <c:pt idx="4617">
                  <c:v>43195</c:v>
                </c:pt>
                <c:pt idx="4618">
                  <c:v>43196</c:v>
                </c:pt>
                <c:pt idx="4619">
                  <c:v>43199</c:v>
                </c:pt>
                <c:pt idx="4620">
                  <c:v>43200</c:v>
                </c:pt>
                <c:pt idx="4621">
                  <c:v>43201</c:v>
                </c:pt>
                <c:pt idx="4622">
                  <c:v>43202</c:v>
                </c:pt>
                <c:pt idx="4623">
                  <c:v>43203</c:v>
                </c:pt>
                <c:pt idx="4624">
                  <c:v>43206</c:v>
                </c:pt>
                <c:pt idx="4625">
                  <c:v>43207</c:v>
                </c:pt>
                <c:pt idx="4626">
                  <c:v>43208</c:v>
                </c:pt>
                <c:pt idx="4627">
                  <c:v>43209</c:v>
                </c:pt>
                <c:pt idx="4628">
                  <c:v>43210</c:v>
                </c:pt>
                <c:pt idx="4629">
                  <c:v>43213</c:v>
                </c:pt>
                <c:pt idx="4630">
                  <c:v>43214</c:v>
                </c:pt>
                <c:pt idx="4631">
                  <c:v>43215</c:v>
                </c:pt>
                <c:pt idx="4632">
                  <c:v>43216</c:v>
                </c:pt>
                <c:pt idx="4633">
                  <c:v>43217</c:v>
                </c:pt>
                <c:pt idx="4634">
                  <c:v>43220</c:v>
                </c:pt>
                <c:pt idx="4635">
                  <c:v>43222</c:v>
                </c:pt>
                <c:pt idx="4636">
                  <c:v>43223</c:v>
                </c:pt>
                <c:pt idx="4637">
                  <c:v>43224</c:v>
                </c:pt>
                <c:pt idx="4638">
                  <c:v>43227</c:v>
                </c:pt>
                <c:pt idx="4639">
                  <c:v>43228</c:v>
                </c:pt>
                <c:pt idx="4640">
                  <c:v>43229</c:v>
                </c:pt>
                <c:pt idx="4641">
                  <c:v>43230</c:v>
                </c:pt>
                <c:pt idx="4642">
                  <c:v>43231</c:v>
                </c:pt>
                <c:pt idx="4643">
                  <c:v>43234</c:v>
                </c:pt>
                <c:pt idx="4644">
                  <c:v>43235</c:v>
                </c:pt>
                <c:pt idx="4645">
                  <c:v>43236</c:v>
                </c:pt>
                <c:pt idx="4646">
                  <c:v>43237</c:v>
                </c:pt>
                <c:pt idx="4647">
                  <c:v>43238</c:v>
                </c:pt>
                <c:pt idx="4648">
                  <c:v>43241</c:v>
                </c:pt>
                <c:pt idx="4649">
                  <c:v>43242</c:v>
                </c:pt>
                <c:pt idx="4650">
                  <c:v>43243</c:v>
                </c:pt>
                <c:pt idx="4651">
                  <c:v>43244</c:v>
                </c:pt>
                <c:pt idx="4652">
                  <c:v>43245</c:v>
                </c:pt>
                <c:pt idx="4653">
                  <c:v>43248</c:v>
                </c:pt>
                <c:pt idx="4654">
                  <c:v>43249</c:v>
                </c:pt>
                <c:pt idx="4655">
                  <c:v>43250</c:v>
                </c:pt>
                <c:pt idx="4656">
                  <c:v>43251</c:v>
                </c:pt>
                <c:pt idx="4657">
                  <c:v>43252</c:v>
                </c:pt>
                <c:pt idx="4658">
                  <c:v>43255</c:v>
                </c:pt>
                <c:pt idx="4659">
                  <c:v>43256</c:v>
                </c:pt>
                <c:pt idx="4660">
                  <c:v>43257</c:v>
                </c:pt>
                <c:pt idx="4661">
                  <c:v>43258</c:v>
                </c:pt>
                <c:pt idx="4662">
                  <c:v>43259</c:v>
                </c:pt>
              </c:numCache>
            </c:numRef>
          </c:cat>
          <c:val>
            <c:numRef>
              <c:f>DatosTC!$C$249:$C$5000</c:f>
              <c:numCache>
                <c:formatCode>General</c:formatCode>
                <c:ptCount val="4752"/>
                <c:pt idx="0">
                  <c:v>100</c:v>
                </c:pt>
                <c:pt idx="1">
                  <c:v>100</c:v>
                </c:pt>
                <c:pt idx="2">
                  <c:v>100</c:v>
                </c:pt>
                <c:pt idx="3">
                  <c:v>100</c:v>
                </c:pt>
                <c:pt idx="4">
                  <c:v>100</c:v>
                </c:pt>
                <c:pt idx="5">
                  <c:v>100</c:v>
                </c:pt>
                <c:pt idx="6">
                  <c:v>100</c:v>
                </c:pt>
                <c:pt idx="7">
                  <c:v>100</c:v>
                </c:pt>
                <c:pt idx="8">
                  <c:v>100</c:v>
                </c:pt>
                <c:pt idx="9">
                  <c:v>100</c:v>
                </c:pt>
                <c:pt idx="10">
                  <c:v>100</c:v>
                </c:pt>
                <c:pt idx="11">
                  <c:v>100</c:v>
                </c:pt>
                <c:pt idx="12">
                  <c:v>100</c:v>
                </c:pt>
                <c:pt idx="13">
                  <c:v>100</c:v>
                </c:pt>
                <c:pt idx="14">
                  <c:v>100</c:v>
                </c:pt>
                <c:pt idx="15">
                  <c:v>100</c:v>
                </c:pt>
                <c:pt idx="16">
                  <c:v>100</c:v>
                </c:pt>
                <c:pt idx="17">
                  <c:v>100</c:v>
                </c:pt>
                <c:pt idx="18">
                  <c:v>100</c:v>
                </c:pt>
                <c:pt idx="19">
                  <c:v>100</c:v>
                </c:pt>
                <c:pt idx="20">
                  <c:v>100</c:v>
                </c:pt>
                <c:pt idx="21">
                  <c:v>100</c:v>
                </c:pt>
                <c:pt idx="22">
                  <c:v>100</c:v>
                </c:pt>
                <c:pt idx="23">
                  <c:v>100</c:v>
                </c:pt>
                <c:pt idx="24">
                  <c:v>100</c:v>
                </c:pt>
                <c:pt idx="25">
                  <c:v>100</c:v>
                </c:pt>
                <c:pt idx="26">
                  <c:v>100</c:v>
                </c:pt>
                <c:pt idx="27">
                  <c:v>100</c:v>
                </c:pt>
                <c:pt idx="28">
                  <c:v>100</c:v>
                </c:pt>
                <c:pt idx="29">
                  <c:v>100</c:v>
                </c:pt>
                <c:pt idx="30">
                  <c:v>100</c:v>
                </c:pt>
                <c:pt idx="31">
                  <c:v>100</c:v>
                </c:pt>
                <c:pt idx="32">
                  <c:v>100</c:v>
                </c:pt>
                <c:pt idx="33">
                  <c:v>100</c:v>
                </c:pt>
                <c:pt idx="34">
                  <c:v>100</c:v>
                </c:pt>
                <c:pt idx="35">
                  <c:v>100</c:v>
                </c:pt>
                <c:pt idx="36">
                  <c:v>100</c:v>
                </c:pt>
                <c:pt idx="37">
                  <c:v>100</c:v>
                </c:pt>
                <c:pt idx="38">
                  <c:v>100</c:v>
                </c:pt>
                <c:pt idx="39">
                  <c:v>100</c:v>
                </c:pt>
                <c:pt idx="40">
                  <c:v>100</c:v>
                </c:pt>
                <c:pt idx="41">
                  <c:v>100</c:v>
                </c:pt>
                <c:pt idx="42">
                  <c:v>100</c:v>
                </c:pt>
                <c:pt idx="43">
                  <c:v>100</c:v>
                </c:pt>
                <c:pt idx="44">
                  <c:v>100</c:v>
                </c:pt>
                <c:pt idx="45">
                  <c:v>100</c:v>
                </c:pt>
                <c:pt idx="46">
                  <c:v>100</c:v>
                </c:pt>
                <c:pt idx="47">
                  <c:v>100</c:v>
                </c:pt>
                <c:pt idx="48">
                  <c:v>100</c:v>
                </c:pt>
                <c:pt idx="49">
                  <c:v>100</c:v>
                </c:pt>
                <c:pt idx="50">
                  <c:v>100</c:v>
                </c:pt>
                <c:pt idx="51">
                  <c:v>100</c:v>
                </c:pt>
                <c:pt idx="52">
                  <c:v>100</c:v>
                </c:pt>
                <c:pt idx="53">
                  <c:v>100</c:v>
                </c:pt>
                <c:pt idx="54">
                  <c:v>100</c:v>
                </c:pt>
                <c:pt idx="55">
                  <c:v>100</c:v>
                </c:pt>
                <c:pt idx="56">
                  <c:v>100</c:v>
                </c:pt>
                <c:pt idx="57">
                  <c:v>100</c:v>
                </c:pt>
                <c:pt idx="58">
                  <c:v>100</c:v>
                </c:pt>
                <c:pt idx="59">
                  <c:v>100</c:v>
                </c:pt>
                <c:pt idx="60">
                  <c:v>100</c:v>
                </c:pt>
                <c:pt idx="61">
                  <c:v>100</c:v>
                </c:pt>
                <c:pt idx="62">
                  <c:v>100</c:v>
                </c:pt>
                <c:pt idx="63">
                  <c:v>100</c:v>
                </c:pt>
                <c:pt idx="64">
                  <c:v>100</c:v>
                </c:pt>
                <c:pt idx="65">
                  <c:v>100</c:v>
                </c:pt>
                <c:pt idx="66">
                  <c:v>100</c:v>
                </c:pt>
                <c:pt idx="67">
                  <c:v>100</c:v>
                </c:pt>
                <c:pt idx="68">
                  <c:v>100</c:v>
                </c:pt>
                <c:pt idx="69">
                  <c:v>100</c:v>
                </c:pt>
                <c:pt idx="70">
                  <c:v>100</c:v>
                </c:pt>
                <c:pt idx="71">
                  <c:v>100</c:v>
                </c:pt>
                <c:pt idx="72">
                  <c:v>100</c:v>
                </c:pt>
                <c:pt idx="73">
                  <c:v>100</c:v>
                </c:pt>
                <c:pt idx="74">
                  <c:v>100</c:v>
                </c:pt>
                <c:pt idx="75">
                  <c:v>100</c:v>
                </c:pt>
                <c:pt idx="76">
                  <c:v>100</c:v>
                </c:pt>
                <c:pt idx="77">
                  <c:v>100</c:v>
                </c:pt>
                <c:pt idx="78">
                  <c:v>100</c:v>
                </c:pt>
                <c:pt idx="79">
                  <c:v>100</c:v>
                </c:pt>
                <c:pt idx="80">
                  <c:v>100</c:v>
                </c:pt>
                <c:pt idx="81">
                  <c:v>100</c:v>
                </c:pt>
                <c:pt idx="82">
                  <c:v>100</c:v>
                </c:pt>
                <c:pt idx="83">
                  <c:v>100</c:v>
                </c:pt>
                <c:pt idx="84">
                  <c:v>100</c:v>
                </c:pt>
                <c:pt idx="85">
                  <c:v>100</c:v>
                </c:pt>
                <c:pt idx="86">
                  <c:v>100</c:v>
                </c:pt>
                <c:pt idx="87">
                  <c:v>100</c:v>
                </c:pt>
                <c:pt idx="88">
                  <c:v>100</c:v>
                </c:pt>
                <c:pt idx="89">
                  <c:v>100</c:v>
                </c:pt>
                <c:pt idx="90">
                  <c:v>100</c:v>
                </c:pt>
                <c:pt idx="91">
                  <c:v>100</c:v>
                </c:pt>
                <c:pt idx="92">
                  <c:v>100</c:v>
                </c:pt>
                <c:pt idx="93">
                  <c:v>100</c:v>
                </c:pt>
                <c:pt idx="94">
                  <c:v>100</c:v>
                </c:pt>
                <c:pt idx="95">
                  <c:v>100</c:v>
                </c:pt>
                <c:pt idx="96">
                  <c:v>100</c:v>
                </c:pt>
                <c:pt idx="97">
                  <c:v>100</c:v>
                </c:pt>
                <c:pt idx="98">
                  <c:v>100</c:v>
                </c:pt>
                <c:pt idx="99">
                  <c:v>100</c:v>
                </c:pt>
                <c:pt idx="100">
                  <c:v>100</c:v>
                </c:pt>
                <c:pt idx="101">
                  <c:v>100</c:v>
                </c:pt>
                <c:pt idx="102">
                  <c:v>100</c:v>
                </c:pt>
                <c:pt idx="103">
                  <c:v>100</c:v>
                </c:pt>
                <c:pt idx="104">
                  <c:v>100</c:v>
                </c:pt>
                <c:pt idx="105">
                  <c:v>100</c:v>
                </c:pt>
                <c:pt idx="106">
                  <c:v>100</c:v>
                </c:pt>
                <c:pt idx="107">
                  <c:v>100</c:v>
                </c:pt>
                <c:pt idx="108">
                  <c:v>100</c:v>
                </c:pt>
                <c:pt idx="109">
                  <c:v>100</c:v>
                </c:pt>
                <c:pt idx="110">
                  <c:v>100</c:v>
                </c:pt>
                <c:pt idx="111">
                  <c:v>100</c:v>
                </c:pt>
                <c:pt idx="112">
                  <c:v>100</c:v>
                </c:pt>
                <c:pt idx="113">
                  <c:v>100</c:v>
                </c:pt>
                <c:pt idx="114">
                  <c:v>100</c:v>
                </c:pt>
                <c:pt idx="115">
                  <c:v>100</c:v>
                </c:pt>
                <c:pt idx="116">
                  <c:v>100</c:v>
                </c:pt>
                <c:pt idx="117">
                  <c:v>100</c:v>
                </c:pt>
                <c:pt idx="118">
                  <c:v>100</c:v>
                </c:pt>
                <c:pt idx="119">
                  <c:v>100</c:v>
                </c:pt>
                <c:pt idx="120">
                  <c:v>100</c:v>
                </c:pt>
                <c:pt idx="121">
                  <c:v>100</c:v>
                </c:pt>
                <c:pt idx="122">
                  <c:v>100</c:v>
                </c:pt>
                <c:pt idx="123">
                  <c:v>100</c:v>
                </c:pt>
                <c:pt idx="124">
                  <c:v>100</c:v>
                </c:pt>
                <c:pt idx="125">
                  <c:v>100</c:v>
                </c:pt>
                <c:pt idx="126">
                  <c:v>100</c:v>
                </c:pt>
                <c:pt idx="127">
                  <c:v>100</c:v>
                </c:pt>
                <c:pt idx="128">
                  <c:v>100</c:v>
                </c:pt>
                <c:pt idx="129">
                  <c:v>100</c:v>
                </c:pt>
                <c:pt idx="130">
                  <c:v>100</c:v>
                </c:pt>
                <c:pt idx="131">
                  <c:v>100</c:v>
                </c:pt>
                <c:pt idx="132">
                  <c:v>100</c:v>
                </c:pt>
                <c:pt idx="133">
                  <c:v>100</c:v>
                </c:pt>
                <c:pt idx="134">
                  <c:v>100</c:v>
                </c:pt>
                <c:pt idx="135">
                  <c:v>100</c:v>
                </c:pt>
                <c:pt idx="136">
                  <c:v>100</c:v>
                </c:pt>
                <c:pt idx="137">
                  <c:v>100</c:v>
                </c:pt>
                <c:pt idx="138">
                  <c:v>100</c:v>
                </c:pt>
                <c:pt idx="139">
                  <c:v>100</c:v>
                </c:pt>
                <c:pt idx="140">
                  <c:v>100</c:v>
                </c:pt>
                <c:pt idx="141">
                  <c:v>100</c:v>
                </c:pt>
                <c:pt idx="142">
                  <c:v>100</c:v>
                </c:pt>
                <c:pt idx="143">
                  <c:v>100</c:v>
                </c:pt>
                <c:pt idx="144">
                  <c:v>100</c:v>
                </c:pt>
                <c:pt idx="145">
                  <c:v>100</c:v>
                </c:pt>
                <c:pt idx="146">
                  <c:v>100</c:v>
                </c:pt>
                <c:pt idx="1551">
                  <c:v>100</c:v>
                </c:pt>
                <c:pt idx="1552">
                  <c:v>100</c:v>
                </c:pt>
                <c:pt idx="1553">
                  <c:v>100</c:v>
                </c:pt>
                <c:pt idx="1554">
                  <c:v>100</c:v>
                </c:pt>
                <c:pt idx="1555">
                  <c:v>100</c:v>
                </c:pt>
                <c:pt idx="1556">
                  <c:v>100</c:v>
                </c:pt>
                <c:pt idx="1557">
                  <c:v>100</c:v>
                </c:pt>
                <c:pt idx="1558">
                  <c:v>100</c:v>
                </c:pt>
                <c:pt idx="1559">
                  <c:v>100</c:v>
                </c:pt>
                <c:pt idx="1560">
                  <c:v>100</c:v>
                </c:pt>
                <c:pt idx="1561">
                  <c:v>100</c:v>
                </c:pt>
                <c:pt idx="1562">
                  <c:v>100</c:v>
                </c:pt>
                <c:pt idx="1563">
                  <c:v>100</c:v>
                </c:pt>
                <c:pt idx="1564">
                  <c:v>100</c:v>
                </c:pt>
                <c:pt idx="1565">
                  <c:v>100</c:v>
                </c:pt>
                <c:pt idx="1566">
                  <c:v>100</c:v>
                </c:pt>
                <c:pt idx="1567">
                  <c:v>100</c:v>
                </c:pt>
                <c:pt idx="1568">
                  <c:v>100</c:v>
                </c:pt>
                <c:pt idx="1569">
                  <c:v>100</c:v>
                </c:pt>
                <c:pt idx="1570">
                  <c:v>100</c:v>
                </c:pt>
                <c:pt idx="1571">
                  <c:v>100</c:v>
                </c:pt>
                <c:pt idx="1572">
                  <c:v>100</c:v>
                </c:pt>
                <c:pt idx="1573">
                  <c:v>100</c:v>
                </c:pt>
                <c:pt idx="1574">
                  <c:v>100</c:v>
                </c:pt>
                <c:pt idx="1575">
                  <c:v>100</c:v>
                </c:pt>
                <c:pt idx="1576">
                  <c:v>100</c:v>
                </c:pt>
                <c:pt idx="1577">
                  <c:v>100</c:v>
                </c:pt>
                <c:pt idx="1578">
                  <c:v>100</c:v>
                </c:pt>
                <c:pt idx="1579">
                  <c:v>100</c:v>
                </c:pt>
                <c:pt idx="1580">
                  <c:v>100</c:v>
                </c:pt>
                <c:pt idx="1581">
                  <c:v>100</c:v>
                </c:pt>
                <c:pt idx="1582">
                  <c:v>100</c:v>
                </c:pt>
                <c:pt idx="1583">
                  <c:v>100</c:v>
                </c:pt>
                <c:pt idx="1584">
                  <c:v>100</c:v>
                </c:pt>
                <c:pt idx="1585">
                  <c:v>100</c:v>
                </c:pt>
                <c:pt idx="1586">
                  <c:v>100</c:v>
                </c:pt>
                <c:pt idx="1587">
                  <c:v>100</c:v>
                </c:pt>
                <c:pt idx="1588">
                  <c:v>100</c:v>
                </c:pt>
                <c:pt idx="1589">
                  <c:v>100</c:v>
                </c:pt>
                <c:pt idx="1590">
                  <c:v>100</c:v>
                </c:pt>
                <c:pt idx="1591">
                  <c:v>100</c:v>
                </c:pt>
                <c:pt idx="1592">
                  <c:v>100</c:v>
                </c:pt>
                <c:pt idx="1593">
                  <c:v>100</c:v>
                </c:pt>
                <c:pt idx="1594">
                  <c:v>100</c:v>
                </c:pt>
                <c:pt idx="1595">
                  <c:v>100</c:v>
                </c:pt>
                <c:pt idx="1596">
                  <c:v>100</c:v>
                </c:pt>
                <c:pt idx="1597">
                  <c:v>100</c:v>
                </c:pt>
                <c:pt idx="1598">
                  <c:v>100</c:v>
                </c:pt>
                <c:pt idx="1599">
                  <c:v>100</c:v>
                </c:pt>
                <c:pt idx="1600">
                  <c:v>100</c:v>
                </c:pt>
                <c:pt idx="1601">
                  <c:v>100</c:v>
                </c:pt>
                <c:pt idx="1602">
                  <c:v>100</c:v>
                </c:pt>
                <c:pt idx="1603">
                  <c:v>100</c:v>
                </c:pt>
                <c:pt idx="1604">
                  <c:v>100</c:v>
                </c:pt>
                <c:pt idx="1605">
                  <c:v>100</c:v>
                </c:pt>
                <c:pt idx="1606">
                  <c:v>100</c:v>
                </c:pt>
                <c:pt idx="1607">
                  <c:v>100</c:v>
                </c:pt>
                <c:pt idx="1608">
                  <c:v>100</c:v>
                </c:pt>
                <c:pt idx="1609">
                  <c:v>100</c:v>
                </c:pt>
                <c:pt idx="1610">
                  <c:v>100</c:v>
                </c:pt>
                <c:pt idx="1611">
                  <c:v>100</c:v>
                </c:pt>
                <c:pt idx="1612">
                  <c:v>100</c:v>
                </c:pt>
                <c:pt idx="1613">
                  <c:v>100</c:v>
                </c:pt>
                <c:pt idx="1614">
                  <c:v>100</c:v>
                </c:pt>
                <c:pt idx="1615">
                  <c:v>100</c:v>
                </c:pt>
                <c:pt idx="1616">
                  <c:v>100</c:v>
                </c:pt>
                <c:pt idx="1617">
                  <c:v>100</c:v>
                </c:pt>
                <c:pt idx="1618">
                  <c:v>100</c:v>
                </c:pt>
                <c:pt idx="1619">
                  <c:v>100</c:v>
                </c:pt>
                <c:pt idx="1620">
                  <c:v>100</c:v>
                </c:pt>
                <c:pt idx="1621">
                  <c:v>100</c:v>
                </c:pt>
                <c:pt idx="1622">
                  <c:v>100</c:v>
                </c:pt>
                <c:pt idx="1623">
                  <c:v>100</c:v>
                </c:pt>
                <c:pt idx="1624">
                  <c:v>100</c:v>
                </c:pt>
                <c:pt idx="1625">
                  <c:v>100</c:v>
                </c:pt>
                <c:pt idx="1626">
                  <c:v>100</c:v>
                </c:pt>
                <c:pt idx="1627">
                  <c:v>100</c:v>
                </c:pt>
                <c:pt idx="1628">
                  <c:v>100</c:v>
                </c:pt>
                <c:pt idx="1629">
                  <c:v>100</c:v>
                </c:pt>
                <c:pt idx="1630">
                  <c:v>100</c:v>
                </c:pt>
                <c:pt idx="1631">
                  <c:v>100</c:v>
                </c:pt>
                <c:pt idx="1632">
                  <c:v>100</c:v>
                </c:pt>
                <c:pt idx="1633">
                  <c:v>100</c:v>
                </c:pt>
                <c:pt idx="1634">
                  <c:v>100</c:v>
                </c:pt>
                <c:pt idx="1635">
                  <c:v>100</c:v>
                </c:pt>
                <c:pt idx="1636">
                  <c:v>100</c:v>
                </c:pt>
                <c:pt idx="1637">
                  <c:v>100</c:v>
                </c:pt>
                <c:pt idx="1638">
                  <c:v>100</c:v>
                </c:pt>
                <c:pt idx="1639">
                  <c:v>100</c:v>
                </c:pt>
                <c:pt idx="1640">
                  <c:v>100</c:v>
                </c:pt>
                <c:pt idx="1641">
                  <c:v>100</c:v>
                </c:pt>
                <c:pt idx="1642">
                  <c:v>100</c:v>
                </c:pt>
                <c:pt idx="1643">
                  <c:v>100</c:v>
                </c:pt>
                <c:pt idx="1644">
                  <c:v>100</c:v>
                </c:pt>
                <c:pt idx="1645">
                  <c:v>100</c:v>
                </c:pt>
                <c:pt idx="1646">
                  <c:v>100</c:v>
                </c:pt>
                <c:pt idx="1647">
                  <c:v>100</c:v>
                </c:pt>
                <c:pt idx="1648">
                  <c:v>100</c:v>
                </c:pt>
                <c:pt idx="1649">
                  <c:v>100</c:v>
                </c:pt>
                <c:pt idx="1650">
                  <c:v>100</c:v>
                </c:pt>
                <c:pt idx="1651">
                  <c:v>100</c:v>
                </c:pt>
                <c:pt idx="1652">
                  <c:v>100</c:v>
                </c:pt>
                <c:pt idx="1653">
                  <c:v>100</c:v>
                </c:pt>
                <c:pt idx="1654">
                  <c:v>100</c:v>
                </c:pt>
                <c:pt idx="1655">
                  <c:v>100</c:v>
                </c:pt>
                <c:pt idx="1656">
                  <c:v>100</c:v>
                </c:pt>
                <c:pt idx="1657">
                  <c:v>100</c:v>
                </c:pt>
                <c:pt idx="1658">
                  <c:v>100</c:v>
                </c:pt>
                <c:pt idx="1659">
                  <c:v>100</c:v>
                </c:pt>
                <c:pt idx="1660">
                  <c:v>100</c:v>
                </c:pt>
                <c:pt idx="1661">
                  <c:v>100</c:v>
                </c:pt>
                <c:pt idx="1662">
                  <c:v>100</c:v>
                </c:pt>
                <c:pt idx="3108">
                  <c:v>100</c:v>
                </c:pt>
                <c:pt idx="3109">
                  <c:v>100</c:v>
                </c:pt>
                <c:pt idx="3110">
                  <c:v>100</c:v>
                </c:pt>
                <c:pt idx="3111">
                  <c:v>100</c:v>
                </c:pt>
                <c:pt idx="3112">
                  <c:v>100</c:v>
                </c:pt>
                <c:pt idx="3113">
                  <c:v>100</c:v>
                </c:pt>
                <c:pt idx="3114">
                  <c:v>100</c:v>
                </c:pt>
                <c:pt idx="3115">
                  <c:v>100</c:v>
                </c:pt>
                <c:pt idx="3116">
                  <c:v>100</c:v>
                </c:pt>
                <c:pt idx="3117">
                  <c:v>100</c:v>
                </c:pt>
                <c:pt idx="3118">
                  <c:v>100</c:v>
                </c:pt>
                <c:pt idx="3119">
                  <c:v>100</c:v>
                </c:pt>
                <c:pt idx="3120">
                  <c:v>100</c:v>
                </c:pt>
                <c:pt idx="3121">
                  <c:v>100</c:v>
                </c:pt>
                <c:pt idx="3122">
                  <c:v>100</c:v>
                </c:pt>
                <c:pt idx="3123">
                  <c:v>100</c:v>
                </c:pt>
                <c:pt idx="3124">
                  <c:v>100</c:v>
                </c:pt>
                <c:pt idx="3125">
                  <c:v>100</c:v>
                </c:pt>
                <c:pt idx="3126">
                  <c:v>100</c:v>
                </c:pt>
                <c:pt idx="3127">
                  <c:v>100</c:v>
                </c:pt>
                <c:pt idx="3128">
                  <c:v>100</c:v>
                </c:pt>
                <c:pt idx="3129">
                  <c:v>100</c:v>
                </c:pt>
                <c:pt idx="3130">
                  <c:v>100</c:v>
                </c:pt>
                <c:pt idx="3131">
                  <c:v>100</c:v>
                </c:pt>
                <c:pt idx="3132">
                  <c:v>100</c:v>
                </c:pt>
                <c:pt idx="3133">
                  <c:v>100</c:v>
                </c:pt>
                <c:pt idx="3134">
                  <c:v>100</c:v>
                </c:pt>
                <c:pt idx="3135">
                  <c:v>100</c:v>
                </c:pt>
                <c:pt idx="3136">
                  <c:v>100</c:v>
                </c:pt>
                <c:pt idx="3137">
                  <c:v>100</c:v>
                </c:pt>
                <c:pt idx="3138">
                  <c:v>100</c:v>
                </c:pt>
                <c:pt idx="3139">
                  <c:v>100</c:v>
                </c:pt>
                <c:pt idx="3140">
                  <c:v>100</c:v>
                </c:pt>
                <c:pt idx="3141">
                  <c:v>100</c:v>
                </c:pt>
                <c:pt idx="3142">
                  <c:v>100</c:v>
                </c:pt>
                <c:pt idx="3143">
                  <c:v>100</c:v>
                </c:pt>
                <c:pt idx="3144">
                  <c:v>100</c:v>
                </c:pt>
                <c:pt idx="3145">
                  <c:v>100</c:v>
                </c:pt>
                <c:pt idx="3146">
                  <c:v>100</c:v>
                </c:pt>
                <c:pt idx="3147">
                  <c:v>100</c:v>
                </c:pt>
                <c:pt idx="3148">
                  <c:v>100</c:v>
                </c:pt>
                <c:pt idx="3149">
                  <c:v>100</c:v>
                </c:pt>
                <c:pt idx="3150">
                  <c:v>100</c:v>
                </c:pt>
                <c:pt idx="3151">
                  <c:v>100</c:v>
                </c:pt>
                <c:pt idx="3152">
                  <c:v>100</c:v>
                </c:pt>
                <c:pt idx="3153">
                  <c:v>100</c:v>
                </c:pt>
                <c:pt idx="3154">
                  <c:v>100</c:v>
                </c:pt>
                <c:pt idx="3155">
                  <c:v>100</c:v>
                </c:pt>
                <c:pt idx="3156">
                  <c:v>100</c:v>
                </c:pt>
                <c:pt idx="3157">
                  <c:v>100</c:v>
                </c:pt>
                <c:pt idx="3158">
                  <c:v>100</c:v>
                </c:pt>
                <c:pt idx="3159">
                  <c:v>100</c:v>
                </c:pt>
                <c:pt idx="3160">
                  <c:v>100</c:v>
                </c:pt>
                <c:pt idx="3161">
                  <c:v>100</c:v>
                </c:pt>
                <c:pt idx="3162">
                  <c:v>100</c:v>
                </c:pt>
                <c:pt idx="3163">
                  <c:v>100</c:v>
                </c:pt>
                <c:pt idx="3164">
                  <c:v>100</c:v>
                </c:pt>
                <c:pt idx="3165">
                  <c:v>100</c:v>
                </c:pt>
                <c:pt idx="3166">
                  <c:v>100</c:v>
                </c:pt>
                <c:pt idx="3167">
                  <c:v>100</c:v>
                </c:pt>
                <c:pt idx="3168">
                  <c:v>100</c:v>
                </c:pt>
                <c:pt idx="3169">
                  <c:v>100</c:v>
                </c:pt>
                <c:pt idx="3170">
                  <c:v>100</c:v>
                </c:pt>
                <c:pt idx="4614">
                  <c:v>100</c:v>
                </c:pt>
                <c:pt idx="4615">
                  <c:v>100</c:v>
                </c:pt>
                <c:pt idx="4616">
                  <c:v>100</c:v>
                </c:pt>
                <c:pt idx="4617">
                  <c:v>100</c:v>
                </c:pt>
                <c:pt idx="4618">
                  <c:v>100</c:v>
                </c:pt>
                <c:pt idx="4619">
                  <c:v>100</c:v>
                </c:pt>
                <c:pt idx="4620">
                  <c:v>100</c:v>
                </c:pt>
                <c:pt idx="4621">
                  <c:v>100</c:v>
                </c:pt>
                <c:pt idx="4622">
                  <c:v>100</c:v>
                </c:pt>
                <c:pt idx="4623">
                  <c:v>100</c:v>
                </c:pt>
                <c:pt idx="4624">
                  <c:v>100</c:v>
                </c:pt>
                <c:pt idx="4625">
                  <c:v>100</c:v>
                </c:pt>
                <c:pt idx="4626">
                  <c:v>100</c:v>
                </c:pt>
                <c:pt idx="4627">
                  <c:v>100</c:v>
                </c:pt>
                <c:pt idx="4628">
                  <c:v>100</c:v>
                </c:pt>
                <c:pt idx="4629">
                  <c:v>100</c:v>
                </c:pt>
                <c:pt idx="4630">
                  <c:v>100</c:v>
                </c:pt>
                <c:pt idx="4631">
                  <c:v>100</c:v>
                </c:pt>
                <c:pt idx="4632">
                  <c:v>100</c:v>
                </c:pt>
                <c:pt idx="4633">
                  <c:v>100</c:v>
                </c:pt>
                <c:pt idx="4634">
                  <c:v>100</c:v>
                </c:pt>
                <c:pt idx="4635">
                  <c:v>100</c:v>
                </c:pt>
                <c:pt idx="4636">
                  <c:v>100</c:v>
                </c:pt>
                <c:pt idx="4637">
                  <c:v>100</c:v>
                </c:pt>
                <c:pt idx="4638">
                  <c:v>100</c:v>
                </c:pt>
                <c:pt idx="4639">
                  <c:v>100</c:v>
                </c:pt>
                <c:pt idx="4640">
                  <c:v>100</c:v>
                </c:pt>
                <c:pt idx="4641">
                  <c:v>100</c:v>
                </c:pt>
                <c:pt idx="4642">
                  <c:v>100</c:v>
                </c:pt>
                <c:pt idx="4643">
                  <c:v>100</c:v>
                </c:pt>
                <c:pt idx="4644">
                  <c:v>100</c:v>
                </c:pt>
                <c:pt idx="4645">
                  <c:v>100</c:v>
                </c:pt>
                <c:pt idx="4646">
                  <c:v>100</c:v>
                </c:pt>
                <c:pt idx="4647">
                  <c:v>100</c:v>
                </c:pt>
                <c:pt idx="4648">
                  <c:v>100</c:v>
                </c:pt>
                <c:pt idx="4649">
                  <c:v>100</c:v>
                </c:pt>
                <c:pt idx="4650">
                  <c:v>100</c:v>
                </c:pt>
                <c:pt idx="4651">
                  <c:v>100</c:v>
                </c:pt>
                <c:pt idx="4652">
                  <c:v>100</c:v>
                </c:pt>
                <c:pt idx="4653">
                  <c:v>100</c:v>
                </c:pt>
                <c:pt idx="4654">
                  <c:v>100</c:v>
                </c:pt>
                <c:pt idx="4655">
                  <c:v>100</c:v>
                </c:pt>
                <c:pt idx="4656">
                  <c:v>100</c:v>
                </c:pt>
                <c:pt idx="4657">
                  <c:v>100</c:v>
                </c:pt>
                <c:pt idx="4658">
                  <c:v>100</c:v>
                </c:pt>
                <c:pt idx="4659">
                  <c:v>100</c:v>
                </c:pt>
                <c:pt idx="4660">
                  <c:v>100</c:v>
                </c:pt>
                <c:pt idx="4661">
                  <c:v>100</c:v>
                </c:pt>
                <c:pt idx="4662">
                  <c:v>100</c:v>
                </c:pt>
              </c:numCache>
            </c:numRef>
          </c:val>
          <c:extLst xmlns:c16r2="http://schemas.microsoft.com/office/drawing/2015/06/chart">
            <c:ext xmlns:c16="http://schemas.microsoft.com/office/drawing/2014/chart" uri="{C3380CC4-5D6E-409C-BE32-E72D297353CC}">
              <c16:uniqueId val="{00000000-20B2-4FDD-80AB-80E7E69DFFED}"/>
            </c:ext>
          </c:extLst>
        </c:ser>
        <c:dLbls>
          <c:showLegendKey val="0"/>
          <c:showVal val="0"/>
          <c:showCatName val="0"/>
          <c:showSerName val="0"/>
          <c:showPercent val="0"/>
          <c:showBubbleSize val="0"/>
        </c:dLbls>
        <c:gapWidth val="150"/>
        <c:axId val="102293888"/>
        <c:axId val="102295424"/>
      </c:barChart>
      <c:lineChart>
        <c:grouping val="standard"/>
        <c:varyColors val="0"/>
        <c:ser>
          <c:idx val="0"/>
          <c:order val="0"/>
          <c:spPr>
            <a:ln w="19050" cap="rnd">
              <a:solidFill>
                <a:srgbClr val="0070C0"/>
              </a:solidFill>
              <a:round/>
            </a:ln>
            <a:effectLst/>
          </c:spPr>
          <c:marker>
            <c:symbol val="none"/>
          </c:marker>
          <c:dLbls>
            <c:dLbl>
              <c:idx val="4662"/>
              <c:layout>
                <c:manualLayout>
                  <c:x val="-2.1315877811346286E-2"/>
                  <c:y val="-9.3116306351600467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CCE7-4530-ACEA-67CB9AD78B27}"/>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s-MX"/>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solidFill>
                      <a:round/>
                      <a:headEnd type="triangle"/>
                    </a:ln>
                    <a:effectLst/>
                  </c:spPr>
                </c15:leaderLines>
              </c:ext>
            </c:extLst>
          </c:dLbls>
          <c:cat>
            <c:numRef>
              <c:f>DatosTC!$A$249:$A$5000</c:f>
              <c:numCache>
                <c:formatCode>m/d/yyyy</c:formatCode>
                <c:ptCount val="4752"/>
                <c:pt idx="0">
                  <c:v>36495</c:v>
                </c:pt>
                <c:pt idx="1">
                  <c:v>36496</c:v>
                </c:pt>
                <c:pt idx="2">
                  <c:v>36497</c:v>
                </c:pt>
                <c:pt idx="3">
                  <c:v>36500</c:v>
                </c:pt>
                <c:pt idx="4">
                  <c:v>36501</c:v>
                </c:pt>
                <c:pt idx="5">
                  <c:v>36502</c:v>
                </c:pt>
                <c:pt idx="6">
                  <c:v>36503</c:v>
                </c:pt>
                <c:pt idx="7">
                  <c:v>36504</c:v>
                </c:pt>
                <c:pt idx="8">
                  <c:v>36507</c:v>
                </c:pt>
                <c:pt idx="9">
                  <c:v>36508</c:v>
                </c:pt>
                <c:pt idx="10">
                  <c:v>36509</c:v>
                </c:pt>
                <c:pt idx="11">
                  <c:v>36510</c:v>
                </c:pt>
                <c:pt idx="12">
                  <c:v>36511</c:v>
                </c:pt>
                <c:pt idx="13">
                  <c:v>36514</c:v>
                </c:pt>
                <c:pt idx="14">
                  <c:v>36515</c:v>
                </c:pt>
                <c:pt idx="15">
                  <c:v>36516</c:v>
                </c:pt>
                <c:pt idx="16">
                  <c:v>36517</c:v>
                </c:pt>
                <c:pt idx="17">
                  <c:v>36518</c:v>
                </c:pt>
                <c:pt idx="18">
                  <c:v>36521</c:v>
                </c:pt>
                <c:pt idx="19">
                  <c:v>36522</c:v>
                </c:pt>
                <c:pt idx="20">
                  <c:v>36523</c:v>
                </c:pt>
                <c:pt idx="21">
                  <c:v>36524</c:v>
                </c:pt>
                <c:pt idx="22">
                  <c:v>36528</c:v>
                </c:pt>
                <c:pt idx="23">
                  <c:v>36529</c:v>
                </c:pt>
                <c:pt idx="24">
                  <c:v>36530</c:v>
                </c:pt>
                <c:pt idx="25">
                  <c:v>36531</c:v>
                </c:pt>
                <c:pt idx="26">
                  <c:v>36532</c:v>
                </c:pt>
                <c:pt idx="27">
                  <c:v>36535</c:v>
                </c:pt>
                <c:pt idx="28">
                  <c:v>36536</c:v>
                </c:pt>
                <c:pt idx="29">
                  <c:v>36537</c:v>
                </c:pt>
                <c:pt idx="30">
                  <c:v>36538</c:v>
                </c:pt>
                <c:pt idx="31">
                  <c:v>36539</c:v>
                </c:pt>
                <c:pt idx="32">
                  <c:v>36542</c:v>
                </c:pt>
                <c:pt idx="33">
                  <c:v>36543</c:v>
                </c:pt>
                <c:pt idx="34">
                  <c:v>36544</c:v>
                </c:pt>
                <c:pt idx="35">
                  <c:v>36545</c:v>
                </c:pt>
                <c:pt idx="36">
                  <c:v>36546</c:v>
                </c:pt>
                <c:pt idx="37">
                  <c:v>36549</c:v>
                </c:pt>
                <c:pt idx="38">
                  <c:v>36550</c:v>
                </c:pt>
                <c:pt idx="39">
                  <c:v>36551</c:v>
                </c:pt>
                <c:pt idx="40">
                  <c:v>36552</c:v>
                </c:pt>
                <c:pt idx="41">
                  <c:v>36553</c:v>
                </c:pt>
                <c:pt idx="42">
                  <c:v>36556</c:v>
                </c:pt>
                <c:pt idx="43">
                  <c:v>36557</c:v>
                </c:pt>
                <c:pt idx="44">
                  <c:v>36558</c:v>
                </c:pt>
                <c:pt idx="45">
                  <c:v>36559</c:v>
                </c:pt>
                <c:pt idx="46">
                  <c:v>36560</c:v>
                </c:pt>
                <c:pt idx="47">
                  <c:v>36563</c:v>
                </c:pt>
                <c:pt idx="48">
                  <c:v>36564</c:v>
                </c:pt>
                <c:pt idx="49">
                  <c:v>36565</c:v>
                </c:pt>
                <c:pt idx="50">
                  <c:v>36566</c:v>
                </c:pt>
                <c:pt idx="51">
                  <c:v>36567</c:v>
                </c:pt>
                <c:pt idx="52">
                  <c:v>36570</c:v>
                </c:pt>
                <c:pt idx="53">
                  <c:v>36571</c:v>
                </c:pt>
                <c:pt idx="54">
                  <c:v>36572</c:v>
                </c:pt>
                <c:pt idx="55">
                  <c:v>36573</c:v>
                </c:pt>
                <c:pt idx="56">
                  <c:v>36574</c:v>
                </c:pt>
                <c:pt idx="57">
                  <c:v>36577</c:v>
                </c:pt>
                <c:pt idx="58">
                  <c:v>36578</c:v>
                </c:pt>
                <c:pt idx="59">
                  <c:v>36579</c:v>
                </c:pt>
                <c:pt idx="60">
                  <c:v>36580</c:v>
                </c:pt>
                <c:pt idx="61">
                  <c:v>36581</c:v>
                </c:pt>
                <c:pt idx="62">
                  <c:v>36584</c:v>
                </c:pt>
                <c:pt idx="63">
                  <c:v>36585</c:v>
                </c:pt>
                <c:pt idx="64">
                  <c:v>36586</c:v>
                </c:pt>
                <c:pt idx="65">
                  <c:v>36587</c:v>
                </c:pt>
                <c:pt idx="66">
                  <c:v>36588</c:v>
                </c:pt>
                <c:pt idx="67">
                  <c:v>36591</c:v>
                </c:pt>
                <c:pt idx="68">
                  <c:v>36592</c:v>
                </c:pt>
                <c:pt idx="69">
                  <c:v>36593</c:v>
                </c:pt>
                <c:pt idx="70">
                  <c:v>36594</c:v>
                </c:pt>
                <c:pt idx="71">
                  <c:v>36595</c:v>
                </c:pt>
                <c:pt idx="72">
                  <c:v>36598</c:v>
                </c:pt>
                <c:pt idx="73">
                  <c:v>36599</c:v>
                </c:pt>
                <c:pt idx="74">
                  <c:v>36600</c:v>
                </c:pt>
                <c:pt idx="75">
                  <c:v>36601</c:v>
                </c:pt>
                <c:pt idx="76">
                  <c:v>36602</c:v>
                </c:pt>
                <c:pt idx="77">
                  <c:v>36605</c:v>
                </c:pt>
                <c:pt idx="78">
                  <c:v>36607</c:v>
                </c:pt>
                <c:pt idx="79">
                  <c:v>36608</c:v>
                </c:pt>
                <c:pt idx="80">
                  <c:v>36609</c:v>
                </c:pt>
                <c:pt idx="81">
                  <c:v>36612</c:v>
                </c:pt>
                <c:pt idx="82">
                  <c:v>36613</c:v>
                </c:pt>
                <c:pt idx="83">
                  <c:v>36614</c:v>
                </c:pt>
                <c:pt idx="84">
                  <c:v>36615</c:v>
                </c:pt>
                <c:pt idx="85">
                  <c:v>36616</c:v>
                </c:pt>
                <c:pt idx="86">
                  <c:v>36619</c:v>
                </c:pt>
                <c:pt idx="87">
                  <c:v>36620</c:v>
                </c:pt>
                <c:pt idx="88">
                  <c:v>36621</c:v>
                </c:pt>
                <c:pt idx="89">
                  <c:v>36622</c:v>
                </c:pt>
                <c:pt idx="90">
                  <c:v>36623</c:v>
                </c:pt>
                <c:pt idx="91">
                  <c:v>36626</c:v>
                </c:pt>
                <c:pt idx="92">
                  <c:v>36627</c:v>
                </c:pt>
                <c:pt idx="93">
                  <c:v>36628</c:v>
                </c:pt>
                <c:pt idx="94">
                  <c:v>36629</c:v>
                </c:pt>
                <c:pt idx="95">
                  <c:v>36630</c:v>
                </c:pt>
                <c:pt idx="96">
                  <c:v>36633</c:v>
                </c:pt>
                <c:pt idx="97">
                  <c:v>36634</c:v>
                </c:pt>
                <c:pt idx="98">
                  <c:v>36635</c:v>
                </c:pt>
                <c:pt idx="99">
                  <c:v>36640</c:v>
                </c:pt>
                <c:pt idx="100">
                  <c:v>36641</c:v>
                </c:pt>
                <c:pt idx="101">
                  <c:v>36642</c:v>
                </c:pt>
                <c:pt idx="102">
                  <c:v>36643</c:v>
                </c:pt>
                <c:pt idx="103">
                  <c:v>36644</c:v>
                </c:pt>
                <c:pt idx="104">
                  <c:v>36648</c:v>
                </c:pt>
                <c:pt idx="105">
                  <c:v>36649</c:v>
                </c:pt>
                <c:pt idx="106">
                  <c:v>36650</c:v>
                </c:pt>
                <c:pt idx="107">
                  <c:v>36654</c:v>
                </c:pt>
                <c:pt idx="108">
                  <c:v>36655</c:v>
                </c:pt>
                <c:pt idx="109">
                  <c:v>36656</c:v>
                </c:pt>
                <c:pt idx="110">
                  <c:v>36657</c:v>
                </c:pt>
                <c:pt idx="111">
                  <c:v>36658</c:v>
                </c:pt>
                <c:pt idx="112">
                  <c:v>36661</c:v>
                </c:pt>
                <c:pt idx="113">
                  <c:v>36662</c:v>
                </c:pt>
                <c:pt idx="114">
                  <c:v>36663</c:v>
                </c:pt>
                <c:pt idx="115">
                  <c:v>36664</c:v>
                </c:pt>
                <c:pt idx="116">
                  <c:v>36665</c:v>
                </c:pt>
                <c:pt idx="117">
                  <c:v>36668</c:v>
                </c:pt>
                <c:pt idx="118">
                  <c:v>36669</c:v>
                </c:pt>
                <c:pt idx="119">
                  <c:v>36670</c:v>
                </c:pt>
                <c:pt idx="120">
                  <c:v>36671</c:v>
                </c:pt>
                <c:pt idx="121">
                  <c:v>36672</c:v>
                </c:pt>
                <c:pt idx="122">
                  <c:v>36675</c:v>
                </c:pt>
                <c:pt idx="123">
                  <c:v>36676</c:v>
                </c:pt>
                <c:pt idx="124">
                  <c:v>36677</c:v>
                </c:pt>
                <c:pt idx="125">
                  <c:v>36678</c:v>
                </c:pt>
                <c:pt idx="126">
                  <c:v>36679</c:v>
                </c:pt>
                <c:pt idx="127">
                  <c:v>36682</c:v>
                </c:pt>
                <c:pt idx="128">
                  <c:v>36683</c:v>
                </c:pt>
                <c:pt idx="129">
                  <c:v>36684</c:v>
                </c:pt>
                <c:pt idx="130">
                  <c:v>36685</c:v>
                </c:pt>
                <c:pt idx="131">
                  <c:v>36686</c:v>
                </c:pt>
                <c:pt idx="132">
                  <c:v>36689</c:v>
                </c:pt>
                <c:pt idx="133">
                  <c:v>36690</c:v>
                </c:pt>
                <c:pt idx="134">
                  <c:v>36691</c:v>
                </c:pt>
                <c:pt idx="135">
                  <c:v>36692</c:v>
                </c:pt>
                <c:pt idx="136">
                  <c:v>36693</c:v>
                </c:pt>
                <c:pt idx="137">
                  <c:v>36696</c:v>
                </c:pt>
                <c:pt idx="138">
                  <c:v>36697</c:v>
                </c:pt>
                <c:pt idx="139">
                  <c:v>36698</c:v>
                </c:pt>
                <c:pt idx="140">
                  <c:v>36699</c:v>
                </c:pt>
                <c:pt idx="141">
                  <c:v>36700</c:v>
                </c:pt>
                <c:pt idx="142">
                  <c:v>36703</c:v>
                </c:pt>
                <c:pt idx="143">
                  <c:v>36704</c:v>
                </c:pt>
                <c:pt idx="144">
                  <c:v>36705</c:v>
                </c:pt>
                <c:pt idx="145">
                  <c:v>36706</c:v>
                </c:pt>
                <c:pt idx="146">
                  <c:v>36707</c:v>
                </c:pt>
                <c:pt idx="147">
                  <c:v>36710</c:v>
                </c:pt>
                <c:pt idx="148">
                  <c:v>36711</c:v>
                </c:pt>
                <c:pt idx="149">
                  <c:v>36712</c:v>
                </c:pt>
                <c:pt idx="150">
                  <c:v>36713</c:v>
                </c:pt>
                <c:pt idx="151">
                  <c:v>36714</c:v>
                </c:pt>
                <c:pt idx="152">
                  <c:v>36717</c:v>
                </c:pt>
                <c:pt idx="153">
                  <c:v>36718</c:v>
                </c:pt>
                <c:pt idx="154">
                  <c:v>36719</c:v>
                </c:pt>
                <c:pt idx="155">
                  <c:v>36720</c:v>
                </c:pt>
                <c:pt idx="156">
                  <c:v>36721</c:v>
                </c:pt>
                <c:pt idx="157">
                  <c:v>36724</c:v>
                </c:pt>
                <c:pt idx="158">
                  <c:v>36725</c:v>
                </c:pt>
                <c:pt idx="159">
                  <c:v>36726</c:v>
                </c:pt>
                <c:pt idx="160">
                  <c:v>36727</c:v>
                </c:pt>
                <c:pt idx="161">
                  <c:v>36728</c:v>
                </c:pt>
                <c:pt idx="162">
                  <c:v>36731</c:v>
                </c:pt>
                <c:pt idx="163">
                  <c:v>36732</c:v>
                </c:pt>
                <c:pt idx="164">
                  <c:v>36733</c:v>
                </c:pt>
                <c:pt idx="165">
                  <c:v>36734</c:v>
                </c:pt>
                <c:pt idx="166">
                  <c:v>36735</c:v>
                </c:pt>
                <c:pt idx="167">
                  <c:v>36738</c:v>
                </c:pt>
                <c:pt idx="168">
                  <c:v>36739</c:v>
                </c:pt>
                <c:pt idx="169">
                  <c:v>36740</c:v>
                </c:pt>
                <c:pt idx="170">
                  <c:v>36741</c:v>
                </c:pt>
                <c:pt idx="171">
                  <c:v>36742</c:v>
                </c:pt>
                <c:pt idx="172">
                  <c:v>36745</c:v>
                </c:pt>
                <c:pt idx="173">
                  <c:v>36746</c:v>
                </c:pt>
                <c:pt idx="174">
                  <c:v>36747</c:v>
                </c:pt>
                <c:pt idx="175">
                  <c:v>36748</c:v>
                </c:pt>
                <c:pt idx="176">
                  <c:v>36749</c:v>
                </c:pt>
                <c:pt idx="177">
                  <c:v>36752</c:v>
                </c:pt>
                <c:pt idx="178">
                  <c:v>36753</c:v>
                </c:pt>
                <c:pt idx="179">
                  <c:v>36754</c:v>
                </c:pt>
                <c:pt idx="180">
                  <c:v>36755</c:v>
                </c:pt>
                <c:pt idx="181">
                  <c:v>36756</c:v>
                </c:pt>
                <c:pt idx="182">
                  <c:v>36759</c:v>
                </c:pt>
                <c:pt idx="183">
                  <c:v>36760</c:v>
                </c:pt>
                <c:pt idx="184">
                  <c:v>36761</c:v>
                </c:pt>
                <c:pt idx="185">
                  <c:v>36762</c:v>
                </c:pt>
                <c:pt idx="186">
                  <c:v>36763</c:v>
                </c:pt>
                <c:pt idx="187">
                  <c:v>36766</c:v>
                </c:pt>
                <c:pt idx="188">
                  <c:v>36767</c:v>
                </c:pt>
                <c:pt idx="189">
                  <c:v>36768</c:v>
                </c:pt>
                <c:pt idx="190">
                  <c:v>36769</c:v>
                </c:pt>
                <c:pt idx="191">
                  <c:v>36770</c:v>
                </c:pt>
                <c:pt idx="192">
                  <c:v>36773</c:v>
                </c:pt>
                <c:pt idx="193">
                  <c:v>36774</c:v>
                </c:pt>
                <c:pt idx="194">
                  <c:v>36775</c:v>
                </c:pt>
                <c:pt idx="195">
                  <c:v>36776</c:v>
                </c:pt>
                <c:pt idx="196">
                  <c:v>36777</c:v>
                </c:pt>
                <c:pt idx="197">
                  <c:v>36780</c:v>
                </c:pt>
                <c:pt idx="198">
                  <c:v>36781</c:v>
                </c:pt>
                <c:pt idx="199">
                  <c:v>36782</c:v>
                </c:pt>
                <c:pt idx="200">
                  <c:v>36783</c:v>
                </c:pt>
                <c:pt idx="201">
                  <c:v>36784</c:v>
                </c:pt>
                <c:pt idx="202">
                  <c:v>36787</c:v>
                </c:pt>
                <c:pt idx="203">
                  <c:v>36788</c:v>
                </c:pt>
                <c:pt idx="204">
                  <c:v>36789</c:v>
                </c:pt>
                <c:pt idx="205">
                  <c:v>36790</c:v>
                </c:pt>
                <c:pt idx="206">
                  <c:v>36791</c:v>
                </c:pt>
                <c:pt idx="207">
                  <c:v>36794</c:v>
                </c:pt>
                <c:pt idx="208">
                  <c:v>36795</c:v>
                </c:pt>
                <c:pt idx="209">
                  <c:v>36796</c:v>
                </c:pt>
                <c:pt idx="210">
                  <c:v>36797</c:v>
                </c:pt>
                <c:pt idx="211">
                  <c:v>36798</c:v>
                </c:pt>
                <c:pt idx="212">
                  <c:v>36801</c:v>
                </c:pt>
                <c:pt idx="213">
                  <c:v>36802</c:v>
                </c:pt>
                <c:pt idx="214">
                  <c:v>36803</c:v>
                </c:pt>
                <c:pt idx="215">
                  <c:v>36804</c:v>
                </c:pt>
                <c:pt idx="216">
                  <c:v>36805</c:v>
                </c:pt>
                <c:pt idx="217">
                  <c:v>36808</c:v>
                </c:pt>
                <c:pt idx="218">
                  <c:v>36809</c:v>
                </c:pt>
                <c:pt idx="219">
                  <c:v>36810</c:v>
                </c:pt>
                <c:pt idx="220">
                  <c:v>36811</c:v>
                </c:pt>
                <c:pt idx="221">
                  <c:v>36812</c:v>
                </c:pt>
                <c:pt idx="222">
                  <c:v>36815</c:v>
                </c:pt>
                <c:pt idx="223">
                  <c:v>36816</c:v>
                </c:pt>
                <c:pt idx="224">
                  <c:v>36817</c:v>
                </c:pt>
                <c:pt idx="225">
                  <c:v>36818</c:v>
                </c:pt>
                <c:pt idx="226">
                  <c:v>36819</c:v>
                </c:pt>
                <c:pt idx="227">
                  <c:v>36822</c:v>
                </c:pt>
                <c:pt idx="228">
                  <c:v>36823</c:v>
                </c:pt>
                <c:pt idx="229">
                  <c:v>36824</c:v>
                </c:pt>
                <c:pt idx="230">
                  <c:v>36825</c:v>
                </c:pt>
                <c:pt idx="231">
                  <c:v>36826</c:v>
                </c:pt>
                <c:pt idx="232">
                  <c:v>36829</c:v>
                </c:pt>
                <c:pt idx="233">
                  <c:v>36830</c:v>
                </c:pt>
                <c:pt idx="234">
                  <c:v>36831</c:v>
                </c:pt>
                <c:pt idx="235">
                  <c:v>36833</c:v>
                </c:pt>
                <c:pt idx="236">
                  <c:v>36836</c:v>
                </c:pt>
                <c:pt idx="237">
                  <c:v>36837</c:v>
                </c:pt>
                <c:pt idx="238">
                  <c:v>36838</c:v>
                </c:pt>
                <c:pt idx="239">
                  <c:v>36839</c:v>
                </c:pt>
                <c:pt idx="240">
                  <c:v>36840</c:v>
                </c:pt>
                <c:pt idx="241">
                  <c:v>36843</c:v>
                </c:pt>
                <c:pt idx="242">
                  <c:v>36844</c:v>
                </c:pt>
                <c:pt idx="243">
                  <c:v>36845</c:v>
                </c:pt>
                <c:pt idx="244">
                  <c:v>36846</c:v>
                </c:pt>
                <c:pt idx="245">
                  <c:v>36847</c:v>
                </c:pt>
                <c:pt idx="246">
                  <c:v>36851</c:v>
                </c:pt>
                <c:pt idx="247">
                  <c:v>36852</c:v>
                </c:pt>
                <c:pt idx="248">
                  <c:v>36853</c:v>
                </c:pt>
                <c:pt idx="249">
                  <c:v>36854</c:v>
                </c:pt>
                <c:pt idx="250">
                  <c:v>36857</c:v>
                </c:pt>
                <c:pt idx="251">
                  <c:v>36858</c:v>
                </c:pt>
                <c:pt idx="252">
                  <c:v>36859</c:v>
                </c:pt>
                <c:pt idx="253">
                  <c:v>36860</c:v>
                </c:pt>
                <c:pt idx="254">
                  <c:v>36864</c:v>
                </c:pt>
                <c:pt idx="255">
                  <c:v>36865</c:v>
                </c:pt>
                <c:pt idx="256">
                  <c:v>36866</c:v>
                </c:pt>
                <c:pt idx="257">
                  <c:v>36867</c:v>
                </c:pt>
                <c:pt idx="258">
                  <c:v>36868</c:v>
                </c:pt>
                <c:pt idx="259">
                  <c:v>36871</c:v>
                </c:pt>
                <c:pt idx="260">
                  <c:v>36873</c:v>
                </c:pt>
                <c:pt idx="261">
                  <c:v>36874</c:v>
                </c:pt>
                <c:pt idx="262">
                  <c:v>36875</c:v>
                </c:pt>
                <c:pt idx="263">
                  <c:v>36878</c:v>
                </c:pt>
                <c:pt idx="264">
                  <c:v>36879</c:v>
                </c:pt>
                <c:pt idx="265">
                  <c:v>36880</c:v>
                </c:pt>
                <c:pt idx="266">
                  <c:v>36881</c:v>
                </c:pt>
                <c:pt idx="267">
                  <c:v>36882</c:v>
                </c:pt>
                <c:pt idx="268">
                  <c:v>36886</c:v>
                </c:pt>
                <c:pt idx="269">
                  <c:v>36887</c:v>
                </c:pt>
                <c:pt idx="270">
                  <c:v>36888</c:v>
                </c:pt>
                <c:pt idx="271">
                  <c:v>36889</c:v>
                </c:pt>
                <c:pt idx="272">
                  <c:v>36893</c:v>
                </c:pt>
                <c:pt idx="273">
                  <c:v>36894</c:v>
                </c:pt>
                <c:pt idx="274">
                  <c:v>36895</c:v>
                </c:pt>
                <c:pt idx="275">
                  <c:v>36896</c:v>
                </c:pt>
                <c:pt idx="276">
                  <c:v>36899</c:v>
                </c:pt>
                <c:pt idx="277">
                  <c:v>36900</c:v>
                </c:pt>
                <c:pt idx="278">
                  <c:v>36901</c:v>
                </c:pt>
                <c:pt idx="279">
                  <c:v>36902</c:v>
                </c:pt>
                <c:pt idx="280">
                  <c:v>36903</c:v>
                </c:pt>
                <c:pt idx="281">
                  <c:v>36906</c:v>
                </c:pt>
                <c:pt idx="282">
                  <c:v>36907</c:v>
                </c:pt>
                <c:pt idx="283">
                  <c:v>36908</c:v>
                </c:pt>
                <c:pt idx="284">
                  <c:v>36909</c:v>
                </c:pt>
                <c:pt idx="285">
                  <c:v>36910</c:v>
                </c:pt>
                <c:pt idx="286">
                  <c:v>36913</c:v>
                </c:pt>
                <c:pt idx="287">
                  <c:v>36914</c:v>
                </c:pt>
                <c:pt idx="288">
                  <c:v>36915</c:v>
                </c:pt>
                <c:pt idx="289">
                  <c:v>36916</c:v>
                </c:pt>
                <c:pt idx="290">
                  <c:v>36917</c:v>
                </c:pt>
                <c:pt idx="291">
                  <c:v>36920</c:v>
                </c:pt>
                <c:pt idx="292">
                  <c:v>36921</c:v>
                </c:pt>
                <c:pt idx="293">
                  <c:v>36922</c:v>
                </c:pt>
                <c:pt idx="294">
                  <c:v>36923</c:v>
                </c:pt>
                <c:pt idx="295">
                  <c:v>36924</c:v>
                </c:pt>
                <c:pt idx="296">
                  <c:v>36928</c:v>
                </c:pt>
                <c:pt idx="297">
                  <c:v>36929</c:v>
                </c:pt>
                <c:pt idx="298">
                  <c:v>36930</c:v>
                </c:pt>
                <c:pt idx="299">
                  <c:v>36931</c:v>
                </c:pt>
                <c:pt idx="300">
                  <c:v>36934</c:v>
                </c:pt>
                <c:pt idx="301">
                  <c:v>36935</c:v>
                </c:pt>
                <c:pt idx="302">
                  <c:v>36936</c:v>
                </c:pt>
                <c:pt idx="303">
                  <c:v>36937</c:v>
                </c:pt>
                <c:pt idx="304">
                  <c:v>36938</c:v>
                </c:pt>
                <c:pt idx="305">
                  <c:v>36941</c:v>
                </c:pt>
                <c:pt idx="306">
                  <c:v>36942</c:v>
                </c:pt>
                <c:pt idx="307">
                  <c:v>36943</c:v>
                </c:pt>
                <c:pt idx="308">
                  <c:v>36944</c:v>
                </c:pt>
                <c:pt idx="309">
                  <c:v>36945</c:v>
                </c:pt>
                <c:pt idx="310">
                  <c:v>36948</c:v>
                </c:pt>
                <c:pt idx="311">
                  <c:v>36949</c:v>
                </c:pt>
                <c:pt idx="312">
                  <c:v>36950</c:v>
                </c:pt>
                <c:pt idx="313">
                  <c:v>36951</c:v>
                </c:pt>
                <c:pt idx="314">
                  <c:v>36952</c:v>
                </c:pt>
                <c:pt idx="315">
                  <c:v>36955</c:v>
                </c:pt>
                <c:pt idx="316">
                  <c:v>36956</c:v>
                </c:pt>
                <c:pt idx="317">
                  <c:v>36957</c:v>
                </c:pt>
                <c:pt idx="318">
                  <c:v>36958</c:v>
                </c:pt>
                <c:pt idx="319">
                  <c:v>36959</c:v>
                </c:pt>
                <c:pt idx="320">
                  <c:v>36962</c:v>
                </c:pt>
                <c:pt idx="321">
                  <c:v>36963</c:v>
                </c:pt>
                <c:pt idx="322">
                  <c:v>36964</c:v>
                </c:pt>
                <c:pt idx="323">
                  <c:v>36965</c:v>
                </c:pt>
                <c:pt idx="324">
                  <c:v>36966</c:v>
                </c:pt>
                <c:pt idx="325">
                  <c:v>36969</c:v>
                </c:pt>
                <c:pt idx="326">
                  <c:v>36970</c:v>
                </c:pt>
                <c:pt idx="327">
                  <c:v>36972</c:v>
                </c:pt>
                <c:pt idx="328">
                  <c:v>36973</c:v>
                </c:pt>
                <c:pt idx="329">
                  <c:v>36976</c:v>
                </c:pt>
                <c:pt idx="330">
                  <c:v>36977</c:v>
                </c:pt>
                <c:pt idx="331">
                  <c:v>36978</c:v>
                </c:pt>
                <c:pt idx="332">
                  <c:v>36979</c:v>
                </c:pt>
                <c:pt idx="333">
                  <c:v>36980</c:v>
                </c:pt>
                <c:pt idx="334">
                  <c:v>36983</c:v>
                </c:pt>
                <c:pt idx="335">
                  <c:v>36984</c:v>
                </c:pt>
                <c:pt idx="336">
                  <c:v>36985</c:v>
                </c:pt>
                <c:pt idx="337">
                  <c:v>36986</c:v>
                </c:pt>
                <c:pt idx="338">
                  <c:v>36987</c:v>
                </c:pt>
                <c:pt idx="339">
                  <c:v>36990</c:v>
                </c:pt>
                <c:pt idx="340">
                  <c:v>36991</c:v>
                </c:pt>
                <c:pt idx="341">
                  <c:v>36992</c:v>
                </c:pt>
                <c:pt idx="342">
                  <c:v>36997</c:v>
                </c:pt>
                <c:pt idx="343">
                  <c:v>36998</c:v>
                </c:pt>
                <c:pt idx="344">
                  <c:v>36999</c:v>
                </c:pt>
                <c:pt idx="345">
                  <c:v>37000</c:v>
                </c:pt>
                <c:pt idx="346">
                  <c:v>37001</c:v>
                </c:pt>
                <c:pt idx="347">
                  <c:v>37004</c:v>
                </c:pt>
                <c:pt idx="348">
                  <c:v>37005</c:v>
                </c:pt>
                <c:pt idx="349">
                  <c:v>37006</c:v>
                </c:pt>
                <c:pt idx="350">
                  <c:v>37007</c:v>
                </c:pt>
                <c:pt idx="351">
                  <c:v>37008</c:v>
                </c:pt>
                <c:pt idx="352">
                  <c:v>37011</c:v>
                </c:pt>
                <c:pt idx="353">
                  <c:v>37013</c:v>
                </c:pt>
                <c:pt idx="354">
                  <c:v>37014</c:v>
                </c:pt>
                <c:pt idx="355">
                  <c:v>37015</c:v>
                </c:pt>
                <c:pt idx="356">
                  <c:v>37018</c:v>
                </c:pt>
                <c:pt idx="357">
                  <c:v>37019</c:v>
                </c:pt>
                <c:pt idx="358">
                  <c:v>37020</c:v>
                </c:pt>
                <c:pt idx="359">
                  <c:v>37021</c:v>
                </c:pt>
                <c:pt idx="360">
                  <c:v>37022</c:v>
                </c:pt>
                <c:pt idx="361">
                  <c:v>37025</c:v>
                </c:pt>
                <c:pt idx="362">
                  <c:v>37026</c:v>
                </c:pt>
                <c:pt idx="363">
                  <c:v>37027</c:v>
                </c:pt>
                <c:pt idx="364">
                  <c:v>37028</c:v>
                </c:pt>
                <c:pt idx="365">
                  <c:v>37029</c:v>
                </c:pt>
                <c:pt idx="366">
                  <c:v>37032</c:v>
                </c:pt>
                <c:pt idx="367">
                  <c:v>37033</c:v>
                </c:pt>
                <c:pt idx="368">
                  <c:v>37034</c:v>
                </c:pt>
                <c:pt idx="369">
                  <c:v>37035</c:v>
                </c:pt>
                <c:pt idx="370">
                  <c:v>37036</c:v>
                </c:pt>
                <c:pt idx="371">
                  <c:v>37039</c:v>
                </c:pt>
                <c:pt idx="372">
                  <c:v>37040</c:v>
                </c:pt>
                <c:pt idx="373">
                  <c:v>37041</c:v>
                </c:pt>
                <c:pt idx="374">
                  <c:v>37042</c:v>
                </c:pt>
                <c:pt idx="375">
                  <c:v>37043</c:v>
                </c:pt>
                <c:pt idx="376">
                  <c:v>37046</c:v>
                </c:pt>
                <c:pt idx="377">
                  <c:v>37047</c:v>
                </c:pt>
                <c:pt idx="378">
                  <c:v>37048</c:v>
                </c:pt>
                <c:pt idx="379">
                  <c:v>37049</c:v>
                </c:pt>
                <c:pt idx="380">
                  <c:v>37050</c:v>
                </c:pt>
                <c:pt idx="381">
                  <c:v>37053</c:v>
                </c:pt>
                <c:pt idx="382">
                  <c:v>37054</c:v>
                </c:pt>
                <c:pt idx="383">
                  <c:v>37055</c:v>
                </c:pt>
                <c:pt idx="384">
                  <c:v>37056</c:v>
                </c:pt>
                <c:pt idx="385">
                  <c:v>37057</c:v>
                </c:pt>
                <c:pt idx="386">
                  <c:v>37060</c:v>
                </c:pt>
                <c:pt idx="387">
                  <c:v>37061</c:v>
                </c:pt>
                <c:pt idx="388">
                  <c:v>37062</c:v>
                </c:pt>
                <c:pt idx="389">
                  <c:v>37063</c:v>
                </c:pt>
                <c:pt idx="390">
                  <c:v>37064</c:v>
                </c:pt>
                <c:pt idx="391">
                  <c:v>37067</c:v>
                </c:pt>
                <c:pt idx="392">
                  <c:v>37068</c:v>
                </c:pt>
                <c:pt idx="393">
                  <c:v>37069</c:v>
                </c:pt>
                <c:pt idx="394">
                  <c:v>37070</c:v>
                </c:pt>
                <c:pt idx="395">
                  <c:v>37071</c:v>
                </c:pt>
                <c:pt idx="396">
                  <c:v>37074</c:v>
                </c:pt>
                <c:pt idx="397">
                  <c:v>37075</c:v>
                </c:pt>
                <c:pt idx="398">
                  <c:v>37076</c:v>
                </c:pt>
                <c:pt idx="399">
                  <c:v>37077</c:v>
                </c:pt>
                <c:pt idx="400">
                  <c:v>37078</c:v>
                </c:pt>
                <c:pt idx="401">
                  <c:v>37081</c:v>
                </c:pt>
                <c:pt idx="402">
                  <c:v>37082</c:v>
                </c:pt>
                <c:pt idx="403">
                  <c:v>37083</c:v>
                </c:pt>
                <c:pt idx="404">
                  <c:v>37084</c:v>
                </c:pt>
                <c:pt idx="405">
                  <c:v>37085</c:v>
                </c:pt>
                <c:pt idx="406">
                  <c:v>37088</c:v>
                </c:pt>
                <c:pt idx="407">
                  <c:v>37089</c:v>
                </c:pt>
                <c:pt idx="408">
                  <c:v>37090</c:v>
                </c:pt>
                <c:pt idx="409">
                  <c:v>37091</c:v>
                </c:pt>
                <c:pt idx="410">
                  <c:v>37092</c:v>
                </c:pt>
                <c:pt idx="411">
                  <c:v>37095</c:v>
                </c:pt>
                <c:pt idx="412">
                  <c:v>37096</c:v>
                </c:pt>
                <c:pt idx="413">
                  <c:v>37097</c:v>
                </c:pt>
                <c:pt idx="414">
                  <c:v>37098</c:v>
                </c:pt>
                <c:pt idx="415">
                  <c:v>37099</c:v>
                </c:pt>
                <c:pt idx="416">
                  <c:v>37102</c:v>
                </c:pt>
                <c:pt idx="417">
                  <c:v>37103</c:v>
                </c:pt>
                <c:pt idx="418">
                  <c:v>37104</c:v>
                </c:pt>
                <c:pt idx="419">
                  <c:v>37105</c:v>
                </c:pt>
                <c:pt idx="420">
                  <c:v>37106</c:v>
                </c:pt>
                <c:pt idx="421">
                  <c:v>37109</c:v>
                </c:pt>
                <c:pt idx="422">
                  <c:v>37110</c:v>
                </c:pt>
                <c:pt idx="423">
                  <c:v>37111</c:v>
                </c:pt>
                <c:pt idx="424">
                  <c:v>37112</c:v>
                </c:pt>
                <c:pt idx="425">
                  <c:v>37113</c:v>
                </c:pt>
                <c:pt idx="426">
                  <c:v>37116</c:v>
                </c:pt>
                <c:pt idx="427">
                  <c:v>37117</c:v>
                </c:pt>
                <c:pt idx="428">
                  <c:v>37118</c:v>
                </c:pt>
                <c:pt idx="429">
                  <c:v>37119</c:v>
                </c:pt>
                <c:pt idx="430">
                  <c:v>37120</c:v>
                </c:pt>
                <c:pt idx="431">
                  <c:v>37123</c:v>
                </c:pt>
                <c:pt idx="432">
                  <c:v>37124</c:v>
                </c:pt>
                <c:pt idx="433">
                  <c:v>37125</c:v>
                </c:pt>
                <c:pt idx="434">
                  <c:v>37126</c:v>
                </c:pt>
                <c:pt idx="435">
                  <c:v>37127</c:v>
                </c:pt>
                <c:pt idx="436">
                  <c:v>37130</c:v>
                </c:pt>
                <c:pt idx="437">
                  <c:v>37131</c:v>
                </c:pt>
                <c:pt idx="438">
                  <c:v>37132</c:v>
                </c:pt>
                <c:pt idx="439">
                  <c:v>37133</c:v>
                </c:pt>
                <c:pt idx="440">
                  <c:v>37134</c:v>
                </c:pt>
                <c:pt idx="441">
                  <c:v>37137</c:v>
                </c:pt>
                <c:pt idx="442">
                  <c:v>37138</c:v>
                </c:pt>
                <c:pt idx="443">
                  <c:v>37139</c:v>
                </c:pt>
                <c:pt idx="444">
                  <c:v>37140</c:v>
                </c:pt>
                <c:pt idx="445">
                  <c:v>37141</c:v>
                </c:pt>
                <c:pt idx="446">
                  <c:v>37144</c:v>
                </c:pt>
                <c:pt idx="447">
                  <c:v>37145</c:v>
                </c:pt>
                <c:pt idx="448">
                  <c:v>37146</c:v>
                </c:pt>
                <c:pt idx="449">
                  <c:v>37147</c:v>
                </c:pt>
                <c:pt idx="450">
                  <c:v>37148</c:v>
                </c:pt>
                <c:pt idx="451">
                  <c:v>37151</c:v>
                </c:pt>
                <c:pt idx="452">
                  <c:v>37152</c:v>
                </c:pt>
                <c:pt idx="453">
                  <c:v>37153</c:v>
                </c:pt>
                <c:pt idx="454">
                  <c:v>37154</c:v>
                </c:pt>
                <c:pt idx="455">
                  <c:v>37155</c:v>
                </c:pt>
                <c:pt idx="456">
                  <c:v>37158</c:v>
                </c:pt>
                <c:pt idx="457">
                  <c:v>37159</c:v>
                </c:pt>
                <c:pt idx="458">
                  <c:v>37160</c:v>
                </c:pt>
                <c:pt idx="459">
                  <c:v>37161</c:v>
                </c:pt>
                <c:pt idx="460">
                  <c:v>37162</c:v>
                </c:pt>
                <c:pt idx="461">
                  <c:v>37165</c:v>
                </c:pt>
                <c:pt idx="462">
                  <c:v>37166</c:v>
                </c:pt>
                <c:pt idx="463">
                  <c:v>37167</c:v>
                </c:pt>
                <c:pt idx="464">
                  <c:v>37168</c:v>
                </c:pt>
                <c:pt idx="465">
                  <c:v>37169</c:v>
                </c:pt>
                <c:pt idx="466">
                  <c:v>37172</c:v>
                </c:pt>
                <c:pt idx="467">
                  <c:v>37173</c:v>
                </c:pt>
                <c:pt idx="468">
                  <c:v>37174</c:v>
                </c:pt>
                <c:pt idx="469">
                  <c:v>37175</c:v>
                </c:pt>
                <c:pt idx="470">
                  <c:v>37176</c:v>
                </c:pt>
                <c:pt idx="471">
                  <c:v>37179</c:v>
                </c:pt>
                <c:pt idx="472">
                  <c:v>37180</c:v>
                </c:pt>
                <c:pt idx="473">
                  <c:v>37181</c:v>
                </c:pt>
                <c:pt idx="474">
                  <c:v>37182</c:v>
                </c:pt>
                <c:pt idx="475">
                  <c:v>37183</c:v>
                </c:pt>
                <c:pt idx="476">
                  <c:v>37186</c:v>
                </c:pt>
                <c:pt idx="477">
                  <c:v>37187</c:v>
                </c:pt>
                <c:pt idx="478">
                  <c:v>37188</c:v>
                </c:pt>
                <c:pt idx="479">
                  <c:v>37189</c:v>
                </c:pt>
                <c:pt idx="480">
                  <c:v>37190</c:v>
                </c:pt>
                <c:pt idx="481">
                  <c:v>37193</c:v>
                </c:pt>
                <c:pt idx="482">
                  <c:v>37194</c:v>
                </c:pt>
                <c:pt idx="483">
                  <c:v>37195</c:v>
                </c:pt>
                <c:pt idx="484">
                  <c:v>37196</c:v>
                </c:pt>
                <c:pt idx="485">
                  <c:v>37197</c:v>
                </c:pt>
                <c:pt idx="486">
                  <c:v>37200</c:v>
                </c:pt>
                <c:pt idx="487">
                  <c:v>37201</c:v>
                </c:pt>
                <c:pt idx="488">
                  <c:v>37202</c:v>
                </c:pt>
                <c:pt idx="489">
                  <c:v>37203</c:v>
                </c:pt>
                <c:pt idx="490">
                  <c:v>37204</c:v>
                </c:pt>
                <c:pt idx="491">
                  <c:v>37207</c:v>
                </c:pt>
                <c:pt idx="492">
                  <c:v>37208</c:v>
                </c:pt>
                <c:pt idx="493">
                  <c:v>37209</c:v>
                </c:pt>
                <c:pt idx="494">
                  <c:v>37210</c:v>
                </c:pt>
                <c:pt idx="495">
                  <c:v>37211</c:v>
                </c:pt>
                <c:pt idx="496">
                  <c:v>37214</c:v>
                </c:pt>
                <c:pt idx="497">
                  <c:v>37216</c:v>
                </c:pt>
                <c:pt idx="498">
                  <c:v>37217</c:v>
                </c:pt>
                <c:pt idx="499">
                  <c:v>37218</c:v>
                </c:pt>
                <c:pt idx="500">
                  <c:v>37221</c:v>
                </c:pt>
                <c:pt idx="501">
                  <c:v>37222</c:v>
                </c:pt>
                <c:pt idx="502">
                  <c:v>37223</c:v>
                </c:pt>
                <c:pt idx="503">
                  <c:v>37224</c:v>
                </c:pt>
                <c:pt idx="504">
                  <c:v>37225</c:v>
                </c:pt>
                <c:pt idx="505">
                  <c:v>37228</c:v>
                </c:pt>
                <c:pt idx="506">
                  <c:v>37229</c:v>
                </c:pt>
                <c:pt idx="507">
                  <c:v>37230</c:v>
                </c:pt>
                <c:pt idx="508">
                  <c:v>37231</c:v>
                </c:pt>
                <c:pt idx="509">
                  <c:v>37232</c:v>
                </c:pt>
                <c:pt idx="510">
                  <c:v>37235</c:v>
                </c:pt>
                <c:pt idx="511">
                  <c:v>37236</c:v>
                </c:pt>
                <c:pt idx="512">
                  <c:v>37238</c:v>
                </c:pt>
                <c:pt idx="513">
                  <c:v>37239</c:v>
                </c:pt>
                <c:pt idx="514">
                  <c:v>37242</c:v>
                </c:pt>
                <c:pt idx="515">
                  <c:v>37243</c:v>
                </c:pt>
                <c:pt idx="516">
                  <c:v>37244</c:v>
                </c:pt>
                <c:pt idx="517">
                  <c:v>37245</c:v>
                </c:pt>
                <c:pt idx="518">
                  <c:v>37246</c:v>
                </c:pt>
                <c:pt idx="519">
                  <c:v>37249</c:v>
                </c:pt>
                <c:pt idx="520">
                  <c:v>37251</c:v>
                </c:pt>
                <c:pt idx="521">
                  <c:v>37252</c:v>
                </c:pt>
                <c:pt idx="522">
                  <c:v>37253</c:v>
                </c:pt>
                <c:pt idx="523">
                  <c:v>37256</c:v>
                </c:pt>
                <c:pt idx="524">
                  <c:v>37258</c:v>
                </c:pt>
                <c:pt idx="525">
                  <c:v>37259</c:v>
                </c:pt>
                <c:pt idx="526">
                  <c:v>37260</c:v>
                </c:pt>
                <c:pt idx="527">
                  <c:v>37263</c:v>
                </c:pt>
                <c:pt idx="528">
                  <c:v>37264</c:v>
                </c:pt>
                <c:pt idx="529">
                  <c:v>37265</c:v>
                </c:pt>
                <c:pt idx="530">
                  <c:v>37266</c:v>
                </c:pt>
                <c:pt idx="531">
                  <c:v>37267</c:v>
                </c:pt>
                <c:pt idx="532">
                  <c:v>37270</c:v>
                </c:pt>
                <c:pt idx="533">
                  <c:v>37271</c:v>
                </c:pt>
                <c:pt idx="534">
                  <c:v>37272</c:v>
                </c:pt>
                <c:pt idx="535">
                  <c:v>37273</c:v>
                </c:pt>
                <c:pt idx="536">
                  <c:v>37274</c:v>
                </c:pt>
                <c:pt idx="537">
                  <c:v>37277</c:v>
                </c:pt>
                <c:pt idx="538">
                  <c:v>37278</c:v>
                </c:pt>
                <c:pt idx="539">
                  <c:v>37279</c:v>
                </c:pt>
                <c:pt idx="540">
                  <c:v>37280</c:v>
                </c:pt>
                <c:pt idx="541">
                  <c:v>37281</c:v>
                </c:pt>
                <c:pt idx="542">
                  <c:v>37284</c:v>
                </c:pt>
                <c:pt idx="543">
                  <c:v>37285</c:v>
                </c:pt>
                <c:pt idx="544">
                  <c:v>37286</c:v>
                </c:pt>
                <c:pt idx="545">
                  <c:v>37287</c:v>
                </c:pt>
                <c:pt idx="546">
                  <c:v>37288</c:v>
                </c:pt>
                <c:pt idx="547">
                  <c:v>37291</c:v>
                </c:pt>
                <c:pt idx="548">
                  <c:v>37293</c:v>
                </c:pt>
                <c:pt idx="549">
                  <c:v>37294</c:v>
                </c:pt>
                <c:pt idx="550">
                  <c:v>37295</c:v>
                </c:pt>
                <c:pt idx="551">
                  <c:v>37298</c:v>
                </c:pt>
                <c:pt idx="552">
                  <c:v>37299</c:v>
                </c:pt>
                <c:pt idx="553">
                  <c:v>37300</c:v>
                </c:pt>
                <c:pt idx="554">
                  <c:v>37301</c:v>
                </c:pt>
                <c:pt idx="555">
                  <c:v>37302</c:v>
                </c:pt>
                <c:pt idx="556">
                  <c:v>37305</c:v>
                </c:pt>
                <c:pt idx="557">
                  <c:v>37306</c:v>
                </c:pt>
                <c:pt idx="558">
                  <c:v>37307</c:v>
                </c:pt>
                <c:pt idx="559">
                  <c:v>37308</c:v>
                </c:pt>
                <c:pt idx="560">
                  <c:v>37309</c:v>
                </c:pt>
                <c:pt idx="561">
                  <c:v>37312</c:v>
                </c:pt>
                <c:pt idx="562">
                  <c:v>37313</c:v>
                </c:pt>
                <c:pt idx="563">
                  <c:v>37314</c:v>
                </c:pt>
                <c:pt idx="564">
                  <c:v>37315</c:v>
                </c:pt>
                <c:pt idx="565">
                  <c:v>37316</c:v>
                </c:pt>
                <c:pt idx="566">
                  <c:v>37319</c:v>
                </c:pt>
                <c:pt idx="567">
                  <c:v>37320</c:v>
                </c:pt>
                <c:pt idx="568">
                  <c:v>37321</c:v>
                </c:pt>
                <c:pt idx="569">
                  <c:v>37322</c:v>
                </c:pt>
                <c:pt idx="570">
                  <c:v>37323</c:v>
                </c:pt>
                <c:pt idx="571">
                  <c:v>37326</c:v>
                </c:pt>
                <c:pt idx="572">
                  <c:v>37327</c:v>
                </c:pt>
                <c:pt idx="573">
                  <c:v>37328</c:v>
                </c:pt>
                <c:pt idx="574">
                  <c:v>37329</c:v>
                </c:pt>
                <c:pt idx="575">
                  <c:v>37330</c:v>
                </c:pt>
                <c:pt idx="576">
                  <c:v>37333</c:v>
                </c:pt>
                <c:pt idx="577">
                  <c:v>37334</c:v>
                </c:pt>
                <c:pt idx="578">
                  <c:v>37335</c:v>
                </c:pt>
                <c:pt idx="579">
                  <c:v>37337</c:v>
                </c:pt>
                <c:pt idx="580">
                  <c:v>37340</c:v>
                </c:pt>
                <c:pt idx="581">
                  <c:v>37341</c:v>
                </c:pt>
                <c:pt idx="582">
                  <c:v>37342</c:v>
                </c:pt>
                <c:pt idx="583">
                  <c:v>37347</c:v>
                </c:pt>
                <c:pt idx="584">
                  <c:v>37348</c:v>
                </c:pt>
                <c:pt idx="585">
                  <c:v>37349</c:v>
                </c:pt>
                <c:pt idx="586">
                  <c:v>37350</c:v>
                </c:pt>
                <c:pt idx="587">
                  <c:v>37351</c:v>
                </c:pt>
                <c:pt idx="588">
                  <c:v>37354</c:v>
                </c:pt>
                <c:pt idx="589">
                  <c:v>37355</c:v>
                </c:pt>
                <c:pt idx="590">
                  <c:v>37356</c:v>
                </c:pt>
                <c:pt idx="591">
                  <c:v>37357</c:v>
                </c:pt>
                <c:pt idx="592">
                  <c:v>37358</c:v>
                </c:pt>
                <c:pt idx="593">
                  <c:v>37361</c:v>
                </c:pt>
                <c:pt idx="594">
                  <c:v>37362</c:v>
                </c:pt>
                <c:pt idx="595">
                  <c:v>37363</c:v>
                </c:pt>
                <c:pt idx="596">
                  <c:v>37364</c:v>
                </c:pt>
                <c:pt idx="597">
                  <c:v>37365</c:v>
                </c:pt>
                <c:pt idx="598">
                  <c:v>37368</c:v>
                </c:pt>
                <c:pt idx="599">
                  <c:v>37369</c:v>
                </c:pt>
                <c:pt idx="600">
                  <c:v>37370</c:v>
                </c:pt>
                <c:pt idx="601">
                  <c:v>37371</c:v>
                </c:pt>
                <c:pt idx="602">
                  <c:v>37372</c:v>
                </c:pt>
                <c:pt idx="603">
                  <c:v>37375</c:v>
                </c:pt>
                <c:pt idx="604">
                  <c:v>37376</c:v>
                </c:pt>
                <c:pt idx="605">
                  <c:v>37378</c:v>
                </c:pt>
                <c:pt idx="606">
                  <c:v>37379</c:v>
                </c:pt>
                <c:pt idx="607">
                  <c:v>37382</c:v>
                </c:pt>
                <c:pt idx="608">
                  <c:v>37383</c:v>
                </c:pt>
                <c:pt idx="609">
                  <c:v>37384</c:v>
                </c:pt>
                <c:pt idx="610">
                  <c:v>37385</c:v>
                </c:pt>
                <c:pt idx="611">
                  <c:v>37386</c:v>
                </c:pt>
                <c:pt idx="612">
                  <c:v>37389</c:v>
                </c:pt>
                <c:pt idx="613">
                  <c:v>37390</c:v>
                </c:pt>
                <c:pt idx="614">
                  <c:v>37391</c:v>
                </c:pt>
                <c:pt idx="615">
                  <c:v>37392</c:v>
                </c:pt>
                <c:pt idx="616">
                  <c:v>37393</c:v>
                </c:pt>
                <c:pt idx="617">
                  <c:v>37396</c:v>
                </c:pt>
                <c:pt idx="618">
                  <c:v>37397</c:v>
                </c:pt>
                <c:pt idx="619">
                  <c:v>37398</c:v>
                </c:pt>
                <c:pt idx="620">
                  <c:v>37399</c:v>
                </c:pt>
                <c:pt idx="621">
                  <c:v>37400</c:v>
                </c:pt>
                <c:pt idx="622">
                  <c:v>37403</c:v>
                </c:pt>
                <c:pt idx="623">
                  <c:v>37404</c:v>
                </c:pt>
                <c:pt idx="624">
                  <c:v>37405</c:v>
                </c:pt>
                <c:pt idx="625">
                  <c:v>37406</c:v>
                </c:pt>
                <c:pt idx="626">
                  <c:v>37407</c:v>
                </c:pt>
                <c:pt idx="627">
                  <c:v>37410</c:v>
                </c:pt>
                <c:pt idx="628">
                  <c:v>37411</c:v>
                </c:pt>
                <c:pt idx="629">
                  <c:v>37412</c:v>
                </c:pt>
                <c:pt idx="630">
                  <c:v>37413</c:v>
                </c:pt>
                <c:pt idx="631">
                  <c:v>37414</c:v>
                </c:pt>
                <c:pt idx="632">
                  <c:v>37417</c:v>
                </c:pt>
                <c:pt idx="633">
                  <c:v>37418</c:v>
                </c:pt>
                <c:pt idx="634">
                  <c:v>37419</c:v>
                </c:pt>
                <c:pt idx="635">
                  <c:v>37420</c:v>
                </c:pt>
                <c:pt idx="636">
                  <c:v>37421</c:v>
                </c:pt>
                <c:pt idx="637">
                  <c:v>37424</c:v>
                </c:pt>
                <c:pt idx="638">
                  <c:v>37425</c:v>
                </c:pt>
                <c:pt idx="639">
                  <c:v>37426</c:v>
                </c:pt>
                <c:pt idx="640">
                  <c:v>37427</c:v>
                </c:pt>
                <c:pt idx="641">
                  <c:v>37428</c:v>
                </c:pt>
                <c:pt idx="642">
                  <c:v>37431</c:v>
                </c:pt>
                <c:pt idx="643">
                  <c:v>37432</c:v>
                </c:pt>
                <c:pt idx="644">
                  <c:v>37433</c:v>
                </c:pt>
                <c:pt idx="645">
                  <c:v>37434</c:v>
                </c:pt>
                <c:pt idx="646">
                  <c:v>37435</c:v>
                </c:pt>
                <c:pt idx="647">
                  <c:v>37438</c:v>
                </c:pt>
                <c:pt idx="648">
                  <c:v>37439</c:v>
                </c:pt>
                <c:pt idx="649">
                  <c:v>37440</c:v>
                </c:pt>
                <c:pt idx="650">
                  <c:v>37441</c:v>
                </c:pt>
                <c:pt idx="651">
                  <c:v>37442</c:v>
                </c:pt>
                <c:pt idx="652">
                  <c:v>37445</c:v>
                </c:pt>
                <c:pt idx="653">
                  <c:v>37446</c:v>
                </c:pt>
                <c:pt idx="654">
                  <c:v>37447</c:v>
                </c:pt>
                <c:pt idx="655">
                  <c:v>37448</c:v>
                </c:pt>
                <c:pt idx="656">
                  <c:v>37449</c:v>
                </c:pt>
                <c:pt idx="657">
                  <c:v>37452</c:v>
                </c:pt>
                <c:pt idx="658">
                  <c:v>37453</c:v>
                </c:pt>
                <c:pt idx="659">
                  <c:v>37454</c:v>
                </c:pt>
                <c:pt idx="660">
                  <c:v>37455</c:v>
                </c:pt>
                <c:pt idx="661">
                  <c:v>37456</c:v>
                </c:pt>
                <c:pt idx="662">
                  <c:v>37459</c:v>
                </c:pt>
                <c:pt idx="663">
                  <c:v>37460</c:v>
                </c:pt>
                <c:pt idx="664">
                  <c:v>37461</c:v>
                </c:pt>
                <c:pt idx="665">
                  <c:v>37462</c:v>
                </c:pt>
                <c:pt idx="666">
                  <c:v>37463</c:v>
                </c:pt>
                <c:pt idx="667">
                  <c:v>37466</c:v>
                </c:pt>
                <c:pt idx="668">
                  <c:v>37467</c:v>
                </c:pt>
                <c:pt idx="669">
                  <c:v>37468</c:v>
                </c:pt>
                <c:pt idx="670">
                  <c:v>37469</c:v>
                </c:pt>
                <c:pt idx="671">
                  <c:v>37470</c:v>
                </c:pt>
                <c:pt idx="672">
                  <c:v>37473</c:v>
                </c:pt>
                <c:pt idx="673">
                  <c:v>37474</c:v>
                </c:pt>
                <c:pt idx="674">
                  <c:v>37475</c:v>
                </c:pt>
                <c:pt idx="675">
                  <c:v>37476</c:v>
                </c:pt>
                <c:pt idx="676">
                  <c:v>37477</c:v>
                </c:pt>
                <c:pt idx="677">
                  <c:v>37480</c:v>
                </c:pt>
                <c:pt idx="678">
                  <c:v>37481</c:v>
                </c:pt>
                <c:pt idx="679">
                  <c:v>37482</c:v>
                </c:pt>
                <c:pt idx="680">
                  <c:v>37483</c:v>
                </c:pt>
                <c:pt idx="681">
                  <c:v>37484</c:v>
                </c:pt>
                <c:pt idx="682">
                  <c:v>37487</c:v>
                </c:pt>
                <c:pt idx="683">
                  <c:v>37488</c:v>
                </c:pt>
                <c:pt idx="684">
                  <c:v>37489</c:v>
                </c:pt>
                <c:pt idx="685">
                  <c:v>37490</c:v>
                </c:pt>
                <c:pt idx="686">
                  <c:v>37491</c:v>
                </c:pt>
                <c:pt idx="687">
                  <c:v>37494</c:v>
                </c:pt>
                <c:pt idx="688">
                  <c:v>37495</c:v>
                </c:pt>
                <c:pt idx="689">
                  <c:v>37496</c:v>
                </c:pt>
                <c:pt idx="690">
                  <c:v>37497</c:v>
                </c:pt>
                <c:pt idx="691">
                  <c:v>37498</c:v>
                </c:pt>
                <c:pt idx="692">
                  <c:v>37501</c:v>
                </c:pt>
                <c:pt idx="693">
                  <c:v>37502</c:v>
                </c:pt>
                <c:pt idx="694">
                  <c:v>37503</c:v>
                </c:pt>
                <c:pt idx="695">
                  <c:v>37504</c:v>
                </c:pt>
                <c:pt idx="696">
                  <c:v>37505</c:v>
                </c:pt>
                <c:pt idx="697">
                  <c:v>37508</c:v>
                </c:pt>
                <c:pt idx="698">
                  <c:v>37509</c:v>
                </c:pt>
                <c:pt idx="699">
                  <c:v>37510</c:v>
                </c:pt>
                <c:pt idx="700">
                  <c:v>37511</c:v>
                </c:pt>
                <c:pt idx="701">
                  <c:v>37512</c:v>
                </c:pt>
                <c:pt idx="702">
                  <c:v>37516</c:v>
                </c:pt>
                <c:pt idx="703">
                  <c:v>37517</c:v>
                </c:pt>
                <c:pt idx="704">
                  <c:v>37518</c:v>
                </c:pt>
                <c:pt idx="705">
                  <c:v>37519</c:v>
                </c:pt>
                <c:pt idx="706">
                  <c:v>37522</c:v>
                </c:pt>
                <c:pt idx="707">
                  <c:v>37523</c:v>
                </c:pt>
                <c:pt idx="708">
                  <c:v>37524</c:v>
                </c:pt>
                <c:pt idx="709">
                  <c:v>37525</c:v>
                </c:pt>
                <c:pt idx="710">
                  <c:v>37526</c:v>
                </c:pt>
                <c:pt idx="711">
                  <c:v>37529</c:v>
                </c:pt>
                <c:pt idx="712">
                  <c:v>37530</c:v>
                </c:pt>
                <c:pt idx="713">
                  <c:v>37531</c:v>
                </c:pt>
                <c:pt idx="714">
                  <c:v>37532</c:v>
                </c:pt>
                <c:pt idx="715">
                  <c:v>37533</c:v>
                </c:pt>
                <c:pt idx="716">
                  <c:v>37536</c:v>
                </c:pt>
                <c:pt idx="717">
                  <c:v>37537</c:v>
                </c:pt>
                <c:pt idx="718">
                  <c:v>37538</c:v>
                </c:pt>
                <c:pt idx="719">
                  <c:v>37539</c:v>
                </c:pt>
                <c:pt idx="720">
                  <c:v>37540</c:v>
                </c:pt>
                <c:pt idx="721">
                  <c:v>37543</c:v>
                </c:pt>
                <c:pt idx="722">
                  <c:v>37544</c:v>
                </c:pt>
                <c:pt idx="723">
                  <c:v>37545</c:v>
                </c:pt>
                <c:pt idx="724">
                  <c:v>37546</c:v>
                </c:pt>
                <c:pt idx="725">
                  <c:v>37547</c:v>
                </c:pt>
                <c:pt idx="726">
                  <c:v>37550</c:v>
                </c:pt>
                <c:pt idx="727">
                  <c:v>37551</c:v>
                </c:pt>
                <c:pt idx="728">
                  <c:v>37552</c:v>
                </c:pt>
                <c:pt idx="729">
                  <c:v>37553</c:v>
                </c:pt>
                <c:pt idx="730">
                  <c:v>37554</c:v>
                </c:pt>
                <c:pt idx="731">
                  <c:v>37557</c:v>
                </c:pt>
                <c:pt idx="732">
                  <c:v>37558</c:v>
                </c:pt>
                <c:pt idx="733">
                  <c:v>37559</c:v>
                </c:pt>
                <c:pt idx="734">
                  <c:v>37560</c:v>
                </c:pt>
                <c:pt idx="735">
                  <c:v>37561</c:v>
                </c:pt>
                <c:pt idx="736">
                  <c:v>37564</c:v>
                </c:pt>
                <c:pt idx="737">
                  <c:v>37565</c:v>
                </c:pt>
                <c:pt idx="738">
                  <c:v>37566</c:v>
                </c:pt>
                <c:pt idx="739">
                  <c:v>37567</c:v>
                </c:pt>
                <c:pt idx="740">
                  <c:v>37568</c:v>
                </c:pt>
                <c:pt idx="741">
                  <c:v>37571</c:v>
                </c:pt>
                <c:pt idx="742">
                  <c:v>37572</c:v>
                </c:pt>
                <c:pt idx="743">
                  <c:v>37573</c:v>
                </c:pt>
                <c:pt idx="744">
                  <c:v>37574</c:v>
                </c:pt>
                <c:pt idx="745">
                  <c:v>37575</c:v>
                </c:pt>
                <c:pt idx="746">
                  <c:v>37578</c:v>
                </c:pt>
                <c:pt idx="747">
                  <c:v>37579</c:v>
                </c:pt>
                <c:pt idx="748">
                  <c:v>37581</c:v>
                </c:pt>
                <c:pt idx="749">
                  <c:v>37582</c:v>
                </c:pt>
                <c:pt idx="750">
                  <c:v>37585</c:v>
                </c:pt>
                <c:pt idx="751">
                  <c:v>37586</c:v>
                </c:pt>
                <c:pt idx="752">
                  <c:v>37587</c:v>
                </c:pt>
                <c:pt idx="753">
                  <c:v>37588</c:v>
                </c:pt>
                <c:pt idx="754">
                  <c:v>37589</c:v>
                </c:pt>
                <c:pt idx="755">
                  <c:v>37592</c:v>
                </c:pt>
                <c:pt idx="756">
                  <c:v>37593</c:v>
                </c:pt>
                <c:pt idx="757">
                  <c:v>37594</c:v>
                </c:pt>
                <c:pt idx="758">
                  <c:v>37595</c:v>
                </c:pt>
                <c:pt idx="759">
                  <c:v>37596</c:v>
                </c:pt>
                <c:pt idx="760">
                  <c:v>37599</c:v>
                </c:pt>
                <c:pt idx="761">
                  <c:v>37600</c:v>
                </c:pt>
                <c:pt idx="762">
                  <c:v>37601</c:v>
                </c:pt>
                <c:pt idx="763">
                  <c:v>37603</c:v>
                </c:pt>
                <c:pt idx="764">
                  <c:v>37606</c:v>
                </c:pt>
                <c:pt idx="765">
                  <c:v>37607</c:v>
                </c:pt>
                <c:pt idx="766">
                  <c:v>37608</c:v>
                </c:pt>
                <c:pt idx="767">
                  <c:v>37609</c:v>
                </c:pt>
                <c:pt idx="768">
                  <c:v>37610</c:v>
                </c:pt>
                <c:pt idx="769">
                  <c:v>37613</c:v>
                </c:pt>
                <c:pt idx="770">
                  <c:v>37614</c:v>
                </c:pt>
                <c:pt idx="771">
                  <c:v>37616</c:v>
                </c:pt>
                <c:pt idx="772">
                  <c:v>37617</c:v>
                </c:pt>
                <c:pt idx="773">
                  <c:v>37620</c:v>
                </c:pt>
                <c:pt idx="774">
                  <c:v>37621</c:v>
                </c:pt>
                <c:pt idx="775">
                  <c:v>37623</c:v>
                </c:pt>
                <c:pt idx="776">
                  <c:v>37624</c:v>
                </c:pt>
                <c:pt idx="777">
                  <c:v>37627</c:v>
                </c:pt>
                <c:pt idx="778">
                  <c:v>37628</c:v>
                </c:pt>
                <c:pt idx="779">
                  <c:v>37629</c:v>
                </c:pt>
                <c:pt idx="780">
                  <c:v>37630</c:v>
                </c:pt>
                <c:pt idx="781">
                  <c:v>37631</c:v>
                </c:pt>
                <c:pt idx="782">
                  <c:v>37634</c:v>
                </c:pt>
                <c:pt idx="783">
                  <c:v>37635</c:v>
                </c:pt>
                <c:pt idx="784">
                  <c:v>37636</c:v>
                </c:pt>
                <c:pt idx="785">
                  <c:v>37637</c:v>
                </c:pt>
                <c:pt idx="786">
                  <c:v>37638</c:v>
                </c:pt>
                <c:pt idx="787">
                  <c:v>37641</c:v>
                </c:pt>
                <c:pt idx="788">
                  <c:v>37642</c:v>
                </c:pt>
                <c:pt idx="789">
                  <c:v>37643</c:v>
                </c:pt>
                <c:pt idx="790">
                  <c:v>37644</c:v>
                </c:pt>
                <c:pt idx="791">
                  <c:v>37645</c:v>
                </c:pt>
                <c:pt idx="792">
                  <c:v>37648</c:v>
                </c:pt>
                <c:pt idx="793">
                  <c:v>37649</c:v>
                </c:pt>
                <c:pt idx="794">
                  <c:v>37650</c:v>
                </c:pt>
                <c:pt idx="795">
                  <c:v>37651</c:v>
                </c:pt>
                <c:pt idx="796">
                  <c:v>37652</c:v>
                </c:pt>
                <c:pt idx="797">
                  <c:v>37655</c:v>
                </c:pt>
                <c:pt idx="798">
                  <c:v>37656</c:v>
                </c:pt>
                <c:pt idx="799">
                  <c:v>37658</c:v>
                </c:pt>
                <c:pt idx="800">
                  <c:v>37659</c:v>
                </c:pt>
                <c:pt idx="801">
                  <c:v>37662</c:v>
                </c:pt>
                <c:pt idx="802">
                  <c:v>37663</c:v>
                </c:pt>
                <c:pt idx="803">
                  <c:v>37664</c:v>
                </c:pt>
                <c:pt idx="804">
                  <c:v>37665</c:v>
                </c:pt>
                <c:pt idx="805">
                  <c:v>37666</c:v>
                </c:pt>
                <c:pt idx="806">
                  <c:v>37669</c:v>
                </c:pt>
                <c:pt idx="807">
                  <c:v>37670</c:v>
                </c:pt>
                <c:pt idx="808">
                  <c:v>37671</c:v>
                </c:pt>
                <c:pt idx="809">
                  <c:v>37672</c:v>
                </c:pt>
                <c:pt idx="810">
                  <c:v>37673</c:v>
                </c:pt>
                <c:pt idx="811">
                  <c:v>37676</c:v>
                </c:pt>
                <c:pt idx="812">
                  <c:v>37677</c:v>
                </c:pt>
                <c:pt idx="813">
                  <c:v>37678</c:v>
                </c:pt>
                <c:pt idx="814">
                  <c:v>37679</c:v>
                </c:pt>
                <c:pt idx="815">
                  <c:v>37680</c:v>
                </c:pt>
                <c:pt idx="816">
                  <c:v>37683</c:v>
                </c:pt>
                <c:pt idx="817">
                  <c:v>37684</c:v>
                </c:pt>
                <c:pt idx="818">
                  <c:v>37685</c:v>
                </c:pt>
                <c:pt idx="819">
                  <c:v>37686</c:v>
                </c:pt>
                <c:pt idx="820">
                  <c:v>37687</c:v>
                </c:pt>
                <c:pt idx="821">
                  <c:v>37690</c:v>
                </c:pt>
                <c:pt idx="822">
                  <c:v>37691</c:v>
                </c:pt>
                <c:pt idx="823">
                  <c:v>37692</c:v>
                </c:pt>
                <c:pt idx="824">
                  <c:v>37693</c:v>
                </c:pt>
                <c:pt idx="825">
                  <c:v>37694</c:v>
                </c:pt>
                <c:pt idx="826">
                  <c:v>37697</c:v>
                </c:pt>
                <c:pt idx="827">
                  <c:v>37698</c:v>
                </c:pt>
                <c:pt idx="828">
                  <c:v>37699</c:v>
                </c:pt>
                <c:pt idx="829">
                  <c:v>37700</c:v>
                </c:pt>
                <c:pt idx="830">
                  <c:v>37704</c:v>
                </c:pt>
                <c:pt idx="831">
                  <c:v>37705</c:v>
                </c:pt>
                <c:pt idx="832">
                  <c:v>37706</c:v>
                </c:pt>
                <c:pt idx="833">
                  <c:v>37707</c:v>
                </c:pt>
                <c:pt idx="834">
                  <c:v>37708</c:v>
                </c:pt>
                <c:pt idx="835">
                  <c:v>37711</c:v>
                </c:pt>
                <c:pt idx="836">
                  <c:v>37712</c:v>
                </c:pt>
                <c:pt idx="837">
                  <c:v>37713</c:v>
                </c:pt>
                <c:pt idx="838">
                  <c:v>37714</c:v>
                </c:pt>
                <c:pt idx="839">
                  <c:v>37715</c:v>
                </c:pt>
                <c:pt idx="840">
                  <c:v>37718</c:v>
                </c:pt>
                <c:pt idx="841">
                  <c:v>37719</c:v>
                </c:pt>
                <c:pt idx="842">
                  <c:v>37720</c:v>
                </c:pt>
                <c:pt idx="843">
                  <c:v>37721</c:v>
                </c:pt>
                <c:pt idx="844">
                  <c:v>37722</c:v>
                </c:pt>
                <c:pt idx="845">
                  <c:v>37725</c:v>
                </c:pt>
                <c:pt idx="846">
                  <c:v>37726</c:v>
                </c:pt>
                <c:pt idx="847">
                  <c:v>37727</c:v>
                </c:pt>
                <c:pt idx="848">
                  <c:v>37732</c:v>
                </c:pt>
                <c:pt idx="849">
                  <c:v>37733</c:v>
                </c:pt>
                <c:pt idx="850">
                  <c:v>37734</c:v>
                </c:pt>
                <c:pt idx="851">
                  <c:v>37735</c:v>
                </c:pt>
                <c:pt idx="852">
                  <c:v>37736</c:v>
                </c:pt>
                <c:pt idx="853">
                  <c:v>37739</c:v>
                </c:pt>
                <c:pt idx="854">
                  <c:v>37740</c:v>
                </c:pt>
                <c:pt idx="855">
                  <c:v>37741</c:v>
                </c:pt>
                <c:pt idx="856">
                  <c:v>37743</c:v>
                </c:pt>
                <c:pt idx="857">
                  <c:v>37746</c:v>
                </c:pt>
                <c:pt idx="858">
                  <c:v>37747</c:v>
                </c:pt>
                <c:pt idx="859">
                  <c:v>37748</c:v>
                </c:pt>
                <c:pt idx="860">
                  <c:v>37749</c:v>
                </c:pt>
                <c:pt idx="861">
                  <c:v>37750</c:v>
                </c:pt>
                <c:pt idx="862">
                  <c:v>37753</c:v>
                </c:pt>
                <c:pt idx="863">
                  <c:v>37754</c:v>
                </c:pt>
                <c:pt idx="864">
                  <c:v>37755</c:v>
                </c:pt>
                <c:pt idx="865">
                  <c:v>37756</c:v>
                </c:pt>
                <c:pt idx="866">
                  <c:v>37757</c:v>
                </c:pt>
                <c:pt idx="867">
                  <c:v>37760</c:v>
                </c:pt>
                <c:pt idx="868">
                  <c:v>37761</c:v>
                </c:pt>
                <c:pt idx="869">
                  <c:v>37762</c:v>
                </c:pt>
                <c:pt idx="870">
                  <c:v>37763</c:v>
                </c:pt>
                <c:pt idx="871">
                  <c:v>37764</c:v>
                </c:pt>
                <c:pt idx="872">
                  <c:v>37767</c:v>
                </c:pt>
                <c:pt idx="873">
                  <c:v>37768</c:v>
                </c:pt>
                <c:pt idx="874">
                  <c:v>37769</c:v>
                </c:pt>
                <c:pt idx="875">
                  <c:v>37770</c:v>
                </c:pt>
                <c:pt idx="876">
                  <c:v>37771</c:v>
                </c:pt>
                <c:pt idx="877">
                  <c:v>37774</c:v>
                </c:pt>
                <c:pt idx="878">
                  <c:v>37775</c:v>
                </c:pt>
                <c:pt idx="879">
                  <c:v>37776</c:v>
                </c:pt>
                <c:pt idx="880">
                  <c:v>37777</c:v>
                </c:pt>
                <c:pt idx="881">
                  <c:v>37778</c:v>
                </c:pt>
                <c:pt idx="882">
                  <c:v>37781</c:v>
                </c:pt>
                <c:pt idx="883">
                  <c:v>37782</c:v>
                </c:pt>
                <c:pt idx="884">
                  <c:v>37783</c:v>
                </c:pt>
                <c:pt idx="885">
                  <c:v>37784</c:v>
                </c:pt>
                <c:pt idx="886">
                  <c:v>37785</c:v>
                </c:pt>
                <c:pt idx="887">
                  <c:v>37788</c:v>
                </c:pt>
                <c:pt idx="888">
                  <c:v>37789</c:v>
                </c:pt>
                <c:pt idx="889">
                  <c:v>37790</c:v>
                </c:pt>
                <c:pt idx="890">
                  <c:v>37791</c:v>
                </c:pt>
                <c:pt idx="891">
                  <c:v>37792</c:v>
                </c:pt>
                <c:pt idx="892">
                  <c:v>37795</c:v>
                </c:pt>
                <c:pt idx="893">
                  <c:v>37796</c:v>
                </c:pt>
                <c:pt idx="894">
                  <c:v>37797</c:v>
                </c:pt>
                <c:pt idx="895">
                  <c:v>37798</c:v>
                </c:pt>
                <c:pt idx="896">
                  <c:v>37799</c:v>
                </c:pt>
                <c:pt idx="897">
                  <c:v>37802</c:v>
                </c:pt>
                <c:pt idx="898">
                  <c:v>37803</c:v>
                </c:pt>
                <c:pt idx="899">
                  <c:v>37804</c:v>
                </c:pt>
                <c:pt idx="900">
                  <c:v>37805</c:v>
                </c:pt>
                <c:pt idx="901">
                  <c:v>37806</c:v>
                </c:pt>
                <c:pt idx="902">
                  <c:v>37809</c:v>
                </c:pt>
                <c:pt idx="903">
                  <c:v>37810</c:v>
                </c:pt>
                <c:pt idx="904">
                  <c:v>37811</c:v>
                </c:pt>
                <c:pt idx="905">
                  <c:v>37812</c:v>
                </c:pt>
                <c:pt idx="906">
                  <c:v>37813</c:v>
                </c:pt>
                <c:pt idx="907">
                  <c:v>37816</c:v>
                </c:pt>
                <c:pt idx="908">
                  <c:v>37817</c:v>
                </c:pt>
                <c:pt idx="909">
                  <c:v>37818</c:v>
                </c:pt>
                <c:pt idx="910">
                  <c:v>37819</c:v>
                </c:pt>
                <c:pt idx="911">
                  <c:v>37820</c:v>
                </c:pt>
                <c:pt idx="912">
                  <c:v>37823</c:v>
                </c:pt>
                <c:pt idx="913">
                  <c:v>37824</c:v>
                </c:pt>
                <c:pt idx="914">
                  <c:v>37825</c:v>
                </c:pt>
                <c:pt idx="915">
                  <c:v>37826</c:v>
                </c:pt>
                <c:pt idx="916">
                  <c:v>37827</c:v>
                </c:pt>
                <c:pt idx="917">
                  <c:v>37830</c:v>
                </c:pt>
                <c:pt idx="918">
                  <c:v>37831</c:v>
                </c:pt>
                <c:pt idx="919">
                  <c:v>37832</c:v>
                </c:pt>
                <c:pt idx="920">
                  <c:v>37833</c:v>
                </c:pt>
                <c:pt idx="921">
                  <c:v>37834</c:v>
                </c:pt>
                <c:pt idx="922">
                  <c:v>37837</c:v>
                </c:pt>
                <c:pt idx="923">
                  <c:v>37838</c:v>
                </c:pt>
                <c:pt idx="924">
                  <c:v>37839</c:v>
                </c:pt>
                <c:pt idx="925">
                  <c:v>37840</c:v>
                </c:pt>
                <c:pt idx="926">
                  <c:v>37841</c:v>
                </c:pt>
                <c:pt idx="927">
                  <c:v>37844</c:v>
                </c:pt>
                <c:pt idx="928">
                  <c:v>37845</c:v>
                </c:pt>
                <c:pt idx="929">
                  <c:v>37846</c:v>
                </c:pt>
                <c:pt idx="930">
                  <c:v>37847</c:v>
                </c:pt>
                <c:pt idx="931">
                  <c:v>37848</c:v>
                </c:pt>
                <c:pt idx="932">
                  <c:v>37851</c:v>
                </c:pt>
                <c:pt idx="933">
                  <c:v>37852</c:v>
                </c:pt>
                <c:pt idx="934">
                  <c:v>37853</c:v>
                </c:pt>
                <c:pt idx="935">
                  <c:v>37854</c:v>
                </c:pt>
                <c:pt idx="936">
                  <c:v>37855</c:v>
                </c:pt>
                <c:pt idx="937">
                  <c:v>37858</c:v>
                </c:pt>
                <c:pt idx="938">
                  <c:v>37859</c:v>
                </c:pt>
                <c:pt idx="939">
                  <c:v>37860</c:v>
                </c:pt>
                <c:pt idx="940">
                  <c:v>37861</c:v>
                </c:pt>
                <c:pt idx="941">
                  <c:v>37862</c:v>
                </c:pt>
                <c:pt idx="942">
                  <c:v>37865</c:v>
                </c:pt>
                <c:pt idx="943">
                  <c:v>37866</c:v>
                </c:pt>
                <c:pt idx="944">
                  <c:v>37867</c:v>
                </c:pt>
                <c:pt idx="945">
                  <c:v>37868</c:v>
                </c:pt>
                <c:pt idx="946">
                  <c:v>37869</c:v>
                </c:pt>
                <c:pt idx="947">
                  <c:v>37872</c:v>
                </c:pt>
                <c:pt idx="948">
                  <c:v>37873</c:v>
                </c:pt>
                <c:pt idx="949">
                  <c:v>37874</c:v>
                </c:pt>
                <c:pt idx="950">
                  <c:v>37875</c:v>
                </c:pt>
                <c:pt idx="951">
                  <c:v>37876</c:v>
                </c:pt>
                <c:pt idx="952">
                  <c:v>37879</c:v>
                </c:pt>
                <c:pt idx="953">
                  <c:v>37881</c:v>
                </c:pt>
                <c:pt idx="954">
                  <c:v>37882</c:v>
                </c:pt>
                <c:pt idx="955">
                  <c:v>37883</c:v>
                </c:pt>
                <c:pt idx="956">
                  <c:v>37886</c:v>
                </c:pt>
                <c:pt idx="957">
                  <c:v>37887</c:v>
                </c:pt>
                <c:pt idx="958">
                  <c:v>37888</c:v>
                </c:pt>
                <c:pt idx="959">
                  <c:v>37889</c:v>
                </c:pt>
                <c:pt idx="960">
                  <c:v>37890</c:v>
                </c:pt>
                <c:pt idx="961">
                  <c:v>37893</c:v>
                </c:pt>
                <c:pt idx="962">
                  <c:v>37894</c:v>
                </c:pt>
                <c:pt idx="963">
                  <c:v>37895</c:v>
                </c:pt>
                <c:pt idx="964">
                  <c:v>37896</c:v>
                </c:pt>
                <c:pt idx="965">
                  <c:v>37897</c:v>
                </c:pt>
                <c:pt idx="966">
                  <c:v>37900</c:v>
                </c:pt>
                <c:pt idx="967">
                  <c:v>37901</c:v>
                </c:pt>
                <c:pt idx="968">
                  <c:v>37902</c:v>
                </c:pt>
                <c:pt idx="969">
                  <c:v>37903</c:v>
                </c:pt>
                <c:pt idx="970">
                  <c:v>37904</c:v>
                </c:pt>
                <c:pt idx="971">
                  <c:v>37907</c:v>
                </c:pt>
                <c:pt idx="972">
                  <c:v>37908</c:v>
                </c:pt>
                <c:pt idx="973">
                  <c:v>37909</c:v>
                </c:pt>
                <c:pt idx="974">
                  <c:v>37910</c:v>
                </c:pt>
                <c:pt idx="975">
                  <c:v>37911</c:v>
                </c:pt>
                <c:pt idx="976">
                  <c:v>37914</c:v>
                </c:pt>
                <c:pt idx="977">
                  <c:v>37915</c:v>
                </c:pt>
                <c:pt idx="978">
                  <c:v>37916</c:v>
                </c:pt>
                <c:pt idx="979">
                  <c:v>37917</c:v>
                </c:pt>
                <c:pt idx="980">
                  <c:v>37918</c:v>
                </c:pt>
                <c:pt idx="981">
                  <c:v>37921</c:v>
                </c:pt>
                <c:pt idx="982">
                  <c:v>37922</c:v>
                </c:pt>
                <c:pt idx="983">
                  <c:v>37923</c:v>
                </c:pt>
                <c:pt idx="984">
                  <c:v>37924</c:v>
                </c:pt>
                <c:pt idx="985">
                  <c:v>37925</c:v>
                </c:pt>
                <c:pt idx="986">
                  <c:v>37928</c:v>
                </c:pt>
                <c:pt idx="987">
                  <c:v>37929</c:v>
                </c:pt>
                <c:pt idx="988">
                  <c:v>37930</c:v>
                </c:pt>
                <c:pt idx="989">
                  <c:v>37931</c:v>
                </c:pt>
                <c:pt idx="990">
                  <c:v>37932</c:v>
                </c:pt>
                <c:pt idx="991">
                  <c:v>37935</c:v>
                </c:pt>
                <c:pt idx="992">
                  <c:v>37936</c:v>
                </c:pt>
                <c:pt idx="993">
                  <c:v>37937</c:v>
                </c:pt>
                <c:pt idx="994">
                  <c:v>37938</c:v>
                </c:pt>
                <c:pt idx="995">
                  <c:v>37939</c:v>
                </c:pt>
                <c:pt idx="996">
                  <c:v>37942</c:v>
                </c:pt>
                <c:pt idx="997">
                  <c:v>37943</c:v>
                </c:pt>
                <c:pt idx="998">
                  <c:v>37944</c:v>
                </c:pt>
                <c:pt idx="999">
                  <c:v>37946</c:v>
                </c:pt>
                <c:pt idx="1000">
                  <c:v>37949</c:v>
                </c:pt>
                <c:pt idx="1001">
                  <c:v>37950</c:v>
                </c:pt>
                <c:pt idx="1002">
                  <c:v>37951</c:v>
                </c:pt>
                <c:pt idx="1003">
                  <c:v>37952</c:v>
                </c:pt>
                <c:pt idx="1004">
                  <c:v>37953</c:v>
                </c:pt>
                <c:pt idx="1005">
                  <c:v>37956</c:v>
                </c:pt>
                <c:pt idx="1006">
                  <c:v>37957</c:v>
                </c:pt>
                <c:pt idx="1007">
                  <c:v>37958</c:v>
                </c:pt>
                <c:pt idx="1008">
                  <c:v>37959</c:v>
                </c:pt>
                <c:pt idx="1009">
                  <c:v>37960</c:v>
                </c:pt>
                <c:pt idx="1010">
                  <c:v>37963</c:v>
                </c:pt>
                <c:pt idx="1011">
                  <c:v>37964</c:v>
                </c:pt>
                <c:pt idx="1012">
                  <c:v>37965</c:v>
                </c:pt>
                <c:pt idx="1013">
                  <c:v>37966</c:v>
                </c:pt>
                <c:pt idx="1014">
                  <c:v>37970</c:v>
                </c:pt>
                <c:pt idx="1015">
                  <c:v>37971</c:v>
                </c:pt>
                <c:pt idx="1016">
                  <c:v>37972</c:v>
                </c:pt>
                <c:pt idx="1017">
                  <c:v>37973</c:v>
                </c:pt>
                <c:pt idx="1018">
                  <c:v>37974</c:v>
                </c:pt>
                <c:pt idx="1019">
                  <c:v>37977</c:v>
                </c:pt>
                <c:pt idx="1020">
                  <c:v>37978</c:v>
                </c:pt>
                <c:pt idx="1021">
                  <c:v>37979</c:v>
                </c:pt>
                <c:pt idx="1022">
                  <c:v>37981</c:v>
                </c:pt>
                <c:pt idx="1023">
                  <c:v>37984</c:v>
                </c:pt>
                <c:pt idx="1024">
                  <c:v>37985</c:v>
                </c:pt>
                <c:pt idx="1025">
                  <c:v>37986</c:v>
                </c:pt>
                <c:pt idx="1026">
                  <c:v>37988</c:v>
                </c:pt>
                <c:pt idx="1027">
                  <c:v>37991</c:v>
                </c:pt>
                <c:pt idx="1028">
                  <c:v>37992</c:v>
                </c:pt>
                <c:pt idx="1029">
                  <c:v>37993</c:v>
                </c:pt>
                <c:pt idx="1030">
                  <c:v>37994</c:v>
                </c:pt>
                <c:pt idx="1031">
                  <c:v>37995</c:v>
                </c:pt>
                <c:pt idx="1032">
                  <c:v>37998</c:v>
                </c:pt>
                <c:pt idx="1033">
                  <c:v>37999</c:v>
                </c:pt>
                <c:pt idx="1034">
                  <c:v>38000</c:v>
                </c:pt>
                <c:pt idx="1035">
                  <c:v>38001</c:v>
                </c:pt>
                <c:pt idx="1036">
                  <c:v>38002</c:v>
                </c:pt>
                <c:pt idx="1037">
                  <c:v>38005</c:v>
                </c:pt>
                <c:pt idx="1038">
                  <c:v>38006</c:v>
                </c:pt>
                <c:pt idx="1039">
                  <c:v>38007</c:v>
                </c:pt>
                <c:pt idx="1040">
                  <c:v>38008</c:v>
                </c:pt>
                <c:pt idx="1041">
                  <c:v>38009</c:v>
                </c:pt>
                <c:pt idx="1042">
                  <c:v>38012</c:v>
                </c:pt>
                <c:pt idx="1043">
                  <c:v>38013</c:v>
                </c:pt>
                <c:pt idx="1044">
                  <c:v>38014</c:v>
                </c:pt>
                <c:pt idx="1045">
                  <c:v>38015</c:v>
                </c:pt>
                <c:pt idx="1046">
                  <c:v>38016</c:v>
                </c:pt>
                <c:pt idx="1047">
                  <c:v>38019</c:v>
                </c:pt>
                <c:pt idx="1048">
                  <c:v>38020</c:v>
                </c:pt>
                <c:pt idx="1049">
                  <c:v>38021</c:v>
                </c:pt>
                <c:pt idx="1050">
                  <c:v>38023</c:v>
                </c:pt>
                <c:pt idx="1051">
                  <c:v>38026</c:v>
                </c:pt>
                <c:pt idx="1052">
                  <c:v>38027</c:v>
                </c:pt>
                <c:pt idx="1053">
                  <c:v>38028</c:v>
                </c:pt>
                <c:pt idx="1054">
                  <c:v>38029</c:v>
                </c:pt>
                <c:pt idx="1055">
                  <c:v>38030</c:v>
                </c:pt>
                <c:pt idx="1056">
                  <c:v>38033</c:v>
                </c:pt>
                <c:pt idx="1057">
                  <c:v>38034</c:v>
                </c:pt>
                <c:pt idx="1058">
                  <c:v>38035</c:v>
                </c:pt>
                <c:pt idx="1059">
                  <c:v>38036</c:v>
                </c:pt>
                <c:pt idx="1060">
                  <c:v>38037</c:v>
                </c:pt>
                <c:pt idx="1061">
                  <c:v>38040</c:v>
                </c:pt>
                <c:pt idx="1062">
                  <c:v>38041</c:v>
                </c:pt>
                <c:pt idx="1063">
                  <c:v>38042</c:v>
                </c:pt>
                <c:pt idx="1064">
                  <c:v>38043</c:v>
                </c:pt>
                <c:pt idx="1065">
                  <c:v>38044</c:v>
                </c:pt>
                <c:pt idx="1066">
                  <c:v>38047</c:v>
                </c:pt>
                <c:pt idx="1067">
                  <c:v>38048</c:v>
                </c:pt>
                <c:pt idx="1068">
                  <c:v>38049</c:v>
                </c:pt>
                <c:pt idx="1069">
                  <c:v>38050</c:v>
                </c:pt>
                <c:pt idx="1070">
                  <c:v>38051</c:v>
                </c:pt>
                <c:pt idx="1071">
                  <c:v>38054</c:v>
                </c:pt>
                <c:pt idx="1072">
                  <c:v>38055</c:v>
                </c:pt>
                <c:pt idx="1073">
                  <c:v>38056</c:v>
                </c:pt>
                <c:pt idx="1074">
                  <c:v>38057</c:v>
                </c:pt>
                <c:pt idx="1075">
                  <c:v>38058</c:v>
                </c:pt>
                <c:pt idx="1076">
                  <c:v>38061</c:v>
                </c:pt>
                <c:pt idx="1077">
                  <c:v>38062</c:v>
                </c:pt>
                <c:pt idx="1078">
                  <c:v>38063</c:v>
                </c:pt>
                <c:pt idx="1079">
                  <c:v>38064</c:v>
                </c:pt>
                <c:pt idx="1080">
                  <c:v>38065</c:v>
                </c:pt>
                <c:pt idx="1081">
                  <c:v>38068</c:v>
                </c:pt>
                <c:pt idx="1082">
                  <c:v>38069</c:v>
                </c:pt>
                <c:pt idx="1083">
                  <c:v>38070</c:v>
                </c:pt>
                <c:pt idx="1084">
                  <c:v>38071</c:v>
                </c:pt>
                <c:pt idx="1085">
                  <c:v>38072</c:v>
                </c:pt>
                <c:pt idx="1086">
                  <c:v>38075</c:v>
                </c:pt>
                <c:pt idx="1087">
                  <c:v>38076</c:v>
                </c:pt>
                <c:pt idx="1088">
                  <c:v>38077</c:v>
                </c:pt>
                <c:pt idx="1089">
                  <c:v>38078</c:v>
                </c:pt>
                <c:pt idx="1090">
                  <c:v>38079</c:v>
                </c:pt>
                <c:pt idx="1091">
                  <c:v>38082</c:v>
                </c:pt>
                <c:pt idx="1092">
                  <c:v>38083</c:v>
                </c:pt>
                <c:pt idx="1093">
                  <c:v>38084</c:v>
                </c:pt>
                <c:pt idx="1094">
                  <c:v>38089</c:v>
                </c:pt>
                <c:pt idx="1095">
                  <c:v>38090</c:v>
                </c:pt>
                <c:pt idx="1096">
                  <c:v>38091</c:v>
                </c:pt>
                <c:pt idx="1097">
                  <c:v>38092</c:v>
                </c:pt>
                <c:pt idx="1098">
                  <c:v>38093</c:v>
                </c:pt>
                <c:pt idx="1099">
                  <c:v>38096</c:v>
                </c:pt>
                <c:pt idx="1100">
                  <c:v>38097</c:v>
                </c:pt>
                <c:pt idx="1101">
                  <c:v>38098</c:v>
                </c:pt>
                <c:pt idx="1102">
                  <c:v>38099</c:v>
                </c:pt>
                <c:pt idx="1103">
                  <c:v>38100</c:v>
                </c:pt>
                <c:pt idx="1104">
                  <c:v>38103</c:v>
                </c:pt>
                <c:pt idx="1105">
                  <c:v>38104</c:v>
                </c:pt>
                <c:pt idx="1106">
                  <c:v>38105</c:v>
                </c:pt>
                <c:pt idx="1107">
                  <c:v>38106</c:v>
                </c:pt>
                <c:pt idx="1108">
                  <c:v>38107</c:v>
                </c:pt>
                <c:pt idx="1109">
                  <c:v>38110</c:v>
                </c:pt>
                <c:pt idx="1110">
                  <c:v>38111</c:v>
                </c:pt>
                <c:pt idx="1111">
                  <c:v>38112</c:v>
                </c:pt>
                <c:pt idx="1112">
                  <c:v>38113</c:v>
                </c:pt>
                <c:pt idx="1113">
                  <c:v>38114</c:v>
                </c:pt>
                <c:pt idx="1114">
                  <c:v>38117</c:v>
                </c:pt>
                <c:pt idx="1115">
                  <c:v>38118</c:v>
                </c:pt>
                <c:pt idx="1116">
                  <c:v>38119</c:v>
                </c:pt>
                <c:pt idx="1117">
                  <c:v>38120</c:v>
                </c:pt>
                <c:pt idx="1118">
                  <c:v>38121</c:v>
                </c:pt>
                <c:pt idx="1119">
                  <c:v>38124</c:v>
                </c:pt>
                <c:pt idx="1120">
                  <c:v>38125</c:v>
                </c:pt>
                <c:pt idx="1121">
                  <c:v>38126</c:v>
                </c:pt>
                <c:pt idx="1122">
                  <c:v>38127</c:v>
                </c:pt>
                <c:pt idx="1123">
                  <c:v>38128</c:v>
                </c:pt>
                <c:pt idx="1124">
                  <c:v>38131</c:v>
                </c:pt>
                <c:pt idx="1125">
                  <c:v>38132</c:v>
                </c:pt>
                <c:pt idx="1126">
                  <c:v>38133</c:v>
                </c:pt>
                <c:pt idx="1127">
                  <c:v>38134</c:v>
                </c:pt>
                <c:pt idx="1128">
                  <c:v>38135</c:v>
                </c:pt>
                <c:pt idx="1129">
                  <c:v>38138</c:v>
                </c:pt>
                <c:pt idx="1130">
                  <c:v>38139</c:v>
                </c:pt>
                <c:pt idx="1131">
                  <c:v>38140</c:v>
                </c:pt>
                <c:pt idx="1132">
                  <c:v>38141</c:v>
                </c:pt>
                <c:pt idx="1133">
                  <c:v>38142</c:v>
                </c:pt>
                <c:pt idx="1134">
                  <c:v>38145</c:v>
                </c:pt>
                <c:pt idx="1135">
                  <c:v>38146</c:v>
                </c:pt>
                <c:pt idx="1136">
                  <c:v>38147</c:v>
                </c:pt>
                <c:pt idx="1137">
                  <c:v>38148</c:v>
                </c:pt>
                <c:pt idx="1138">
                  <c:v>38149</c:v>
                </c:pt>
                <c:pt idx="1139">
                  <c:v>38152</c:v>
                </c:pt>
                <c:pt idx="1140">
                  <c:v>38153</c:v>
                </c:pt>
                <c:pt idx="1141">
                  <c:v>38154</c:v>
                </c:pt>
                <c:pt idx="1142">
                  <c:v>38155</c:v>
                </c:pt>
                <c:pt idx="1143">
                  <c:v>38156</c:v>
                </c:pt>
                <c:pt idx="1144">
                  <c:v>38159</c:v>
                </c:pt>
                <c:pt idx="1145">
                  <c:v>38160</c:v>
                </c:pt>
                <c:pt idx="1146">
                  <c:v>38161</c:v>
                </c:pt>
                <c:pt idx="1147">
                  <c:v>38162</c:v>
                </c:pt>
                <c:pt idx="1148">
                  <c:v>38163</c:v>
                </c:pt>
                <c:pt idx="1149">
                  <c:v>38166</c:v>
                </c:pt>
                <c:pt idx="1150">
                  <c:v>38167</c:v>
                </c:pt>
                <c:pt idx="1151">
                  <c:v>38168</c:v>
                </c:pt>
                <c:pt idx="1152">
                  <c:v>38169</c:v>
                </c:pt>
                <c:pt idx="1153">
                  <c:v>38170</c:v>
                </c:pt>
                <c:pt idx="1154">
                  <c:v>38173</c:v>
                </c:pt>
                <c:pt idx="1155">
                  <c:v>38174</c:v>
                </c:pt>
                <c:pt idx="1156">
                  <c:v>38175</c:v>
                </c:pt>
                <c:pt idx="1157">
                  <c:v>38176</c:v>
                </c:pt>
                <c:pt idx="1158">
                  <c:v>38177</c:v>
                </c:pt>
                <c:pt idx="1159">
                  <c:v>38180</c:v>
                </c:pt>
                <c:pt idx="1160">
                  <c:v>38181</c:v>
                </c:pt>
                <c:pt idx="1161">
                  <c:v>38182</c:v>
                </c:pt>
                <c:pt idx="1162">
                  <c:v>38183</c:v>
                </c:pt>
                <c:pt idx="1163">
                  <c:v>38184</c:v>
                </c:pt>
                <c:pt idx="1164">
                  <c:v>38187</c:v>
                </c:pt>
                <c:pt idx="1165">
                  <c:v>38188</c:v>
                </c:pt>
                <c:pt idx="1166">
                  <c:v>38189</c:v>
                </c:pt>
                <c:pt idx="1167">
                  <c:v>38190</c:v>
                </c:pt>
                <c:pt idx="1168">
                  <c:v>38191</c:v>
                </c:pt>
                <c:pt idx="1169">
                  <c:v>38194</c:v>
                </c:pt>
                <c:pt idx="1170">
                  <c:v>38195</c:v>
                </c:pt>
                <c:pt idx="1171">
                  <c:v>38196</c:v>
                </c:pt>
                <c:pt idx="1172">
                  <c:v>38197</c:v>
                </c:pt>
                <c:pt idx="1173">
                  <c:v>38198</c:v>
                </c:pt>
                <c:pt idx="1174">
                  <c:v>38201</c:v>
                </c:pt>
                <c:pt idx="1175">
                  <c:v>38202</c:v>
                </c:pt>
                <c:pt idx="1176">
                  <c:v>38203</c:v>
                </c:pt>
                <c:pt idx="1177">
                  <c:v>38204</c:v>
                </c:pt>
                <c:pt idx="1178">
                  <c:v>38205</c:v>
                </c:pt>
                <c:pt idx="1179">
                  <c:v>38208</c:v>
                </c:pt>
                <c:pt idx="1180">
                  <c:v>38209</c:v>
                </c:pt>
                <c:pt idx="1181">
                  <c:v>38210</c:v>
                </c:pt>
                <c:pt idx="1182">
                  <c:v>38211</c:v>
                </c:pt>
                <c:pt idx="1183">
                  <c:v>38212</c:v>
                </c:pt>
                <c:pt idx="1184">
                  <c:v>38215</c:v>
                </c:pt>
                <c:pt idx="1185">
                  <c:v>38216</c:v>
                </c:pt>
                <c:pt idx="1186">
                  <c:v>38217</c:v>
                </c:pt>
                <c:pt idx="1187">
                  <c:v>38218</c:v>
                </c:pt>
                <c:pt idx="1188">
                  <c:v>38219</c:v>
                </c:pt>
                <c:pt idx="1189">
                  <c:v>38222</c:v>
                </c:pt>
                <c:pt idx="1190">
                  <c:v>38223</c:v>
                </c:pt>
                <c:pt idx="1191">
                  <c:v>38224</c:v>
                </c:pt>
                <c:pt idx="1192">
                  <c:v>38225</c:v>
                </c:pt>
                <c:pt idx="1193">
                  <c:v>38226</c:v>
                </c:pt>
                <c:pt idx="1194">
                  <c:v>38229</c:v>
                </c:pt>
                <c:pt idx="1195">
                  <c:v>38230</c:v>
                </c:pt>
                <c:pt idx="1196">
                  <c:v>38231</c:v>
                </c:pt>
                <c:pt idx="1197">
                  <c:v>38232</c:v>
                </c:pt>
                <c:pt idx="1198">
                  <c:v>38233</c:v>
                </c:pt>
                <c:pt idx="1199">
                  <c:v>38236</c:v>
                </c:pt>
                <c:pt idx="1200">
                  <c:v>38237</c:v>
                </c:pt>
                <c:pt idx="1201">
                  <c:v>38238</c:v>
                </c:pt>
                <c:pt idx="1202">
                  <c:v>38239</c:v>
                </c:pt>
                <c:pt idx="1203">
                  <c:v>38240</c:v>
                </c:pt>
                <c:pt idx="1204">
                  <c:v>38243</c:v>
                </c:pt>
                <c:pt idx="1205">
                  <c:v>38244</c:v>
                </c:pt>
                <c:pt idx="1206">
                  <c:v>38245</c:v>
                </c:pt>
                <c:pt idx="1207">
                  <c:v>38247</c:v>
                </c:pt>
                <c:pt idx="1208">
                  <c:v>38250</c:v>
                </c:pt>
                <c:pt idx="1209">
                  <c:v>38251</c:v>
                </c:pt>
                <c:pt idx="1210">
                  <c:v>38252</c:v>
                </c:pt>
                <c:pt idx="1211">
                  <c:v>38253</c:v>
                </c:pt>
                <c:pt idx="1212">
                  <c:v>38254</c:v>
                </c:pt>
                <c:pt idx="1213">
                  <c:v>38257</c:v>
                </c:pt>
                <c:pt idx="1214">
                  <c:v>38258</c:v>
                </c:pt>
                <c:pt idx="1215">
                  <c:v>38259</c:v>
                </c:pt>
                <c:pt idx="1216">
                  <c:v>38260</c:v>
                </c:pt>
                <c:pt idx="1217">
                  <c:v>38261</c:v>
                </c:pt>
                <c:pt idx="1218">
                  <c:v>38264</c:v>
                </c:pt>
                <c:pt idx="1219">
                  <c:v>38265</c:v>
                </c:pt>
                <c:pt idx="1220">
                  <c:v>38266</c:v>
                </c:pt>
                <c:pt idx="1221">
                  <c:v>38267</c:v>
                </c:pt>
                <c:pt idx="1222">
                  <c:v>38268</c:v>
                </c:pt>
                <c:pt idx="1223">
                  <c:v>38271</c:v>
                </c:pt>
                <c:pt idx="1224">
                  <c:v>38272</c:v>
                </c:pt>
                <c:pt idx="1225">
                  <c:v>38273</c:v>
                </c:pt>
                <c:pt idx="1226">
                  <c:v>38274</c:v>
                </c:pt>
                <c:pt idx="1227">
                  <c:v>38275</c:v>
                </c:pt>
                <c:pt idx="1228">
                  <c:v>38278</c:v>
                </c:pt>
                <c:pt idx="1229">
                  <c:v>38279</c:v>
                </c:pt>
                <c:pt idx="1230">
                  <c:v>38280</c:v>
                </c:pt>
                <c:pt idx="1231">
                  <c:v>38281</c:v>
                </c:pt>
                <c:pt idx="1232">
                  <c:v>38282</c:v>
                </c:pt>
                <c:pt idx="1233">
                  <c:v>38285</c:v>
                </c:pt>
                <c:pt idx="1234">
                  <c:v>38286</c:v>
                </c:pt>
                <c:pt idx="1235">
                  <c:v>38287</c:v>
                </c:pt>
                <c:pt idx="1236">
                  <c:v>38288</c:v>
                </c:pt>
                <c:pt idx="1237">
                  <c:v>38289</c:v>
                </c:pt>
                <c:pt idx="1238">
                  <c:v>38292</c:v>
                </c:pt>
                <c:pt idx="1239">
                  <c:v>38293</c:v>
                </c:pt>
                <c:pt idx="1240">
                  <c:v>38294</c:v>
                </c:pt>
                <c:pt idx="1241">
                  <c:v>38295</c:v>
                </c:pt>
                <c:pt idx="1242">
                  <c:v>38296</c:v>
                </c:pt>
                <c:pt idx="1243">
                  <c:v>38299</c:v>
                </c:pt>
                <c:pt idx="1244">
                  <c:v>38300</c:v>
                </c:pt>
                <c:pt idx="1245">
                  <c:v>38301</c:v>
                </c:pt>
                <c:pt idx="1246">
                  <c:v>38302</c:v>
                </c:pt>
                <c:pt idx="1247">
                  <c:v>38303</c:v>
                </c:pt>
                <c:pt idx="1248">
                  <c:v>38306</c:v>
                </c:pt>
                <c:pt idx="1249">
                  <c:v>38307</c:v>
                </c:pt>
                <c:pt idx="1250">
                  <c:v>38308</c:v>
                </c:pt>
                <c:pt idx="1251">
                  <c:v>38309</c:v>
                </c:pt>
                <c:pt idx="1252">
                  <c:v>38310</c:v>
                </c:pt>
                <c:pt idx="1253">
                  <c:v>38313</c:v>
                </c:pt>
                <c:pt idx="1254">
                  <c:v>38314</c:v>
                </c:pt>
                <c:pt idx="1255">
                  <c:v>38315</c:v>
                </c:pt>
                <c:pt idx="1256">
                  <c:v>38316</c:v>
                </c:pt>
                <c:pt idx="1257">
                  <c:v>38317</c:v>
                </c:pt>
                <c:pt idx="1258">
                  <c:v>38320</c:v>
                </c:pt>
                <c:pt idx="1259">
                  <c:v>38321</c:v>
                </c:pt>
                <c:pt idx="1260">
                  <c:v>38322</c:v>
                </c:pt>
                <c:pt idx="1261">
                  <c:v>38323</c:v>
                </c:pt>
                <c:pt idx="1262">
                  <c:v>38324</c:v>
                </c:pt>
                <c:pt idx="1263">
                  <c:v>38327</c:v>
                </c:pt>
                <c:pt idx="1264">
                  <c:v>38328</c:v>
                </c:pt>
                <c:pt idx="1265">
                  <c:v>38329</c:v>
                </c:pt>
                <c:pt idx="1266">
                  <c:v>38330</c:v>
                </c:pt>
                <c:pt idx="1267">
                  <c:v>38331</c:v>
                </c:pt>
                <c:pt idx="1268">
                  <c:v>38334</c:v>
                </c:pt>
                <c:pt idx="1269">
                  <c:v>38335</c:v>
                </c:pt>
                <c:pt idx="1270">
                  <c:v>38336</c:v>
                </c:pt>
                <c:pt idx="1271">
                  <c:v>38337</c:v>
                </c:pt>
                <c:pt idx="1272">
                  <c:v>38338</c:v>
                </c:pt>
                <c:pt idx="1273">
                  <c:v>38341</c:v>
                </c:pt>
                <c:pt idx="1274">
                  <c:v>38342</c:v>
                </c:pt>
                <c:pt idx="1275">
                  <c:v>38343</c:v>
                </c:pt>
                <c:pt idx="1276">
                  <c:v>38344</c:v>
                </c:pt>
                <c:pt idx="1277">
                  <c:v>38345</c:v>
                </c:pt>
                <c:pt idx="1278">
                  <c:v>38348</c:v>
                </c:pt>
                <c:pt idx="1279">
                  <c:v>38349</c:v>
                </c:pt>
                <c:pt idx="1280">
                  <c:v>38350</c:v>
                </c:pt>
                <c:pt idx="1281">
                  <c:v>38351</c:v>
                </c:pt>
                <c:pt idx="1282">
                  <c:v>38352</c:v>
                </c:pt>
                <c:pt idx="1283">
                  <c:v>38355</c:v>
                </c:pt>
                <c:pt idx="1284">
                  <c:v>38356</c:v>
                </c:pt>
                <c:pt idx="1285">
                  <c:v>38357</c:v>
                </c:pt>
                <c:pt idx="1286">
                  <c:v>38358</c:v>
                </c:pt>
                <c:pt idx="1287">
                  <c:v>38359</c:v>
                </c:pt>
                <c:pt idx="1288">
                  <c:v>38362</c:v>
                </c:pt>
                <c:pt idx="1289">
                  <c:v>38363</c:v>
                </c:pt>
                <c:pt idx="1290">
                  <c:v>38364</c:v>
                </c:pt>
                <c:pt idx="1291">
                  <c:v>38365</c:v>
                </c:pt>
                <c:pt idx="1292">
                  <c:v>38366</c:v>
                </c:pt>
                <c:pt idx="1293">
                  <c:v>38369</c:v>
                </c:pt>
                <c:pt idx="1294">
                  <c:v>38370</c:v>
                </c:pt>
                <c:pt idx="1295">
                  <c:v>38371</c:v>
                </c:pt>
                <c:pt idx="1296">
                  <c:v>38372</c:v>
                </c:pt>
                <c:pt idx="1297">
                  <c:v>38373</c:v>
                </c:pt>
                <c:pt idx="1298">
                  <c:v>38376</c:v>
                </c:pt>
                <c:pt idx="1299">
                  <c:v>38377</c:v>
                </c:pt>
                <c:pt idx="1300">
                  <c:v>38378</c:v>
                </c:pt>
                <c:pt idx="1301">
                  <c:v>38379</c:v>
                </c:pt>
                <c:pt idx="1302">
                  <c:v>38380</c:v>
                </c:pt>
                <c:pt idx="1303">
                  <c:v>38383</c:v>
                </c:pt>
                <c:pt idx="1304">
                  <c:v>38384</c:v>
                </c:pt>
                <c:pt idx="1305">
                  <c:v>38385</c:v>
                </c:pt>
                <c:pt idx="1306">
                  <c:v>38386</c:v>
                </c:pt>
                <c:pt idx="1307">
                  <c:v>38387</c:v>
                </c:pt>
                <c:pt idx="1308">
                  <c:v>38390</c:v>
                </c:pt>
                <c:pt idx="1309">
                  <c:v>38391</c:v>
                </c:pt>
                <c:pt idx="1310">
                  <c:v>38392</c:v>
                </c:pt>
                <c:pt idx="1311">
                  <c:v>38393</c:v>
                </c:pt>
                <c:pt idx="1312">
                  <c:v>38394</c:v>
                </c:pt>
                <c:pt idx="1313">
                  <c:v>38397</c:v>
                </c:pt>
                <c:pt idx="1314">
                  <c:v>38398</c:v>
                </c:pt>
                <c:pt idx="1315">
                  <c:v>38399</c:v>
                </c:pt>
                <c:pt idx="1316">
                  <c:v>38400</c:v>
                </c:pt>
                <c:pt idx="1317">
                  <c:v>38401</c:v>
                </c:pt>
                <c:pt idx="1318">
                  <c:v>38404</c:v>
                </c:pt>
                <c:pt idx="1319">
                  <c:v>38405</c:v>
                </c:pt>
                <c:pt idx="1320">
                  <c:v>38406</c:v>
                </c:pt>
                <c:pt idx="1321">
                  <c:v>38407</c:v>
                </c:pt>
                <c:pt idx="1322">
                  <c:v>38408</c:v>
                </c:pt>
                <c:pt idx="1323">
                  <c:v>38411</c:v>
                </c:pt>
                <c:pt idx="1324">
                  <c:v>38412</c:v>
                </c:pt>
                <c:pt idx="1325">
                  <c:v>38413</c:v>
                </c:pt>
                <c:pt idx="1326">
                  <c:v>38414</c:v>
                </c:pt>
                <c:pt idx="1327">
                  <c:v>38415</c:v>
                </c:pt>
                <c:pt idx="1328">
                  <c:v>38418</c:v>
                </c:pt>
                <c:pt idx="1329">
                  <c:v>38419</c:v>
                </c:pt>
                <c:pt idx="1330">
                  <c:v>38420</c:v>
                </c:pt>
                <c:pt idx="1331">
                  <c:v>38421</c:v>
                </c:pt>
                <c:pt idx="1332">
                  <c:v>38422</c:v>
                </c:pt>
                <c:pt idx="1333">
                  <c:v>38425</c:v>
                </c:pt>
                <c:pt idx="1334">
                  <c:v>38426</c:v>
                </c:pt>
                <c:pt idx="1335">
                  <c:v>38427</c:v>
                </c:pt>
                <c:pt idx="1336">
                  <c:v>38428</c:v>
                </c:pt>
                <c:pt idx="1337">
                  <c:v>38429</c:v>
                </c:pt>
                <c:pt idx="1338">
                  <c:v>38433</c:v>
                </c:pt>
                <c:pt idx="1339">
                  <c:v>38434</c:v>
                </c:pt>
                <c:pt idx="1340">
                  <c:v>38439</c:v>
                </c:pt>
                <c:pt idx="1341">
                  <c:v>38440</c:v>
                </c:pt>
                <c:pt idx="1342">
                  <c:v>38441</c:v>
                </c:pt>
                <c:pt idx="1343">
                  <c:v>38442</c:v>
                </c:pt>
                <c:pt idx="1344">
                  <c:v>38443</c:v>
                </c:pt>
                <c:pt idx="1345">
                  <c:v>38446</c:v>
                </c:pt>
                <c:pt idx="1346">
                  <c:v>38447</c:v>
                </c:pt>
                <c:pt idx="1347">
                  <c:v>38448</c:v>
                </c:pt>
                <c:pt idx="1348">
                  <c:v>38449</c:v>
                </c:pt>
                <c:pt idx="1349">
                  <c:v>38450</c:v>
                </c:pt>
                <c:pt idx="1350">
                  <c:v>38453</c:v>
                </c:pt>
                <c:pt idx="1351">
                  <c:v>38454</c:v>
                </c:pt>
                <c:pt idx="1352">
                  <c:v>38455</c:v>
                </c:pt>
                <c:pt idx="1353">
                  <c:v>38456</c:v>
                </c:pt>
                <c:pt idx="1354">
                  <c:v>38457</c:v>
                </c:pt>
                <c:pt idx="1355">
                  <c:v>38460</c:v>
                </c:pt>
                <c:pt idx="1356">
                  <c:v>38461</c:v>
                </c:pt>
                <c:pt idx="1357">
                  <c:v>38462</c:v>
                </c:pt>
                <c:pt idx="1358">
                  <c:v>38463</c:v>
                </c:pt>
                <c:pt idx="1359">
                  <c:v>38464</c:v>
                </c:pt>
                <c:pt idx="1360">
                  <c:v>38467</c:v>
                </c:pt>
                <c:pt idx="1361">
                  <c:v>38468</c:v>
                </c:pt>
                <c:pt idx="1362">
                  <c:v>38469</c:v>
                </c:pt>
                <c:pt idx="1363">
                  <c:v>38470</c:v>
                </c:pt>
                <c:pt idx="1364">
                  <c:v>38471</c:v>
                </c:pt>
                <c:pt idx="1365">
                  <c:v>38474</c:v>
                </c:pt>
                <c:pt idx="1366">
                  <c:v>38475</c:v>
                </c:pt>
                <c:pt idx="1367">
                  <c:v>38476</c:v>
                </c:pt>
                <c:pt idx="1368">
                  <c:v>38477</c:v>
                </c:pt>
                <c:pt idx="1369">
                  <c:v>38478</c:v>
                </c:pt>
                <c:pt idx="1370">
                  <c:v>38481</c:v>
                </c:pt>
                <c:pt idx="1371">
                  <c:v>38482</c:v>
                </c:pt>
                <c:pt idx="1372">
                  <c:v>38483</c:v>
                </c:pt>
                <c:pt idx="1373">
                  <c:v>38484</c:v>
                </c:pt>
                <c:pt idx="1374">
                  <c:v>38485</c:v>
                </c:pt>
                <c:pt idx="1375">
                  <c:v>38488</c:v>
                </c:pt>
                <c:pt idx="1376">
                  <c:v>38489</c:v>
                </c:pt>
                <c:pt idx="1377">
                  <c:v>38490</c:v>
                </c:pt>
                <c:pt idx="1378">
                  <c:v>38491</c:v>
                </c:pt>
                <c:pt idx="1379">
                  <c:v>38492</c:v>
                </c:pt>
                <c:pt idx="1380">
                  <c:v>38495</c:v>
                </c:pt>
                <c:pt idx="1381">
                  <c:v>38496</c:v>
                </c:pt>
                <c:pt idx="1382">
                  <c:v>38497</c:v>
                </c:pt>
                <c:pt idx="1383">
                  <c:v>38498</c:v>
                </c:pt>
                <c:pt idx="1384">
                  <c:v>38499</c:v>
                </c:pt>
                <c:pt idx="1385">
                  <c:v>38502</c:v>
                </c:pt>
                <c:pt idx="1386">
                  <c:v>38503</c:v>
                </c:pt>
                <c:pt idx="1387">
                  <c:v>38504</c:v>
                </c:pt>
                <c:pt idx="1388">
                  <c:v>38505</c:v>
                </c:pt>
                <c:pt idx="1389">
                  <c:v>38506</c:v>
                </c:pt>
                <c:pt idx="1390">
                  <c:v>38509</c:v>
                </c:pt>
                <c:pt idx="1391">
                  <c:v>38510</c:v>
                </c:pt>
                <c:pt idx="1392">
                  <c:v>38511</c:v>
                </c:pt>
                <c:pt idx="1393">
                  <c:v>38512</c:v>
                </c:pt>
                <c:pt idx="1394">
                  <c:v>38513</c:v>
                </c:pt>
                <c:pt idx="1395">
                  <c:v>38516</c:v>
                </c:pt>
                <c:pt idx="1396">
                  <c:v>38517</c:v>
                </c:pt>
                <c:pt idx="1397">
                  <c:v>38518</c:v>
                </c:pt>
                <c:pt idx="1398">
                  <c:v>38519</c:v>
                </c:pt>
                <c:pt idx="1399">
                  <c:v>38520</c:v>
                </c:pt>
                <c:pt idx="1400">
                  <c:v>38523</c:v>
                </c:pt>
                <c:pt idx="1401">
                  <c:v>38524</c:v>
                </c:pt>
                <c:pt idx="1402">
                  <c:v>38525</c:v>
                </c:pt>
                <c:pt idx="1403">
                  <c:v>38526</c:v>
                </c:pt>
                <c:pt idx="1404">
                  <c:v>38527</c:v>
                </c:pt>
                <c:pt idx="1405">
                  <c:v>38530</c:v>
                </c:pt>
                <c:pt idx="1406">
                  <c:v>38531</c:v>
                </c:pt>
                <c:pt idx="1407">
                  <c:v>38532</c:v>
                </c:pt>
                <c:pt idx="1408">
                  <c:v>38533</c:v>
                </c:pt>
                <c:pt idx="1409">
                  <c:v>38534</c:v>
                </c:pt>
                <c:pt idx="1410">
                  <c:v>38537</c:v>
                </c:pt>
                <c:pt idx="1411">
                  <c:v>38538</c:v>
                </c:pt>
                <c:pt idx="1412">
                  <c:v>38539</c:v>
                </c:pt>
                <c:pt idx="1413">
                  <c:v>38540</c:v>
                </c:pt>
                <c:pt idx="1414">
                  <c:v>38541</c:v>
                </c:pt>
                <c:pt idx="1415">
                  <c:v>38544</c:v>
                </c:pt>
                <c:pt idx="1416">
                  <c:v>38545</c:v>
                </c:pt>
                <c:pt idx="1417">
                  <c:v>38546</c:v>
                </c:pt>
                <c:pt idx="1418">
                  <c:v>38547</c:v>
                </c:pt>
                <c:pt idx="1419">
                  <c:v>38548</c:v>
                </c:pt>
                <c:pt idx="1420">
                  <c:v>38551</c:v>
                </c:pt>
                <c:pt idx="1421">
                  <c:v>38552</c:v>
                </c:pt>
                <c:pt idx="1422">
                  <c:v>38553</c:v>
                </c:pt>
                <c:pt idx="1423">
                  <c:v>38554</c:v>
                </c:pt>
                <c:pt idx="1424">
                  <c:v>38555</c:v>
                </c:pt>
                <c:pt idx="1425">
                  <c:v>38558</c:v>
                </c:pt>
                <c:pt idx="1426">
                  <c:v>38559</c:v>
                </c:pt>
                <c:pt idx="1427">
                  <c:v>38560</c:v>
                </c:pt>
                <c:pt idx="1428">
                  <c:v>38561</c:v>
                </c:pt>
                <c:pt idx="1429">
                  <c:v>38562</c:v>
                </c:pt>
                <c:pt idx="1430">
                  <c:v>38565</c:v>
                </c:pt>
                <c:pt idx="1431">
                  <c:v>38566</c:v>
                </c:pt>
                <c:pt idx="1432">
                  <c:v>38567</c:v>
                </c:pt>
                <c:pt idx="1433">
                  <c:v>38568</c:v>
                </c:pt>
                <c:pt idx="1434">
                  <c:v>38569</c:v>
                </c:pt>
                <c:pt idx="1435">
                  <c:v>38572</c:v>
                </c:pt>
                <c:pt idx="1436">
                  <c:v>38573</c:v>
                </c:pt>
                <c:pt idx="1437">
                  <c:v>38574</c:v>
                </c:pt>
                <c:pt idx="1438">
                  <c:v>38575</c:v>
                </c:pt>
                <c:pt idx="1439">
                  <c:v>38576</c:v>
                </c:pt>
                <c:pt idx="1440">
                  <c:v>38579</c:v>
                </c:pt>
                <c:pt idx="1441">
                  <c:v>38580</c:v>
                </c:pt>
                <c:pt idx="1442">
                  <c:v>38581</c:v>
                </c:pt>
                <c:pt idx="1443">
                  <c:v>38582</c:v>
                </c:pt>
                <c:pt idx="1444">
                  <c:v>38583</c:v>
                </c:pt>
                <c:pt idx="1445">
                  <c:v>38586</c:v>
                </c:pt>
                <c:pt idx="1446">
                  <c:v>38587</c:v>
                </c:pt>
                <c:pt idx="1447">
                  <c:v>38588</c:v>
                </c:pt>
                <c:pt idx="1448">
                  <c:v>38589</c:v>
                </c:pt>
                <c:pt idx="1449">
                  <c:v>38590</c:v>
                </c:pt>
                <c:pt idx="1450">
                  <c:v>38593</c:v>
                </c:pt>
                <c:pt idx="1451">
                  <c:v>38594</c:v>
                </c:pt>
                <c:pt idx="1452">
                  <c:v>38595</c:v>
                </c:pt>
                <c:pt idx="1453">
                  <c:v>38596</c:v>
                </c:pt>
                <c:pt idx="1454">
                  <c:v>38597</c:v>
                </c:pt>
                <c:pt idx="1455">
                  <c:v>38600</c:v>
                </c:pt>
                <c:pt idx="1456">
                  <c:v>38601</c:v>
                </c:pt>
                <c:pt idx="1457">
                  <c:v>38602</c:v>
                </c:pt>
                <c:pt idx="1458">
                  <c:v>38603</c:v>
                </c:pt>
                <c:pt idx="1459">
                  <c:v>38604</c:v>
                </c:pt>
                <c:pt idx="1460">
                  <c:v>38607</c:v>
                </c:pt>
                <c:pt idx="1461">
                  <c:v>38608</c:v>
                </c:pt>
                <c:pt idx="1462">
                  <c:v>38609</c:v>
                </c:pt>
                <c:pt idx="1463">
                  <c:v>38610</c:v>
                </c:pt>
                <c:pt idx="1464">
                  <c:v>38614</c:v>
                </c:pt>
                <c:pt idx="1465">
                  <c:v>38615</c:v>
                </c:pt>
                <c:pt idx="1466">
                  <c:v>38616</c:v>
                </c:pt>
                <c:pt idx="1467">
                  <c:v>38617</c:v>
                </c:pt>
                <c:pt idx="1468">
                  <c:v>38618</c:v>
                </c:pt>
                <c:pt idx="1469">
                  <c:v>38621</c:v>
                </c:pt>
                <c:pt idx="1470">
                  <c:v>38622</c:v>
                </c:pt>
                <c:pt idx="1471">
                  <c:v>38623</c:v>
                </c:pt>
                <c:pt idx="1472">
                  <c:v>38624</c:v>
                </c:pt>
                <c:pt idx="1473">
                  <c:v>38625</c:v>
                </c:pt>
                <c:pt idx="1474">
                  <c:v>38628</c:v>
                </c:pt>
                <c:pt idx="1475">
                  <c:v>38629</c:v>
                </c:pt>
                <c:pt idx="1476">
                  <c:v>38630</c:v>
                </c:pt>
                <c:pt idx="1477">
                  <c:v>38631</c:v>
                </c:pt>
                <c:pt idx="1478">
                  <c:v>38632</c:v>
                </c:pt>
                <c:pt idx="1479">
                  <c:v>38635</c:v>
                </c:pt>
                <c:pt idx="1480">
                  <c:v>38636</c:v>
                </c:pt>
                <c:pt idx="1481">
                  <c:v>38637</c:v>
                </c:pt>
                <c:pt idx="1482">
                  <c:v>38638</c:v>
                </c:pt>
                <c:pt idx="1483">
                  <c:v>38639</c:v>
                </c:pt>
                <c:pt idx="1484">
                  <c:v>38642</c:v>
                </c:pt>
                <c:pt idx="1485">
                  <c:v>38643</c:v>
                </c:pt>
                <c:pt idx="1486">
                  <c:v>38644</c:v>
                </c:pt>
                <c:pt idx="1487">
                  <c:v>38645</c:v>
                </c:pt>
                <c:pt idx="1488">
                  <c:v>38646</c:v>
                </c:pt>
                <c:pt idx="1489">
                  <c:v>38649</c:v>
                </c:pt>
                <c:pt idx="1490">
                  <c:v>38650</c:v>
                </c:pt>
                <c:pt idx="1491">
                  <c:v>38651</c:v>
                </c:pt>
                <c:pt idx="1492">
                  <c:v>38652</c:v>
                </c:pt>
                <c:pt idx="1493">
                  <c:v>38653</c:v>
                </c:pt>
                <c:pt idx="1494">
                  <c:v>38656</c:v>
                </c:pt>
                <c:pt idx="1495">
                  <c:v>38657</c:v>
                </c:pt>
                <c:pt idx="1496">
                  <c:v>38658</c:v>
                </c:pt>
                <c:pt idx="1497">
                  <c:v>38659</c:v>
                </c:pt>
                <c:pt idx="1498">
                  <c:v>38660</c:v>
                </c:pt>
                <c:pt idx="1499">
                  <c:v>38663</c:v>
                </c:pt>
                <c:pt idx="1500">
                  <c:v>38664</c:v>
                </c:pt>
                <c:pt idx="1501">
                  <c:v>38665</c:v>
                </c:pt>
                <c:pt idx="1502">
                  <c:v>38666</c:v>
                </c:pt>
                <c:pt idx="1503">
                  <c:v>38667</c:v>
                </c:pt>
                <c:pt idx="1504">
                  <c:v>38670</c:v>
                </c:pt>
                <c:pt idx="1505">
                  <c:v>38671</c:v>
                </c:pt>
                <c:pt idx="1506">
                  <c:v>38672</c:v>
                </c:pt>
                <c:pt idx="1507">
                  <c:v>38673</c:v>
                </c:pt>
                <c:pt idx="1508">
                  <c:v>38674</c:v>
                </c:pt>
                <c:pt idx="1509">
                  <c:v>38677</c:v>
                </c:pt>
                <c:pt idx="1510">
                  <c:v>38678</c:v>
                </c:pt>
                <c:pt idx="1511">
                  <c:v>38679</c:v>
                </c:pt>
                <c:pt idx="1512">
                  <c:v>38680</c:v>
                </c:pt>
                <c:pt idx="1513">
                  <c:v>38681</c:v>
                </c:pt>
                <c:pt idx="1514">
                  <c:v>38684</c:v>
                </c:pt>
                <c:pt idx="1515">
                  <c:v>38685</c:v>
                </c:pt>
                <c:pt idx="1516">
                  <c:v>38686</c:v>
                </c:pt>
                <c:pt idx="1517">
                  <c:v>38687</c:v>
                </c:pt>
                <c:pt idx="1518">
                  <c:v>38688</c:v>
                </c:pt>
                <c:pt idx="1519">
                  <c:v>38691</c:v>
                </c:pt>
                <c:pt idx="1520">
                  <c:v>38692</c:v>
                </c:pt>
                <c:pt idx="1521">
                  <c:v>38693</c:v>
                </c:pt>
                <c:pt idx="1522">
                  <c:v>38694</c:v>
                </c:pt>
                <c:pt idx="1523">
                  <c:v>38695</c:v>
                </c:pt>
                <c:pt idx="1524">
                  <c:v>38699</c:v>
                </c:pt>
                <c:pt idx="1525">
                  <c:v>38700</c:v>
                </c:pt>
                <c:pt idx="1526">
                  <c:v>38701</c:v>
                </c:pt>
                <c:pt idx="1527">
                  <c:v>38702</c:v>
                </c:pt>
                <c:pt idx="1528">
                  <c:v>38705</c:v>
                </c:pt>
                <c:pt idx="1529">
                  <c:v>38706</c:v>
                </c:pt>
                <c:pt idx="1530">
                  <c:v>38707</c:v>
                </c:pt>
                <c:pt idx="1531">
                  <c:v>38708</c:v>
                </c:pt>
                <c:pt idx="1532">
                  <c:v>38709</c:v>
                </c:pt>
                <c:pt idx="1533">
                  <c:v>38712</c:v>
                </c:pt>
                <c:pt idx="1534">
                  <c:v>38713</c:v>
                </c:pt>
                <c:pt idx="1535">
                  <c:v>38714</c:v>
                </c:pt>
                <c:pt idx="1536">
                  <c:v>38715</c:v>
                </c:pt>
                <c:pt idx="1537">
                  <c:v>38716</c:v>
                </c:pt>
                <c:pt idx="1538">
                  <c:v>38719</c:v>
                </c:pt>
                <c:pt idx="1539">
                  <c:v>38720</c:v>
                </c:pt>
                <c:pt idx="1540">
                  <c:v>38721</c:v>
                </c:pt>
                <c:pt idx="1541">
                  <c:v>38722</c:v>
                </c:pt>
                <c:pt idx="1542">
                  <c:v>38723</c:v>
                </c:pt>
                <c:pt idx="1543">
                  <c:v>38726</c:v>
                </c:pt>
                <c:pt idx="1544">
                  <c:v>38727</c:v>
                </c:pt>
                <c:pt idx="1545">
                  <c:v>38728</c:v>
                </c:pt>
                <c:pt idx="1546">
                  <c:v>38729</c:v>
                </c:pt>
                <c:pt idx="1547">
                  <c:v>38730</c:v>
                </c:pt>
                <c:pt idx="1548">
                  <c:v>38733</c:v>
                </c:pt>
                <c:pt idx="1549">
                  <c:v>38734</c:v>
                </c:pt>
                <c:pt idx="1550">
                  <c:v>38735</c:v>
                </c:pt>
                <c:pt idx="1551">
                  <c:v>38736</c:v>
                </c:pt>
                <c:pt idx="1552">
                  <c:v>38737</c:v>
                </c:pt>
                <c:pt idx="1553">
                  <c:v>38740</c:v>
                </c:pt>
                <c:pt idx="1554">
                  <c:v>38741</c:v>
                </c:pt>
                <c:pt idx="1555">
                  <c:v>38742</c:v>
                </c:pt>
                <c:pt idx="1556">
                  <c:v>38743</c:v>
                </c:pt>
                <c:pt idx="1557">
                  <c:v>38744</c:v>
                </c:pt>
                <c:pt idx="1558">
                  <c:v>38747</c:v>
                </c:pt>
                <c:pt idx="1559">
                  <c:v>38748</c:v>
                </c:pt>
                <c:pt idx="1560">
                  <c:v>38749</c:v>
                </c:pt>
                <c:pt idx="1561">
                  <c:v>38750</c:v>
                </c:pt>
                <c:pt idx="1562">
                  <c:v>38751</c:v>
                </c:pt>
                <c:pt idx="1563">
                  <c:v>38755</c:v>
                </c:pt>
                <c:pt idx="1564">
                  <c:v>38756</c:v>
                </c:pt>
                <c:pt idx="1565">
                  <c:v>38757</c:v>
                </c:pt>
                <c:pt idx="1566">
                  <c:v>38758</c:v>
                </c:pt>
                <c:pt idx="1567">
                  <c:v>38761</c:v>
                </c:pt>
                <c:pt idx="1568">
                  <c:v>38762</c:v>
                </c:pt>
                <c:pt idx="1569">
                  <c:v>38763</c:v>
                </c:pt>
                <c:pt idx="1570">
                  <c:v>38764</c:v>
                </c:pt>
                <c:pt idx="1571">
                  <c:v>38765</c:v>
                </c:pt>
                <c:pt idx="1572">
                  <c:v>38768</c:v>
                </c:pt>
                <c:pt idx="1573">
                  <c:v>38769</c:v>
                </c:pt>
                <c:pt idx="1574">
                  <c:v>38770</c:v>
                </c:pt>
                <c:pt idx="1575">
                  <c:v>38771</c:v>
                </c:pt>
                <c:pt idx="1576">
                  <c:v>38772</c:v>
                </c:pt>
                <c:pt idx="1577">
                  <c:v>38775</c:v>
                </c:pt>
                <c:pt idx="1578">
                  <c:v>38776</c:v>
                </c:pt>
                <c:pt idx="1579">
                  <c:v>38777</c:v>
                </c:pt>
                <c:pt idx="1580">
                  <c:v>38778</c:v>
                </c:pt>
                <c:pt idx="1581">
                  <c:v>38779</c:v>
                </c:pt>
                <c:pt idx="1582">
                  <c:v>38782</c:v>
                </c:pt>
                <c:pt idx="1583">
                  <c:v>38783</c:v>
                </c:pt>
                <c:pt idx="1584">
                  <c:v>38784</c:v>
                </c:pt>
                <c:pt idx="1585">
                  <c:v>38785</c:v>
                </c:pt>
                <c:pt idx="1586">
                  <c:v>38786</c:v>
                </c:pt>
                <c:pt idx="1587">
                  <c:v>38789</c:v>
                </c:pt>
                <c:pt idx="1588">
                  <c:v>38790</c:v>
                </c:pt>
                <c:pt idx="1589">
                  <c:v>38791</c:v>
                </c:pt>
                <c:pt idx="1590">
                  <c:v>38792</c:v>
                </c:pt>
                <c:pt idx="1591">
                  <c:v>38793</c:v>
                </c:pt>
                <c:pt idx="1592">
                  <c:v>38796</c:v>
                </c:pt>
                <c:pt idx="1593">
                  <c:v>38798</c:v>
                </c:pt>
                <c:pt idx="1594">
                  <c:v>38799</c:v>
                </c:pt>
                <c:pt idx="1595">
                  <c:v>38800</c:v>
                </c:pt>
                <c:pt idx="1596">
                  <c:v>38803</c:v>
                </c:pt>
                <c:pt idx="1597">
                  <c:v>38804</c:v>
                </c:pt>
                <c:pt idx="1598">
                  <c:v>38805</c:v>
                </c:pt>
                <c:pt idx="1599">
                  <c:v>38806</c:v>
                </c:pt>
                <c:pt idx="1600">
                  <c:v>38807</c:v>
                </c:pt>
                <c:pt idx="1601">
                  <c:v>38810</c:v>
                </c:pt>
                <c:pt idx="1602">
                  <c:v>38811</c:v>
                </c:pt>
                <c:pt idx="1603">
                  <c:v>38812</c:v>
                </c:pt>
                <c:pt idx="1604">
                  <c:v>38813</c:v>
                </c:pt>
                <c:pt idx="1605">
                  <c:v>38814</c:v>
                </c:pt>
                <c:pt idx="1606">
                  <c:v>38817</c:v>
                </c:pt>
                <c:pt idx="1607">
                  <c:v>38818</c:v>
                </c:pt>
                <c:pt idx="1608">
                  <c:v>38819</c:v>
                </c:pt>
                <c:pt idx="1609">
                  <c:v>38824</c:v>
                </c:pt>
                <c:pt idx="1610">
                  <c:v>38825</c:v>
                </c:pt>
                <c:pt idx="1611">
                  <c:v>38826</c:v>
                </c:pt>
                <c:pt idx="1612">
                  <c:v>38827</c:v>
                </c:pt>
                <c:pt idx="1613">
                  <c:v>38828</c:v>
                </c:pt>
                <c:pt idx="1614">
                  <c:v>38831</c:v>
                </c:pt>
                <c:pt idx="1615">
                  <c:v>38832</c:v>
                </c:pt>
                <c:pt idx="1616">
                  <c:v>38833</c:v>
                </c:pt>
                <c:pt idx="1617">
                  <c:v>38834</c:v>
                </c:pt>
                <c:pt idx="1618">
                  <c:v>38835</c:v>
                </c:pt>
                <c:pt idx="1619">
                  <c:v>38839</c:v>
                </c:pt>
                <c:pt idx="1620">
                  <c:v>38840</c:v>
                </c:pt>
                <c:pt idx="1621">
                  <c:v>38841</c:v>
                </c:pt>
                <c:pt idx="1622">
                  <c:v>38842</c:v>
                </c:pt>
                <c:pt idx="1623">
                  <c:v>38845</c:v>
                </c:pt>
                <c:pt idx="1624">
                  <c:v>38846</c:v>
                </c:pt>
                <c:pt idx="1625">
                  <c:v>38847</c:v>
                </c:pt>
                <c:pt idx="1626">
                  <c:v>38848</c:v>
                </c:pt>
                <c:pt idx="1627">
                  <c:v>38849</c:v>
                </c:pt>
                <c:pt idx="1628">
                  <c:v>38852</c:v>
                </c:pt>
                <c:pt idx="1629">
                  <c:v>38853</c:v>
                </c:pt>
                <c:pt idx="1630">
                  <c:v>38854</c:v>
                </c:pt>
                <c:pt idx="1631">
                  <c:v>38855</c:v>
                </c:pt>
                <c:pt idx="1632">
                  <c:v>38856</c:v>
                </c:pt>
                <c:pt idx="1633">
                  <c:v>38859</c:v>
                </c:pt>
                <c:pt idx="1634">
                  <c:v>38860</c:v>
                </c:pt>
                <c:pt idx="1635">
                  <c:v>38861</c:v>
                </c:pt>
                <c:pt idx="1636">
                  <c:v>38862</c:v>
                </c:pt>
                <c:pt idx="1637">
                  <c:v>38863</c:v>
                </c:pt>
                <c:pt idx="1638">
                  <c:v>38866</c:v>
                </c:pt>
                <c:pt idx="1639">
                  <c:v>38867</c:v>
                </c:pt>
                <c:pt idx="1640">
                  <c:v>38868</c:v>
                </c:pt>
                <c:pt idx="1641">
                  <c:v>38869</c:v>
                </c:pt>
                <c:pt idx="1642">
                  <c:v>38870</c:v>
                </c:pt>
                <c:pt idx="1643">
                  <c:v>38873</c:v>
                </c:pt>
                <c:pt idx="1644">
                  <c:v>38874</c:v>
                </c:pt>
                <c:pt idx="1645">
                  <c:v>38875</c:v>
                </c:pt>
                <c:pt idx="1646">
                  <c:v>38876</c:v>
                </c:pt>
                <c:pt idx="1647">
                  <c:v>38877</c:v>
                </c:pt>
                <c:pt idx="1648">
                  <c:v>38880</c:v>
                </c:pt>
                <c:pt idx="1649">
                  <c:v>38881</c:v>
                </c:pt>
                <c:pt idx="1650">
                  <c:v>38882</c:v>
                </c:pt>
                <c:pt idx="1651">
                  <c:v>38883</c:v>
                </c:pt>
                <c:pt idx="1652">
                  <c:v>38884</c:v>
                </c:pt>
                <c:pt idx="1653">
                  <c:v>38887</c:v>
                </c:pt>
                <c:pt idx="1654">
                  <c:v>38888</c:v>
                </c:pt>
                <c:pt idx="1655">
                  <c:v>38889</c:v>
                </c:pt>
                <c:pt idx="1656">
                  <c:v>38890</c:v>
                </c:pt>
                <c:pt idx="1657">
                  <c:v>38891</c:v>
                </c:pt>
                <c:pt idx="1658">
                  <c:v>38894</c:v>
                </c:pt>
                <c:pt idx="1659">
                  <c:v>38895</c:v>
                </c:pt>
                <c:pt idx="1660">
                  <c:v>38896</c:v>
                </c:pt>
                <c:pt idx="1661">
                  <c:v>38897</c:v>
                </c:pt>
                <c:pt idx="1662">
                  <c:v>38898</c:v>
                </c:pt>
                <c:pt idx="1663">
                  <c:v>38901</c:v>
                </c:pt>
                <c:pt idx="1664">
                  <c:v>38902</c:v>
                </c:pt>
                <c:pt idx="1665">
                  <c:v>38903</c:v>
                </c:pt>
                <c:pt idx="1666">
                  <c:v>38904</c:v>
                </c:pt>
                <c:pt idx="1667">
                  <c:v>38905</c:v>
                </c:pt>
                <c:pt idx="1668">
                  <c:v>38908</c:v>
                </c:pt>
                <c:pt idx="1669">
                  <c:v>38909</c:v>
                </c:pt>
                <c:pt idx="1670">
                  <c:v>38910</c:v>
                </c:pt>
                <c:pt idx="1671">
                  <c:v>38911</c:v>
                </c:pt>
                <c:pt idx="1672">
                  <c:v>38912</c:v>
                </c:pt>
                <c:pt idx="1673">
                  <c:v>38915</c:v>
                </c:pt>
                <c:pt idx="1674">
                  <c:v>38916</c:v>
                </c:pt>
                <c:pt idx="1675">
                  <c:v>38917</c:v>
                </c:pt>
                <c:pt idx="1676">
                  <c:v>38918</c:v>
                </c:pt>
                <c:pt idx="1677">
                  <c:v>38919</c:v>
                </c:pt>
                <c:pt idx="1678">
                  <c:v>38922</c:v>
                </c:pt>
                <c:pt idx="1679">
                  <c:v>38923</c:v>
                </c:pt>
                <c:pt idx="1680">
                  <c:v>38924</c:v>
                </c:pt>
                <c:pt idx="1681">
                  <c:v>38925</c:v>
                </c:pt>
                <c:pt idx="1682">
                  <c:v>38926</c:v>
                </c:pt>
                <c:pt idx="1683">
                  <c:v>38929</c:v>
                </c:pt>
                <c:pt idx="1684">
                  <c:v>38930</c:v>
                </c:pt>
                <c:pt idx="1685">
                  <c:v>38931</c:v>
                </c:pt>
                <c:pt idx="1686">
                  <c:v>38932</c:v>
                </c:pt>
                <c:pt idx="1687">
                  <c:v>38933</c:v>
                </c:pt>
                <c:pt idx="1688">
                  <c:v>38936</c:v>
                </c:pt>
                <c:pt idx="1689">
                  <c:v>38937</c:v>
                </c:pt>
                <c:pt idx="1690">
                  <c:v>38938</c:v>
                </c:pt>
                <c:pt idx="1691">
                  <c:v>38939</c:v>
                </c:pt>
                <c:pt idx="1692">
                  <c:v>38940</c:v>
                </c:pt>
                <c:pt idx="1693">
                  <c:v>38943</c:v>
                </c:pt>
                <c:pt idx="1694">
                  <c:v>38944</c:v>
                </c:pt>
                <c:pt idx="1695">
                  <c:v>38945</c:v>
                </c:pt>
                <c:pt idx="1696">
                  <c:v>38946</c:v>
                </c:pt>
                <c:pt idx="1697">
                  <c:v>38947</c:v>
                </c:pt>
                <c:pt idx="1698">
                  <c:v>38950</c:v>
                </c:pt>
                <c:pt idx="1699">
                  <c:v>38951</c:v>
                </c:pt>
                <c:pt idx="1700">
                  <c:v>38952</c:v>
                </c:pt>
                <c:pt idx="1701">
                  <c:v>38953</c:v>
                </c:pt>
                <c:pt idx="1702">
                  <c:v>38954</c:v>
                </c:pt>
                <c:pt idx="1703">
                  <c:v>38957</c:v>
                </c:pt>
                <c:pt idx="1704">
                  <c:v>38958</c:v>
                </c:pt>
                <c:pt idx="1705">
                  <c:v>38959</c:v>
                </c:pt>
                <c:pt idx="1706">
                  <c:v>38960</c:v>
                </c:pt>
                <c:pt idx="1707">
                  <c:v>38961</c:v>
                </c:pt>
                <c:pt idx="1708">
                  <c:v>38964</c:v>
                </c:pt>
                <c:pt idx="1709">
                  <c:v>38965</c:v>
                </c:pt>
                <c:pt idx="1710">
                  <c:v>38966</c:v>
                </c:pt>
                <c:pt idx="1711">
                  <c:v>38967</c:v>
                </c:pt>
                <c:pt idx="1712">
                  <c:v>38968</c:v>
                </c:pt>
                <c:pt idx="1713">
                  <c:v>38971</c:v>
                </c:pt>
                <c:pt idx="1714">
                  <c:v>38972</c:v>
                </c:pt>
                <c:pt idx="1715">
                  <c:v>38973</c:v>
                </c:pt>
                <c:pt idx="1716">
                  <c:v>38974</c:v>
                </c:pt>
                <c:pt idx="1717">
                  <c:v>38975</c:v>
                </c:pt>
                <c:pt idx="1718">
                  <c:v>38978</c:v>
                </c:pt>
                <c:pt idx="1719">
                  <c:v>38979</c:v>
                </c:pt>
                <c:pt idx="1720">
                  <c:v>38980</c:v>
                </c:pt>
                <c:pt idx="1721">
                  <c:v>38981</c:v>
                </c:pt>
                <c:pt idx="1722">
                  <c:v>38982</c:v>
                </c:pt>
                <c:pt idx="1723">
                  <c:v>38985</c:v>
                </c:pt>
                <c:pt idx="1724">
                  <c:v>38986</c:v>
                </c:pt>
                <c:pt idx="1725">
                  <c:v>38987</c:v>
                </c:pt>
                <c:pt idx="1726">
                  <c:v>38988</c:v>
                </c:pt>
                <c:pt idx="1727">
                  <c:v>38989</c:v>
                </c:pt>
                <c:pt idx="1728">
                  <c:v>38992</c:v>
                </c:pt>
                <c:pt idx="1729">
                  <c:v>38993</c:v>
                </c:pt>
                <c:pt idx="1730">
                  <c:v>38994</c:v>
                </c:pt>
                <c:pt idx="1731">
                  <c:v>38995</c:v>
                </c:pt>
                <c:pt idx="1732">
                  <c:v>38996</c:v>
                </c:pt>
                <c:pt idx="1733">
                  <c:v>38999</c:v>
                </c:pt>
                <c:pt idx="1734">
                  <c:v>39000</c:v>
                </c:pt>
                <c:pt idx="1735">
                  <c:v>39001</c:v>
                </c:pt>
                <c:pt idx="1736">
                  <c:v>39002</c:v>
                </c:pt>
                <c:pt idx="1737">
                  <c:v>39003</c:v>
                </c:pt>
                <c:pt idx="1738">
                  <c:v>39006</c:v>
                </c:pt>
                <c:pt idx="1739">
                  <c:v>39007</c:v>
                </c:pt>
                <c:pt idx="1740">
                  <c:v>39008</c:v>
                </c:pt>
                <c:pt idx="1741">
                  <c:v>39009</c:v>
                </c:pt>
                <c:pt idx="1742">
                  <c:v>39010</c:v>
                </c:pt>
                <c:pt idx="1743">
                  <c:v>39013</c:v>
                </c:pt>
                <c:pt idx="1744">
                  <c:v>39014</c:v>
                </c:pt>
                <c:pt idx="1745">
                  <c:v>39015</c:v>
                </c:pt>
                <c:pt idx="1746">
                  <c:v>39016</c:v>
                </c:pt>
                <c:pt idx="1747">
                  <c:v>39017</c:v>
                </c:pt>
                <c:pt idx="1748">
                  <c:v>39020</c:v>
                </c:pt>
                <c:pt idx="1749">
                  <c:v>39021</c:v>
                </c:pt>
                <c:pt idx="1750">
                  <c:v>39022</c:v>
                </c:pt>
                <c:pt idx="1751">
                  <c:v>39024</c:v>
                </c:pt>
                <c:pt idx="1752">
                  <c:v>39027</c:v>
                </c:pt>
                <c:pt idx="1753">
                  <c:v>39028</c:v>
                </c:pt>
                <c:pt idx="1754">
                  <c:v>39029</c:v>
                </c:pt>
                <c:pt idx="1755">
                  <c:v>39030</c:v>
                </c:pt>
                <c:pt idx="1756">
                  <c:v>39031</c:v>
                </c:pt>
                <c:pt idx="1757">
                  <c:v>39034</c:v>
                </c:pt>
                <c:pt idx="1758">
                  <c:v>39035</c:v>
                </c:pt>
                <c:pt idx="1759">
                  <c:v>39036</c:v>
                </c:pt>
                <c:pt idx="1760">
                  <c:v>39037</c:v>
                </c:pt>
                <c:pt idx="1761">
                  <c:v>39038</c:v>
                </c:pt>
                <c:pt idx="1762">
                  <c:v>39042</c:v>
                </c:pt>
                <c:pt idx="1763">
                  <c:v>39043</c:v>
                </c:pt>
                <c:pt idx="1764">
                  <c:v>39044</c:v>
                </c:pt>
                <c:pt idx="1765">
                  <c:v>39045</c:v>
                </c:pt>
                <c:pt idx="1766">
                  <c:v>39048</c:v>
                </c:pt>
                <c:pt idx="1767">
                  <c:v>39049</c:v>
                </c:pt>
                <c:pt idx="1768">
                  <c:v>39050</c:v>
                </c:pt>
                <c:pt idx="1769">
                  <c:v>39051</c:v>
                </c:pt>
                <c:pt idx="1770">
                  <c:v>39055</c:v>
                </c:pt>
                <c:pt idx="1771">
                  <c:v>39056</c:v>
                </c:pt>
                <c:pt idx="1772">
                  <c:v>39057</c:v>
                </c:pt>
                <c:pt idx="1773">
                  <c:v>39058</c:v>
                </c:pt>
                <c:pt idx="1774">
                  <c:v>39059</c:v>
                </c:pt>
                <c:pt idx="1775">
                  <c:v>39062</c:v>
                </c:pt>
                <c:pt idx="1776">
                  <c:v>39064</c:v>
                </c:pt>
                <c:pt idx="1777">
                  <c:v>39065</c:v>
                </c:pt>
                <c:pt idx="1778">
                  <c:v>39066</c:v>
                </c:pt>
                <c:pt idx="1779">
                  <c:v>39069</c:v>
                </c:pt>
                <c:pt idx="1780">
                  <c:v>39070</c:v>
                </c:pt>
                <c:pt idx="1781">
                  <c:v>39071</c:v>
                </c:pt>
                <c:pt idx="1782">
                  <c:v>39072</c:v>
                </c:pt>
                <c:pt idx="1783">
                  <c:v>39073</c:v>
                </c:pt>
                <c:pt idx="1784">
                  <c:v>39077</c:v>
                </c:pt>
                <c:pt idx="1785">
                  <c:v>39078</c:v>
                </c:pt>
                <c:pt idx="1786">
                  <c:v>39079</c:v>
                </c:pt>
                <c:pt idx="1787">
                  <c:v>39080</c:v>
                </c:pt>
                <c:pt idx="1788">
                  <c:v>39084</c:v>
                </c:pt>
                <c:pt idx="1789">
                  <c:v>39085</c:v>
                </c:pt>
                <c:pt idx="1790">
                  <c:v>39086</c:v>
                </c:pt>
                <c:pt idx="1791">
                  <c:v>39087</c:v>
                </c:pt>
                <c:pt idx="1792">
                  <c:v>39090</c:v>
                </c:pt>
                <c:pt idx="1793">
                  <c:v>39091</c:v>
                </c:pt>
                <c:pt idx="1794">
                  <c:v>39092</c:v>
                </c:pt>
                <c:pt idx="1795">
                  <c:v>39093</c:v>
                </c:pt>
                <c:pt idx="1796">
                  <c:v>39094</c:v>
                </c:pt>
                <c:pt idx="1797">
                  <c:v>39097</c:v>
                </c:pt>
                <c:pt idx="1798">
                  <c:v>39098</c:v>
                </c:pt>
                <c:pt idx="1799">
                  <c:v>39099</c:v>
                </c:pt>
                <c:pt idx="1800">
                  <c:v>39100</c:v>
                </c:pt>
                <c:pt idx="1801">
                  <c:v>39101</c:v>
                </c:pt>
                <c:pt idx="1802">
                  <c:v>39104</c:v>
                </c:pt>
                <c:pt idx="1803">
                  <c:v>39105</c:v>
                </c:pt>
                <c:pt idx="1804">
                  <c:v>39106</c:v>
                </c:pt>
                <c:pt idx="1805">
                  <c:v>39107</c:v>
                </c:pt>
                <c:pt idx="1806">
                  <c:v>39108</c:v>
                </c:pt>
                <c:pt idx="1807">
                  <c:v>39111</c:v>
                </c:pt>
                <c:pt idx="1808">
                  <c:v>39112</c:v>
                </c:pt>
                <c:pt idx="1809">
                  <c:v>39113</c:v>
                </c:pt>
                <c:pt idx="1810">
                  <c:v>39114</c:v>
                </c:pt>
                <c:pt idx="1811">
                  <c:v>39115</c:v>
                </c:pt>
                <c:pt idx="1812">
                  <c:v>39119</c:v>
                </c:pt>
                <c:pt idx="1813">
                  <c:v>39120</c:v>
                </c:pt>
                <c:pt idx="1814">
                  <c:v>39121</c:v>
                </c:pt>
                <c:pt idx="1815">
                  <c:v>39122</c:v>
                </c:pt>
                <c:pt idx="1816">
                  <c:v>39125</c:v>
                </c:pt>
                <c:pt idx="1817">
                  <c:v>39126</c:v>
                </c:pt>
                <c:pt idx="1818">
                  <c:v>39127</c:v>
                </c:pt>
                <c:pt idx="1819">
                  <c:v>39128</c:v>
                </c:pt>
                <c:pt idx="1820">
                  <c:v>39129</c:v>
                </c:pt>
                <c:pt idx="1821">
                  <c:v>39132</c:v>
                </c:pt>
                <c:pt idx="1822">
                  <c:v>39133</c:v>
                </c:pt>
                <c:pt idx="1823">
                  <c:v>39134</c:v>
                </c:pt>
                <c:pt idx="1824">
                  <c:v>39135</c:v>
                </c:pt>
                <c:pt idx="1825">
                  <c:v>39136</c:v>
                </c:pt>
                <c:pt idx="1826">
                  <c:v>39139</c:v>
                </c:pt>
                <c:pt idx="1827">
                  <c:v>39140</c:v>
                </c:pt>
                <c:pt idx="1828">
                  <c:v>39141</c:v>
                </c:pt>
                <c:pt idx="1829">
                  <c:v>39142</c:v>
                </c:pt>
                <c:pt idx="1830">
                  <c:v>39143</c:v>
                </c:pt>
                <c:pt idx="1831">
                  <c:v>39146</c:v>
                </c:pt>
                <c:pt idx="1832">
                  <c:v>39147</c:v>
                </c:pt>
                <c:pt idx="1833">
                  <c:v>39148</c:v>
                </c:pt>
                <c:pt idx="1834">
                  <c:v>39149</c:v>
                </c:pt>
                <c:pt idx="1835">
                  <c:v>39150</c:v>
                </c:pt>
                <c:pt idx="1836">
                  <c:v>39153</c:v>
                </c:pt>
                <c:pt idx="1837">
                  <c:v>39154</c:v>
                </c:pt>
                <c:pt idx="1838">
                  <c:v>39155</c:v>
                </c:pt>
                <c:pt idx="1839">
                  <c:v>39156</c:v>
                </c:pt>
                <c:pt idx="1840">
                  <c:v>39157</c:v>
                </c:pt>
                <c:pt idx="1841">
                  <c:v>39161</c:v>
                </c:pt>
                <c:pt idx="1842">
                  <c:v>39162</c:v>
                </c:pt>
                <c:pt idx="1843">
                  <c:v>39163</c:v>
                </c:pt>
                <c:pt idx="1844">
                  <c:v>39164</c:v>
                </c:pt>
                <c:pt idx="1845">
                  <c:v>39167</c:v>
                </c:pt>
                <c:pt idx="1846">
                  <c:v>39168</c:v>
                </c:pt>
                <c:pt idx="1847">
                  <c:v>39169</c:v>
                </c:pt>
                <c:pt idx="1848">
                  <c:v>39170</c:v>
                </c:pt>
                <c:pt idx="1849">
                  <c:v>39171</c:v>
                </c:pt>
                <c:pt idx="1850">
                  <c:v>39174</c:v>
                </c:pt>
                <c:pt idx="1851">
                  <c:v>39175</c:v>
                </c:pt>
                <c:pt idx="1852">
                  <c:v>39176</c:v>
                </c:pt>
                <c:pt idx="1853">
                  <c:v>39181</c:v>
                </c:pt>
                <c:pt idx="1854">
                  <c:v>39182</c:v>
                </c:pt>
                <c:pt idx="1855">
                  <c:v>39183</c:v>
                </c:pt>
                <c:pt idx="1856">
                  <c:v>39184</c:v>
                </c:pt>
                <c:pt idx="1857">
                  <c:v>39185</c:v>
                </c:pt>
                <c:pt idx="1858">
                  <c:v>39188</c:v>
                </c:pt>
                <c:pt idx="1859">
                  <c:v>39189</c:v>
                </c:pt>
                <c:pt idx="1860">
                  <c:v>39190</c:v>
                </c:pt>
                <c:pt idx="1861">
                  <c:v>39191</c:v>
                </c:pt>
                <c:pt idx="1862">
                  <c:v>39192</c:v>
                </c:pt>
                <c:pt idx="1863">
                  <c:v>39195</c:v>
                </c:pt>
                <c:pt idx="1864">
                  <c:v>39196</c:v>
                </c:pt>
                <c:pt idx="1865">
                  <c:v>39197</c:v>
                </c:pt>
                <c:pt idx="1866">
                  <c:v>39198</c:v>
                </c:pt>
                <c:pt idx="1867">
                  <c:v>39199</c:v>
                </c:pt>
                <c:pt idx="1868">
                  <c:v>39202</c:v>
                </c:pt>
                <c:pt idx="1869">
                  <c:v>39204</c:v>
                </c:pt>
                <c:pt idx="1870">
                  <c:v>39205</c:v>
                </c:pt>
                <c:pt idx="1871">
                  <c:v>39206</c:v>
                </c:pt>
                <c:pt idx="1872">
                  <c:v>39209</c:v>
                </c:pt>
                <c:pt idx="1873">
                  <c:v>39210</c:v>
                </c:pt>
                <c:pt idx="1874">
                  <c:v>39211</c:v>
                </c:pt>
                <c:pt idx="1875">
                  <c:v>39212</c:v>
                </c:pt>
                <c:pt idx="1876">
                  <c:v>39213</c:v>
                </c:pt>
                <c:pt idx="1877">
                  <c:v>39216</c:v>
                </c:pt>
                <c:pt idx="1878">
                  <c:v>39217</c:v>
                </c:pt>
                <c:pt idx="1879">
                  <c:v>39218</c:v>
                </c:pt>
                <c:pt idx="1880">
                  <c:v>39219</c:v>
                </c:pt>
                <c:pt idx="1881">
                  <c:v>39220</c:v>
                </c:pt>
                <c:pt idx="1882">
                  <c:v>39223</c:v>
                </c:pt>
                <c:pt idx="1883">
                  <c:v>39224</c:v>
                </c:pt>
                <c:pt idx="1884">
                  <c:v>39225</c:v>
                </c:pt>
                <c:pt idx="1885">
                  <c:v>39226</c:v>
                </c:pt>
                <c:pt idx="1886">
                  <c:v>39227</c:v>
                </c:pt>
                <c:pt idx="1887">
                  <c:v>39230</c:v>
                </c:pt>
                <c:pt idx="1888">
                  <c:v>39231</c:v>
                </c:pt>
                <c:pt idx="1889">
                  <c:v>39232</c:v>
                </c:pt>
                <c:pt idx="1890">
                  <c:v>39233</c:v>
                </c:pt>
                <c:pt idx="1891">
                  <c:v>39234</c:v>
                </c:pt>
                <c:pt idx="1892">
                  <c:v>39237</c:v>
                </c:pt>
                <c:pt idx="1893">
                  <c:v>39238</c:v>
                </c:pt>
                <c:pt idx="1894">
                  <c:v>39239</c:v>
                </c:pt>
                <c:pt idx="1895">
                  <c:v>39240</c:v>
                </c:pt>
                <c:pt idx="1896">
                  <c:v>39241</c:v>
                </c:pt>
                <c:pt idx="1897">
                  <c:v>39244</c:v>
                </c:pt>
                <c:pt idx="1898">
                  <c:v>39245</c:v>
                </c:pt>
                <c:pt idx="1899">
                  <c:v>39246</c:v>
                </c:pt>
                <c:pt idx="1900">
                  <c:v>39247</c:v>
                </c:pt>
                <c:pt idx="1901">
                  <c:v>39248</c:v>
                </c:pt>
                <c:pt idx="1902">
                  <c:v>39251</c:v>
                </c:pt>
                <c:pt idx="1903">
                  <c:v>39252</c:v>
                </c:pt>
                <c:pt idx="1904">
                  <c:v>39253</c:v>
                </c:pt>
                <c:pt idx="1905">
                  <c:v>39254</c:v>
                </c:pt>
                <c:pt idx="1906">
                  <c:v>39255</c:v>
                </c:pt>
                <c:pt idx="1907">
                  <c:v>39258</c:v>
                </c:pt>
                <c:pt idx="1908">
                  <c:v>39259</c:v>
                </c:pt>
                <c:pt idx="1909">
                  <c:v>39260</c:v>
                </c:pt>
                <c:pt idx="1910">
                  <c:v>39261</c:v>
                </c:pt>
                <c:pt idx="1911">
                  <c:v>39262</c:v>
                </c:pt>
                <c:pt idx="1912">
                  <c:v>39265</c:v>
                </c:pt>
                <c:pt idx="1913">
                  <c:v>39266</c:v>
                </c:pt>
                <c:pt idx="1914">
                  <c:v>39267</c:v>
                </c:pt>
                <c:pt idx="1915">
                  <c:v>39268</c:v>
                </c:pt>
                <c:pt idx="1916">
                  <c:v>39269</c:v>
                </c:pt>
                <c:pt idx="1917">
                  <c:v>39272</c:v>
                </c:pt>
                <c:pt idx="1918">
                  <c:v>39273</c:v>
                </c:pt>
                <c:pt idx="1919">
                  <c:v>39274</c:v>
                </c:pt>
                <c:pt idx="1920">
                  <c:v>39275</c:v>
                </c:pt>
                <c:pt idx="1921">
                  <c:v>39276</c:v>
                </c:pt>
                <c:pt idx="1922">
                  <c:v>39279</c:v>
                </c:pt>
                <c:pt idx="1923">
                  <c:v>39280</c:v>
                </c:pt>
                <c:pt idx="1924">
                  <c:v>39281</c:v>
                </c:pt>
                <c:pt idx="1925">
                  <c:v>39282</c:v>
                </c:pt>
                <c:pt idx="1926">
                  <c:v>39283</c:v>
                </c:pt>
                <c:pt idx="1927">
                  <c:v>39286</c:v>
                </c:pt>
                <c:pt idx="1928">
                  <c:v>39287</c:v>
                </c:pt>
                <c:pt idx="1929">
                  <c:v>39288</c:v>
                </c:pt>
                <c:pt idx="1930">
                  <c:v>39289</c:v>
                </c:pt>
                <c:pt idx="1931">
                  <c:v>39290</c:v>
                </c:pt>
                <c:pt idx="1932">
                  <c:v>39293</c:v>
                </c:pt>
                <c:pt idx="1933">
                  <c:v>39294</c:v>
                </c:pt>
                <c:pt idx="1934">
                  <c:v>39295</c:v>
                </c:pt>
                <c:pt idx="1935">
                  <c:v>39296</c:v>
                </c:pt>
                <c:pt idx="1936">
                  <c:v>39297</c:v>
                </c:pt>
                <c:pt idx="1937">
                  <c:v>39300</c:v>
                </c:pt>
                <c:pt idx="1938">
                  <c:v>39301</c:v>
                </c:pt>
                <c:pt idx="1939">
                  <c:v>39302</c:v>
                </c:pt>
                <c:pt idx="1940">
                  <c:v>39303</c:v>
                </c:pt>
                <c:pt idx="1941">
                  <c:v>39304</c:v>
                </c:pt>
                <c:pt idx="1942">
                  <c:v>39307</c:v>
                </c:pt>
                <c:pt idx="1943">
                  <c:v>39308</c:v>
                </c:pt>
                <c:pt idx="1944">
                  <c:v>39309</c:v>
                </c:pt>
                <c:pt idx="1945">
                  <c:v>39310</c:v>
                </c:pt>
                <c:pt idx="1946">
                  <c:v>39311</c:v>
                </c:pt>
                <c:pt idx="1947">
                  <c:v>39314</c:v>
                </c:pt>
                <c:pt idx="1948">
                  <c:v>39315</c:v>
                </c:pt>
                <c:pt idx="1949">
                  <c:v>39316</c:v>
                </c:pt>
                <c:pt idx="1950">
                  <c:v>39317</c:v>
                </c:pt>
                <c:pt idx="1951">
                  <c:v>39318</c:v>
                </c:pt>
                <c:pt idx="1952">
                  <c:v>39321</c:v>
                </c:pt>
                <c:pt idx="1953">
                  <c:v>39322</c:v>
                </c:pt>
                <c:pt idx="1954">
                  <c:v>39323</c:v>
                </c:pt>
                <c:pt idx="1955">
                  <c:v>39324</c:v>
                </c:pt>
                <c:pt idx="1956">
                  <c:v>39325</c:v>
                </c:pt>
                <c:pt idx="1957">
                  <c:v>39328</c:v>
                </c:pt>
                <c:pt idx="1958">
                  <c:v>39329</c:v>
                </c:pt>
                <c:pt idx="1959">
                  <c:v>39330</c:v>
                </c:pt>
                <c:pt idx="1960">
                  <c:v>39331</c:v>
                </c:pt>
                <c:pt idx="1961">
                  <c:v>39332</c:v>
                </c:pt>
                <c:pt idx="1962">
                  <c:v>39335</c:v>
                </c:pt>
                <c:pt idx="1963">
                  <c:v>39336</c:v>
                </c:pt>
                <c:pt idx="1964">
                  <c:v>39337</c:v>
                </c:pt>
                <c:pt idx="1965">
                  <c:v>39338</c:v>
                </c:pt>
                <c:pt idx="1966">
                  <c:v>39339</c:v>
                </c:pt>
                <c:pt idx="1967">
                  <c:v>39342</c:v>
                </c:pt>
                <c:pt idx="1968">
                  <c:v>39343</c:v>
                </c:pt>
                <c:pt idx="1969">
                  <c:v>39344</c:v>
                </c:pt>
                <c:pt idx="1970">
                  <c:v>39345</c:v>
                </c:pt>
                <c:pt idx="1971">
                  <c:v>39346</c:v>
                </c:pt>
                <c:pt idx="1972">
                  <c:v>39349</c:v>
                </c:pt>
                <c:pt idx="1973">
                  <c:v>39350</c:v>
                </c:pt>
                <c:pt idx="1974">
                  <c:v>39351</c:v>
                </c:pt>
                <c:pt idx="1975">
                  <c:v>39352</c:v>
                </c:pt>
                <c:pt idx="1976">
                  <c:v>39353</c:v>
                </c:pt>
                <c:pt idx="1977">
                  <c:v>39356</c:v>
                </c:pt>
                <c:pt idx="1978">
                  <c:v>39357</c:v>
                </c:pt>
                <c:pt idx="1979">
                  <c:v>39358</c:v>
                </c:pt>
                <c:pt idx="1980">
                  <c:v>39359</c:v>
                </c:pt>
                <c:pt idx="1981">
                  <c:v>39360</c:v>
                </c:pt>
                <c:pt idx="1982">
                  <c:v>39363</c:v>
                </c:pt>
                <c:pt idx="1983">
                  <c:v>39364</c:v>
                </c:pt>
                <c:pt idx="1984">
                  <c:v>39365</c:v>
                </c:pt>
                <c:pt idx="1985">
                  <c:v>39366</c:v>
                </c:pt>
                <c:pt idx="1986">
                  <c:v>39367</c:v>
                </c:pt>
                <c:pt idx="1987">
                  <c:v>39370</c:v>
                </c:pt>
                <c:pt idx="1988">
                  <c:v>39371</c:v>
                </c:pt>
                <c:pt idx="1989">
                  <c:v>39372</c:v>
                </c:pt>
                <c:pt idx="1990">
                  <c:v>39373</c:v>
                </c:pt>
                <c:pt idx="1991">
                  <c:v>39374</c:v>
                </c:pt>
                <c:pt idx="1992">
                  <c:v>39377</c:v>
                </c:pt>
                <c:pt idx="1993">
                  <c:v>39378</c:v>
                </c:pt>
                <c:pt idx="1994">
                  <c:v>39379</c:v>
                </c:pt>
                <c:pt idx="1995">
                  <c:v>39380</c:v>
                </c:pt>
                <c:pt idx="1996">
                  <c:v>39381</c:v>
                </c:pt>
                <c:pt idx="1997">
                  <c:v>39384</c:v>
                </c:pt>
                <c:pt idx="1998">
                  <c:v>39385</c:v>
                </c:pt>
                <c:pt idx="1999">
                  <c:v>39386</c:v>
                </c:pt>
                <c:pt idx="2000">
                  <c:v>39387</c:v>
                </c:pt>
                <c:pt idx="2001">
                  <c:v>39391</c:v>
                </c:pt>
                <c:pt idx="2002">
                  <c:v>39392</c:v>
                </c:pt>
                <c:pt idx="2003">
                  <c:v>39393</c:v>
                </c:pt>
                <c:pt idx="2004">
                  <c:v>39394</c:v>
                </c:pt>
                <c:pt idx="2005">
                  <c:v>39395</c:v>
                </c:pt>
                <c:pt idx="2006">
                  <c:v>39398</c:v>
                </c:pt>
                <c:pt idx="2007">
                  <c:v>39399</c:v>
                </c:pt>
                <c:pt idx="2008">
                  <c:v>39400</c:v>
                </c:pt>
                <c:pt idx="2009">
                  <c:v>39401</c:v>
                </c:pt>
                <c:pt idx="2010">
                  <c:v>39402</c:v>
                </c:pt>
                <c:pt idx="2011">
                  <c:v>39406</c:v>
                </c:pt>
                <c:pt idx="2012">
                  <c:v>39407</c:v>
                </c:pt>
                <c:pt idx="2013">
                  <c:v>39408</c:v>
                </c:pt>
                <c:pt idx="2014">
                  <c:v>39409</c:v>
                </c:pt>
                <c:pt idx="2015">
                  <c:v>39412</c:v>
                </c:pt>
                <c:pt idx="2016">
                  <c:v>39413</c:v>
                </c:pt>
                <c:pt idx="2017">
                  <c:v>39414</c:v>
                </c:pt>
                <c:pt idx="2018">
                  <c:v>39415</c:v>
                </c:pt>
                <c:pt idx="2019">
                  <c:v>39416</c:v>
                </c:pt>
                <c:pt idx="2020">
                  <c:v>39419</c:v>
                </c:pt>
                <c:pt idx="2021">
                  <c:v>39420</c:v>
                </c:pt>
                <c:pt idx="2022">
                  <c:v>39421</c:v>
                </c:pt>
                <c:pt idx="2023">
                  <c:v>39422</c:v>
                </c:pt>
                <c:pt idx="2024">
                  <c:v>39423</c:v>
                </c:pt>
                <c:pt idx="2025">
                  <c:v>39426</c:v>
                </c:pt>
                <c:pt idx="2026">
                  <c:v>39427</c:v>
                </c:pt>
                <c:pt idx="2027">
                  <c:v>39429</c:v>
                </c:pt>
                <c:pt idx="2028">
                  <c:v>39430</c:v>
                </c:pt>
                <c:pt idx="2029">
                  <c:v>39433</c:v>
                </c:pt>
                <c:pt idx="2030">
                  <c:v>39434</c:v>
                </c:pt>
                <c:pt idx="2031">
                  <c:v>39435</c:v>
                </c:pt>
                <c:pt idx="2032">
                  <c:v>39436</c:v>
                </c:pt>
                <c:pt idx="2033">
                  <c:v>39437</c:v>
                </c:pt>
                <c:pt idx="2034">
                  <c:v>39440</c:v>
                </c:pt>
                <c:pt idx="2035">
                  <c:v>39442</c:v>
                </c:pt>
                <c:pt idx="2036">
                  <c:v>39443</c:v>
                </c:pt>
                <c:pt idx="2037">
                  <c:v>39444</c:v>
                </c:pt>
                <c:pt idx="2038">
                  <c:v>39447</c:v>
                </c:pt>
                <c:pt idx="2039">
                  <c:v>39449</c:v>
                </c:pt>
                <c:pt idx="2040">
                  <c:v>39450</c:v>
                </c:pt>
                <c:pt idx="2041">
                  <c:v>39451</c:v>
                </c:pt>
                <c:pt idx="2042">
                  <c:v>39454</c:v>
                </c:pt>
                <c:pt idx="2043">
                  <c:v>39455</c:v>
                </c:pt>
                <c:pt idx="2044">
                  <c:v>39456</c:v>
                </c:pt>
                <c:pt idx="2045">
                  <c:v>39457</c:v>
                </c:pt>
                <c:pt idx="2046">
                  <c:v>39458</c:v>
                </c:pt>
                <c:pt idx="2047">
                  <c:v>39461</c:v>
                </c:pt>
                <c:pt idx="2048">
                  <c:v>39462</c:v>
                </c:pt>
                <c:pt idx="2049">
                  <c:v>39463</c:v>
                </c:pt>
                <c:pt idx="2050">
                  <c:v>39464</c:v>
                </c:pt>
                <c:pt idx="2051">
                  <c:v>39465</c:v>
                </c:pt>
                <c:pt idx="2052">
                  <c:v>39468</c:v>
                </c:pt>
                <c:pt idx="2053">
                  <c:v>39469</c:v>
                </c:pt>
                <c:pt idx="2054">
                  <c:v>39470</c:v>
                </c:pt>
                <c:pt idx="2055">
                  <c:v>39471</c:v>
                </c:pt>
                <c:pt idx="2056">
                  <c:v>39472</c:v>
                </c:pt>
                <c:pt idx="2057">
                  <c:v>39475</c:v>
                </c:pt>
                <c:pt idx="2058">
                  <c:v>39476</c:v>
                </c:pt>
                <c:pt idx="2059">
                  <c:v>39477</c:v>
                </c:pt>
                <c:pt idx="2060">
                  <c:v>39478</c:v>
                </c:pt>
                <c:pt idx="2061">
                  <c:v>39479</c:v>
                </c:pt>
                <c:pt idx="2062">
                  <c:v>39483</c:v>
                </c:pt>
                <c:pt idx="2063">
                  <c:v>39484</c:v>
                </c:pt>
                <c:pt idx="2064">
                  <c:v>39485</c:v>
                </c:pt>
                <c:pt idx="2065">
                  <c:v>39486</c:v>
                </c:pt>
                <c:pt idx="2066">
                  <c:v>39489</c:v>
                </c:pt>
                <c:pt idx="2067">
                  <c:v>39490</c:v>
                </c:pt>
                <c:pt idx="2068">
                  <c:v>39491</c:v>
                </c:pt>
                <c:pt idx="2069">
                  <c:v>39492</c:v>
                </c:pt>
                <c:pt idx="2070">
                  <c:v>39493</c:v>
                </c:pt>
                <c:pt idx="2071">
                  <c:v>39496</c:v>
                </c:pt>
                <c:pt idx="2072">
                  <c:v>39497</c:v>
                </c:pt>
                <c:pt idx="2073">
                  <c:v>39498</c:v>
                </c:pt>
                <c:pt idx="2074">
                  <c:v>39499</c:v>
                </c:pt>
                <c:pt idx="2075">
                  <c:v>39500</c:v>
                </c:pt>
                <c:pt idx="2076">
                  <c:v>39503</c:v>
                </c:pt>
                <c:pt idx="2077">
                  <c:v>39504</c:v>
                </c:pt>
                <c:pt idx="2078">
                  <c:v>39505</c:v>
                </c:pt>
                <c:pt idx="2079">
                  <c:v>39506</c:v>
                </c:pt>
                <c:pt idx="2080">
                  <c:v>39507</c:v>
                </c:pt>
                <c:pt idx="2081">
                  <c:v>39510</c:v>
                </c:pt>
                <c:pt idx="2082">
                  <c:v>39511</c:v>
                </c:pt>
                <c:pt idx="2083">
                  <c:v>39512</c:v>
                </c:pt>
                <c:pt idx="2084">
                  <c:v>39513</c:v>
                </c:pt>
                <c:pt idx="2085">
                  <c:v>39514</c:v>
                </c:pt>
                <c:pt idx="2086">
                  <c:v>39517</c:v>
                </c:pt>
                <c:pt idx="2087">
                  <c:v>39518</c:v>
                </c:pt>
                <c:pt idx="2088">
                  <c:v>39519</c:v>
                </c:pt>
                <c:pt idx="2089">
                  <c:v>39520</c:v>
                </c:pt>
                <c:pt idx="2090">
                  <c:v>39521</c:v>
                </c:pt>
                <c:pt idx="2091">
                  <c:v>39525</c:v>
                </c:pt>
                <c:pt idx="2092">
                  <c:v>39526</c:v>
                </c:pt>
                <c:pt idx="2093">
                  <c:v>39531</c:v>
                </c:pt>
                <c:pt idx="2094">
                  <c:v>39532</c:v>
                </c:pt>
                <c:pt idx="2095">
                  <c:v>39533</c:v>
                </c:pt>
                <c:pt idx="2096">
                  <c:v>39534</c:v>
                </c:pt>
                <c:pt idx="2097">
                  <c:v>39535</c:v>
                </c:pt>
                <c:pt idx="2098">
                  <c:v>39538</c:v>
                </c:pt>
                <c:pt idx="2099">
                  <c:v>39539</c:v>
                </c:pt>
                <c:pt idx="2100">
                  <c:v>39540</c:v>
                </c:pt>
                <c:pt idx="2101">
                  <c:v>39541</c:v>
                </c:pt>
                <c:pt idx="2102">
                  <c:v>39542</c:v>
                </c:pt>
                <c:pt idx="2103">
                  <c:v>39545</c:v>
                </c:pt>
                <c:pt idx="2104">
                  <c:v>39546</c:v>
                </c:pt>
                <c:pt idx="2105">
                  <c:v>39547</c:v>
                </c:pt>
                <c:pt idx="2106">
                  <c:v>39548</c:v>
                </c:pt>
                <c:pt idx="2107">
                  <c:v>39549</c:v>
                </c:pt>
                <c:pt idx="2108">
                  <c:v>39552</c:v>
                </c:pt>
                <c:pt idx="2109">
                  <c:v>39553</c:v>
                </c:pt>
                <c:pt idx="2110">
                  <c:v>39554</c:v>
                </c:pt>
                <c:pt idx="2111">
                  <c:v>39555</c:v>
                </c:pt>
                <c:pt idx="2112">
                  <c:v>39556</c:v>
                </c:pt>
                <c:pt idx="2113">
                  <c:v>39559</c:v>
                </c:pt>
                <c:pt idx="2114">
                  <c:v>39560</c:v>
                </c:pt>
                <c:pt idx="2115">
                  <c:v>39561</c:v>
                </c:pt>
                <c:pt idx="2116">
                  <c:v>39562</c:v>
                </c:pt>
                <c:pt idx="2117">
                  <c:v>39563</c:v>
                </c:pt>
                <c:pt idx="2118">
                  <c:v>39566</c:v>
                </c:pt>
                <c:pt idx="2119">
                  <c:v>39567</c:v>
                </c:pt>
                <c:pt idx="2120">
                  <c:v>39568</c:v>
                </c:pt>
                <c:pt idx="2121">
                  <c:v>39570</c:v>
                </c:pt>
                <c:pt idx="2122">
                  <c:v>39573</c:v>
                </c:pt>
                <c:pt idx="2123">
                  <c:v>39574</c:v>
                </c:pt>
                <c:pt idx="2124">
                  <c:v>39575</c:v>
                </c:pt>
                <c:pt idx="2125">
                  <c:v>39576</c:v>
                </c:pt>
                <c:pt idx="2126">
                  <c:v>39577</c:v>
                </c:pt>
                <c:pt idx="2127">
                  <c:v>39580</c:v>
                </c:pt>
                <c:pt idx="2128">
                  <c:v>39581</c:v>
                </c:pt>
                <c:pt idx="2129">
                  <c:v>39582</c:v>
                </c:pt>
                <c:pt idx="2130">
                  <c:v>39583</c:v>
                </c:pt>
                <c:pt idx="2131">
                  <c:v>39584</c:v>
                </c:pt>
                <c:pt idx="2132">
                  <c:v>39587</c:v>
                </c:pt>
                <c:pt idx="2133">
                  <c:v>39588</c:v>
                </c:pt>
                <c:pt idx="2134">
                  <c:v>39589</c:v>
                </c:pt>
                <c:pt idx="2135">
                  <c:v>39590</c:v>
                </c:pt>
                <c:pt idx="2136">
                  <c:v>39591</c:v>
                </c:pt>
                <c:pt idx="2137">
                  <c:v>39594</c:v>
                </c:pt>
                <c:pt idx="2138">
                  <c:v>39595</c:v>
                </c:pt>
                <c:pt idx="2139">
                  <c:v>39596</c:v>
                </c:pt>
                <c:pt idx="2140">
                  <c:v>39597</c:v>
                </c:pt>
                <c:pt idx="2141">
                  <c:v>39598</c:v>
                </c:pt>
                <c:pt idx="2142">
                  <c:v>39601</c:v>
                </c:pt>
                <c:pt idx="2143">
                  <c:v>39602</c:v>
                </c:pt>
                <c:pt idx="2144">
                  <c:v>39603</c:v>
                </c:pt>
                <c:pt idx="2145">
                  <c:v>39604</c:v>
                </c:pt>
                <c:pt idx="2146">
                  <c:v>39605</c:v>
                </c:pt>
                <c:pt idx="2147">
                  <c:v>39608</c:v>
                </c:pt>
                <c:pt idx="2148">
                  <c:v>39609</c:v>
                </c:pt>
                <c:pt idx="2149">
                  <c:v>39610</c:v>
                </c:pt>
                <c:pt idx="2150">
                  <c:v>39611</c:v>
                </c:pt>
                <c:pt idx="2151">
                  <c:v>39612</c:v>
                </c:pt>
                <c:pt idx="2152">
                  <c:v>39615</c:v>
                </c:pt>
                <c:pt idx="2153">
                  <c:v>39616</c:v>
                </c:pt>
                <c:pt idx="2154">
                  <c:v>39617</c:v>
                </c:pt>
                <c:pt idx="2155">
                  <c:v>39618</c:v>
                </c:pt>
                <c:pt idx="2156">
                  <c:v>39619</c:v>
                </c:pt>
                <c:pt idx="2157">
                  <c:v>39622</c:v>
                </c:pt>
                <c:pt idx="2158">
                  <c:v>39623</c:v>
                </c:pt>
                <c:pt idx="2159">
                  <c:v>39624</c:v>
                </c:pt>
                <c:pt idx="2160">
                  <c:v>39625</c:v>
                </c:pt>
                <c:pt idx="2161">
                  <c:v>39626</c:v>
                </c:pt>
                <c:pt idx="2162">
                  <c:v>39629</c:v>
                </c:pt>
                <c:pt idx="2163">
                  <c:v>39630</c:v>
                </c:pt>
                <c:pt idx="2164">
                  <c:v>39631</c:v>
                </c:pt>
                <c:pt idx="2165">
                  <c:v>39632</c:v>
                </c:pt>
                <c:pt idx="2166">
                  <c:v>39633</c:v>
                </c:pt>
                <c:pt idx="2167">
                  <c:v>39636</c:v>
                </c:pt>
                <c:pt idx="2168">
                  <c:v>39637</c:v>
                </c:pt>
                <c:pt idx="2169">
                  <c:v>39638</c:v>
                </c:pt>
                <c:pt idx="2170">
                  <c:v>39639</c:v>
                </c:pt>
                <c:pt idx="2171">
                  <c:v>39640</c:v>
                </c:pt>
                <c:pt idx="2172">
                  <c:v>39643</c:v>
                </c:pt>
                <c:pt idx="2173">
                  <c:v>39644</c:v>
                </c:pt>
                <c:pt idx="2174">
                  <c:v>39645</c:v>
                </c:pt>
                <c:pt idx="2175">
                  <c:v>39646</c:v>
                </c:pt>
                <c:pt idx="2176">
                  <c:v>39647</c:v>
                </c:pt>
                <c:pt idx="2177">
                  <c:v>39650</c:v>
                </c:pt>
                <c:pt idx="2178">
                  <c:v>39651</c:v>
                </c:pt>
                <c:pt idx="2179">
                  <c:v>39652</c:v>
                </c:pt>
                <c:pt idx="2180">
                  <c:v>39653</c:v>
                </c:pt>
                <c:pt idx="2181">
                  <c:v>39654</c:v>
                </c:pt>
                <c:pt idx="2182">
                  <c:v>39657</c:v>
                </c:pt>
                <c:pt idx="2183">
                  <c:v>39658</c:v>
                </c:pt>
                <c:pt idx="2184">
                  <c:v>39659</c:v>
                </c:pt>
                <c:pt idx="2185">
                  <c:v>39660</c:v>
                </c:pt>
                <c:pt idx="2186">
                  <c:v>39661</c:v>
                </c:pt>
                <c:pt idx="2187">
                  <c:v>39664</c:v>
                </c:pt>
                <c:pt idx="2188">
                  <c:v>39665</c:v>
                </c:pt>
                <c:pt idx="2189">
                  <c:v>39666</c:v>
                </c:pt>
                <c:pt idx="2190">
                  <c:v>39667</c:v>
                </c:pt>
                <c:pt idx="2191">
                  <c:v>39668</c:v>
                </c:pt>
                <c:pt idx="2192">
                  <c:v>39671</c:v>
                </c:pt>
                <c:pt idx="2193">
                  <c:v>39672</c:v>
                </c:pt>
                <c:pt idx="2194">
                  <c:v>39673</c:v>
                </c:pt>
                <c:pt idx="2195">
                  <c:v>39674</c:v>
                </c:pt>
                <c:pt idx="2196">
                  <c:v>39675</c:v>
                </c:pt>
                <c:pt idx="2197">
                  <c:v>39678</c:v>
                </c:pt>
                <c:pt idx="2198">
                  <c:v>39679</c:v>
                </c:pt>
                <c:pt idx="2199">
                  <c:v>39680</c:v>
                </c:pt>
                <c:pt idx="2200">
                  <c:v>39681</c:v>
                </c:pt>
                <c:pt idx="2201">
                  <c:v>39682</c:v>
                </c:pt>
                <c:pt idx="2202">
                  <c:v>39685</c:v>
                </c:pt>
                <c:pt idx="2203">
                  <c:v>39686</c:v>
                </c:pt>
                <c:pt idx="2204">
                  <c:v>39687</c:v>
                </c:pt>
                <c:pt idx="2205">
                  <c:v>39688</c:v>
                </c:pt>
                <c:pt idx="2206">
                  <c:v>39689</c:v>
                </c:pt>
                <c:pt idx="2207">
                  <c:v>39692</c:v>
                </c:pt>
                <c:pt idx="2208">
                  <c:v>39693</c:v>
                </c:pt>
                <c:pt idx="2209">
                  <c:v>39694</c:v>
                </c:pt>
                <c:pt idx="2210">
                  <c:v>39695</c:v>
                </c:pt>
                <c:pt idx="2211">
                  <c:v>39696</c:v>
                </c:pt>
                <c:pt idx="2212">
                  <c:v>39699</c:v>
                </c:pt>
                <c:pt idx="2213">
                  <c:v>39700</c:v>
                </c:pt>
                <c:pt idx="2214">
                  <c:v>39701</c:v>
                </c:pt>
                <c:pt idx="2215">
                  <c:v>39702</c:v>
                </c:pt>
                <c:pt idx="2216">
                  <c:v>39703</c:v>
                </c:pt>
                <c:pt idx="2217">
                  <c:v>39706</c:v>
                </c:pt>
                <c:pt idx="2218">
                  <c:v>39708</c:v>
                </c:pt>
                <c:pt idx="2219">
                  <c:v>39709</c:v>
                </c:pt>
                <c:pt idx="2220">
                  <c:v>39710</c:v>
                </c:pt>
                <c:pt idx="2221">
                  <c:v>39713</c:v>
                </c:pt>
                <c:pt idx="2222">
                  <c:v>39714</c:v>
                </c:pt>
                <c:pt idx="2223">
                  <c:v>39715</c:v>
                </c:pt>
                <c:pt idx="2224">
                  <c:v>39716</c:v>
                </c:pt>
                <c:pt idx="2225">
                  <c:v>39717</c:v>
                </c:pt>
                <c:pt idx="2226">
                  <c:v>39720</c:v>
                </c:pt>
                <c:pt idx="2227">
                  <c:v>39721</c:v>
                </c:pt>
                <c:pt idx="2228">
                  <c:v>39722</c:v>
                </c:pt>
                <c:pt idx="2229">
                  <c:v>39723</c:v>
                </c:pt>
                <c:pt idx="2230">
                  <c:v>39724</c:v>
                </c:pt>
                <c:pt idx="2231">
                  <c:v>39727</c:v>
                </c:pt>
                <c:pt idx="2232">
                  <c:v>39728</c:v>
                </c:pt>
                <c:pt idx="2233">
                  <c:v>39729</c:v>
                </c:pt>
                <c:pt idx="2234">
                  <c:v>39730</c:v>
                </c:pt>
                <c:pt idx="2235">
                  <c:v>39731</c:v>
                </c:pt>
                <c:pt idx="2236">
                  <c:v>39734</c:v>
                </c:pt>
                <c:pt idx="2237">
                  <c:v>39735</c:v>
                </c:pt>
                <c:pt idx="2238">
                  <c:v>39736</c:v>
                </c:pt>
                <c:pt idx="2239">
                  <c:v>39737</c:v>
                </c:pt>
                <c:pt idx="2240">
                  <c:v>39738</c:v>
                </c:pt>
                <c:pt idx="2241">
                  <c:v>39741</c:v>
                </c:pt>
                <c:pt idx="2242">
                  <c:v>39742</c:v>
                </c:pt>
                <c:pt idx="2243">
                  <c:v>39743</c:v>
                </c:pt>
                <c:pt idx="2244">
                  <c:v>39744</c:v>
                </c:pt>
                <c:pt idx="2245">
                  <c:v>39745</c:v>
                </c:pt>
                <c:pt idx="2246">
                  <c:v>39748</c:v>
                </c:pt>
                <c:pt idx="2247">
                  <c:v>39749</c:v>
                </c:pt>
                <c:pt idx="2248">
                  <c:v>39750</c:v>
                </c:pt>
                <c:pt idx="2249">
                  <c:v>39751</c:v>
                </c:pt>
                <c:pt idx="2250">
                  <c:v>39752</c:v>
                </c:pt>
                <c:pt idx="2251">
                  <c:v>39755</c:v>
                </c:pt>
                <c:pt idx="2252">
                  <c:v>39756</c:v>
                </c:pt>
                <c:pt idx="2253">
                  <c:v>39757</c:v>
                </c:pt>
                <c:pt idx="2254">
                  <c:v>39758</c:v>
                </c:pt>
                <c:pt idx="2255">
                  <c:v>39759</c:v>
                </c:pt>
                <c:pt idx="2256">
                  <c:v>39762</c:v>
                </c:pt>
                <c:pt idx="2257">
                  <c:v>39763</c:v>
                </c:pt>
                <c:pt idx="2258">
                  <c:v>39764</c:v>
                </c:pt>
                <c:pt idx="2259">
                  <c:v>39765</c:v>
                </c:pt>
                <c:pt idx="2260">
                  <c:v>39766</c:v>
                </c:pt>
                <c:pt idx="2261">
                  <c:v>39770</c:v>
                </c:pt>
                <c:pt idx="2262">
                  <c:v>39771</c:v>
                </c:pt>
                <c:pt idx="2263">
                  <c:v>39772</c:v>
                </c:pt>
                <c:pt idx="2264">
                  <c:v>39773</c:v>
                </c:pt>
                <c:pt idx="2265">
                  <c:v>39776</c:v>
                </c:pt>
                <c:pt idx="2266">
                  <c:v>39777</c:v>
                </c:pt>
                <c:pt idx="2267">
                  <c:v>39778</c:v>
                </c:pt>
                <c:pt idx="2268">
                  <c:v>39779</c:v>
                </c:pt>
                <c:pt idx="2269">
                  <c:v>39780</c:v>
                </c:pt>
                <c:pt idx="2270">
                  <c:v>39783</c:v>
                </c:pt>
                <c:pt idx="2271">
                  <c:v>39784</c:v>
                </c:pt>
                <c:pt idx="2272">
                  <c:v>39785</c:v>
                </c:pt>
                <c:pt idx="2273">
                  <c:v>39786</c:v>
                </c:pt>
                <c:pt idx="2274">
                  <c:v>39787</c:v>
                </c:pt>
                <c:pt idx="2275">
                  <c:v>39790</c:v>
                </c:pt>
                <c:pt idx="2276">
                  <c:v>39791</c:v>
                </c:pt>
                <c:pt idx="2277">
                  <c:v>39792</c:v>
                </c:pt>
                <c:pt idx="2278">
                  <c:v>39793</c:v>
                </c:pt>
                <c:pt idx="2279">
                  <c:v>39797</c:v>
                </c:pt>
                <c:pt idx="2280">
                  <c:v>39798</c:v>
                </c:pt>
                <c:pt idx="2281">
                  <c:v>39799</c:v>
                </c:pt>
                <c:pt idx="2282">
                  <c:v>39800</c:v>
                </c:pt>
                <c:pt idx="2283">
                  <c:v>39801</c:v>
                </c:pt>
                <c:pt idx="2284">
                  <c:v>39804</c:v>
                </c:pt>
                <c:pt idx="2285">
                  <c:v>39805</c:v>
                </c:pt>
                <c:pt idx="2286">
                  <c:v>39806</c:v>
                </c:pt>
                <c:pt idx="2287">
                  <c:v>39808</c:v>
                </c:pt>
                <c:pt idx="2288">
                  <c:v>39811</c:v>
                </c:pt>
                <c:pt idx="2289">
                  <c:v>39812</c:v>
                </c:pt>
                <c:pt idx="2290">
                  <c:v>39813</c:v>
                </c:pt>
                <c:pt idx="2291">
                  <c:v>39815</c:v>
                </c:pt>
                <c:pt idx="2292">
                  <c:v>39818</c:v>
                </c:pt>
                <c:pt idx="2293">
                  <c:v>39819</c:v>
                </c:pt>
                <c:pt idx="2294">
                  <c:v>39820</c:v>
                </c:pt>
                <c:pt idx="2295">
                  <c:v>39821</c:v>
                </c:pt>
                <c:pt idx="2296">
                  <c:v>39822</c:v>
                </c:pt>
                <c:pt idx="2297">
                  <c:v>39825</c:v>
                </c:pt>
                <c:pt idx="2298">
                  <c:v>39826</c:v>
                </c:pt>
                <c:pt idx="2299">
                  <c:v>39827</c:v>
                </c:pt>
                <c:pt idx="2300">
                  <c:v>39828</c:v>
                </c:pt>
                <c:pt idx="2301">
                  <c:v>39829</c:v>
                </c:pt>
                <c:pt idx="2302">
                  <c:v>39832</c:v>
                </c:pt>
                <c:pt idx="2303">
                  <c:v>39833</c:v>
                </c:pt>
                <c:pt idx="2304">
                  <c:v>39834</c:v>
                </c:pt>
                <c:pt idx="2305">
                  <c:v>39835</c:v>
                </c:pt>
                <c:pt idx="2306">
                  <c:v>39836</c:v>
                </c:pt>
                <c:pt idx="2307">
                  <c:v>39839</c:v>
                </c:pt>
                <c:pt idx="2308">
                  <c:v>39840</c:v>
                </c:pt>
                <c:pt idx="2309">
                  <c:v>39841</c:v>
                </c:pt>
                <c:pt idx="2310">
                  <c:v>39842</c:v>
                </c:pt>
                <c:pt idx="2311">
                  <c:v>39843</c:v>
                </c:pt>
                <c:pt idx="2312">
                  <c:v>39847</c:v>
                </c:pt>
                <c:pt idx="2313">
                  <c:v>39848</c:v>
                </c:pt>
                <c:pt idx="2314">
                  <c:v>39849</c:v>
                </c:pt>
                <c:pt idx="2315">
                  <c:v>39850</c:v>
                </c:pt>
                <c:pt idx="2316">
                  <c:v>39853</c:v>
                </c:pt>
                <c:pt idx="2317">
                  <c:v>39854</c:v>
                </c:pt>
                <c:pt idx="2318">
                  <c:v>39855</c:v>
                </c:pt>
                <c:pt idx="2319">
                  <c:v>39856</c:v>
                </c:pt>
                <c:pt idx="2320">
                  <c:v>39857</c:v>
                </c:pt>
                <c:pt idx="2321">
                  <c:v>39860</c:v>
                </c:pt>
                <c:pt idx="2322">
                  <c:v>39861</c:v>
                </c:pt>
                <c:pt idx="2323">
                  <c:v>39862</c:v>
                </c:pt>
                <c:pt idx="2324">
                  <c:v>39863</c:v>
                </c:pt>
                <c:pt idx="2325">
                  <c:v>39864</c:v>
                </c:pt>
                <c:pt idx="2326">
                  <c:v>39867</c:v>
                </c:pt>
                <c:pt idx="2327">
                  <c:v>39868</c:v>
                </c:pt>
                <c:pt idx="2328">
                  <c:v>39869</c:v>
                </c:pt>
                <c:pt idx="2329">
                  <c:v>39870</c:v>
                </c:pt>
                <c:pt idx="2330">
                  <c:v>39871</c:v>
                </c:pt>
                <c:pt idx="2331">
                  <c:v>39874</c:v>
                </c:pt>
                <c:pt idx="2332">
                  <c:v>39875</c:v>
                </c:pt>
                <c:pt idx="2333">
                  <c:v>39876</c:v>
                </c:pt>
                <c:pt idx="2334">
                  <c:v>39877</c:v>
                </c:pt>
                <c:pt idx="2335">
                  <c:v>39878</c:v>
                </c:pt>
                <c:pt idx="2336">
                  <c:v>39881</c:v>
                </c:pt>
                <c:pt idx="2337">
                  <c:v>39882</c:v>
                </c:pt>
                <c:pt idx="2338">
                  <c:v>39883</c:v>
                </c:pt>
                <c:pt idx="2339">
                  <c:v>39884</c:v>
                </c:pt>
                <c:pt idx="2340">
                  <c:v>39885</c:v>
                </c:pt>
                <c:pt idx="2341">
                  <c:v>39889</c:v>
                </c:pt>
                <c:pt idx="2342">
                  <c:v>39890</c:v>
                </c:pt>
                <c:pt idx="2343">
                  <c:v>39891</c:v>
                </c:pt>
                <c:pt idx="2344">
                  <c:v>39892</c:v>
                </c:pt>
                <c:pt idx="2345">
                  <c:v>39895</c:v>
                </c:pt>
                <c:pt idx="2346">
                  <c:v>39896</c:v>
                </c:pt>
                <c:pt idx="2347">
                  <c:v>39897</c:v>
                </c:pt>
                <c:pt idx="2348">
                  <c:v>39898</c:v>
                </c:pt>
                <c:pt idx="2349">
                  <c:v>39899</c:v>
                </c:pt>
                <c:pt idx="2350">
                  <c:v>39902</c:v>
                </c:pt>
                <c:pt idx="2351">
                  <c:v>39903</c:v>
                </c:pt>
                <c:pt idx="2352">
                  <c:v>39904</c:v>
                </c:pt>
                <c:pt idx="2353">
                  <c:v>39905</c:v>
                </c:pt>
                <c:pt idx="2354">
                  <c:v>39906</c:v>
                </c:pt>
                <c:pt idx="2355">
                  <c:v>39909</c:v>
                </c:pt>
                <c:pt idx="2356">
                  <c:v>39910</c:v>
                </c:pt>
                <c:pt idx="2357">
                  <c:v>39911</c:v>
                </c:pt>
                <c:pt idx="2358">
                  <c:v>39916</c:v>
                </c:pt>
                <c:pt idx="2359">
                  <c:v>39917</c:v>
                </c:pt>
                <c:pt idx="2360">
                  <c:v>39918</c:v>
                </c:pt>
                <c:pt idx="2361">
                  <c:v>39919</c:v>
                </c:pt>
                <c:pt idx="2362">
                  <c:v>39920</c:v>
                </c:pt>
                <c:pt idx="2363">
                  <c:v>39923</c:v>
                </c:pt>
                <c:pt idx="2364">
                  <c:v>39924</c:v>
                </c:pt>
                <c:pt idx="2365">
                  <c:v>39925</c:v>
                </c:pt>
                <c:pt idx="2366">
                  <c:v>39926</c:v>
                </c:pt>
                <c:pt idx="2367">
                  <c:v>39927</c:v>
                </c:pt>
                <c:pt idx="2368">
                  <c:v>39930</c:v>
                </c:pt>
                <c:pt idx="2369">
                  <c:v>39931</c:v>
                </c:pt>
                <c:pt idx="2370">
                  <c:v>39932</c:v>
                </c:pt>
                <c:pt idx="2371">
                  <c:v>39933</c:v>
                </c:pt>
                <c:pt idx="2372">
                  <c:v>39937</c:v>
                </c:pt>
                <c:pt idx="2373">
                  <c:v>39938</c:v>
                </c:pt>
                <c:pt idx="2374">
                  <c:v>39939</c:v>
                </c:pt>
                <c:pt idx="2375">
                  <c:v>39940</c:v>
                </c:pt>
                <c:pt idx="2376">
                  <c:v>39941</c:v>
                </c:pt>
                <c:pt idx="2377">
                  <c:v>39944</c:v>
                </c:pt>
                <c:pt idx="2378">
                  <c:v>39945</c:v>
                </c:pt>
                <c:pt idx="2379">
                  <c:v>39946</c:v>
                </c:pt>
                <c:pt idx="2380">
                  <c:v>39947</c:v>
                </c:pt>
                <c:pt idx="2381">
                  <c:v>39948</c:v>
                </c:pt>
                <c:pt idx="2382">
                  <c:v>39951</c:v>
                </c:pt>
                <c:pt idx="2383">
                  <c:v>39952</c:v>
                </c:pt>
                <c:pt idx="2384">
                  <c:v>39953</c:v>
                </c:pt>
                <c:pt idx="2385">
                  <c:v>39954</c:v>
                </c:pt>
                <c:pt idx="2386">
                  <c:v>39955</c:v>
                </c:pt>
                <c:pt idx="2387">
                  <c:v>39958</c:v>
                </c:pt>
                <c:pt idx="2388">
                  <c:v>39959</c:v>
                </c:pt>
                <c:pt idx="2389">
                  <c:v>39960</c:v>
                </c:pt>
                <c:pt idx="2390">
                  <c:v>39961</c:v>
                </c:pt>
                <c:pt idx="2391">
                  <c:v>39962</c:v>
                </c:pt>
                <c:pt idx="2392">
                  <c:v>39965</c:v>
                </c:pt>
                <c:pt idx="2393">
                  <c:v>39966</c:v>
                </c:pt>
                <c:pt idx="2394">
                  <c:v>39967</c:v>
                </c:pt>
                <c:pt idx="2395">
                  <c:v>39968</c:v>
                </c:pt>
                <c:pt idx="2396">
                  <c:v>39969</c:v>
                </c:pt>
                <c:pt idx="2397">
                  <c:v>39972</c:v>
                </c:pt>
                <c:pt idx="2398">
                  <c:v>39973</c:v>
                </c:pt>
                <c:pt idx="2399">
                  <c:v>39974</c:v>
                </c:pt>
                <c:pt idx="2400">
                  <c:v>39975</c:v>
                </c:pt>
                <c:pt idx="2401">
                  <c:v>39976</c:v>
                </c:pt>
                <c:pt idx="2402">
                  <c:v>39979</c:v>
                </c:pt>
                <c:pt idx="2403">
                  <c:v>39980</c:v>
                </c:pt>
                <c:pt idx="2404">
                  <c:v>39981</c:v>
                </c:pt>
                <c:pt idx="2405">
                  <c:v>39982</c:v>
                </c:pt>
                <c:pt idx="2406">
                  <c:v>39983</c:v>
                </c:pt>
                <c:pt idx="2407">
                  <c:v>39986</c:v>
                </c:pt>
                <c:pt idx="2408">
                  <c:v>39987</c:v>
                </c:pt>
                <c:pt idx="2409">
                  <c:v>39988</c:v>
                </c:pt>
                <c:pt idx="2410">
                  <c:v>39989</c:v>
                </c:pt>
                <c:pt idx="2411">
                  <c:v>39990</c:v>
                </c:pt>
                <c:pt idx="2412">
                  <c:v>39993</c:v>
                </c:pt>
                <c:pt idx="2413">
                  <c:v>39994</c:v>
                </c:pt>
                <c:pt idx="2414">
                  <c:v>39995</c:v>
                </c:pt>
                <c:pt idx="2415">
                  <c:v>39996</c:v>
                </c:pt>
                <c:pt idx="2416">
                  <c:v>39997</c:v>
                </c:pt>
                <c:pt idx="2417">
                  <c:v>40000</c:v>
                </c:pt>
                <c:pt idx="2418">
                  <c:v>40001</c:v>
                </c:pt>
                <c:pt idx="2419">
                  <c:v>40002</c:v>
                </c:pt>
                <c:pt idx="2420">
                  <c:v>40003</c:v>
                </c:pt>
                <c:pt idx="2421">
                  <c:v>40004</c:v>
                </c:pt>
                <c:pt idx="2422">
                  <c:v>40007</c:v>
                </c:pt>
                <c:pt idx="2423">
                  <c:v>40008</c:v>
                </c:pt>
                <c:pt idx="2424">
                  <c:v>40009</c:v>
                </c:pt>
                <c:pt idx="2425">
                  <c:v>40010</c:v>
                </c:pt>
                <c:pt idx="2426">
                  <c:v>40011</c:v>
                </c:pt>
                <c:pt idx="2427">
                  <c:v>40014</c:v>
                </c:pt>
                <c:pt idx="2428">
                  <c:v>40015</c:v>
                </c:pt>
                <c:pt idx="2429">
                  <c:v>40016</c:v>
                </c:pt>
                <c:pt idx="2430">
                  <c:v>40017</c:v>
                </c:pt>
                <c:pt idx="2431">
                  <c:v>40018</c:v>
                </c:pt>
                <c:pt idx="2432">
                  <c:v>40021</c:v>
                </c:pt>
                <c:pt idx="2433">
                  <c:v>40022</c:v>
                </c:pt>
                <c:pt idx="2434">
                  <c:v>40023</c:v>
                </c:pt>
                <c:pt idx="2435">
                  <c:v>40024</c:v>
                </c:pt>
                <c:pt idx="2436">
                  <c:v>40025</c:v>
                </c:pt>
                <c:pt idx="2437">
                  <c:v>40028</c:v>
                </c:pt>
                <c:pt idx="2438">
                  <c:v>40029</c:v>
                </c:pt>
                <c:pt idx="2439">
                  <c:v>40030</c:v>
                </c:pt>
                <c:pt idx="2440">
                  <c:v>40031</c:v>
                </c:pt>
                <c:pt idx="2441">
                  <c:v>40032</c:v>
                </c:pt>
                <c:pt idx="2442">
                  <c:v>40035</c:v>
                </c:pt>
                <c:pt idx="2443">
                  <c:v>40036</c:v>
                </c:pt>
                <c:pt idx="2444">
                  <c:v>40037</c:v>
                </c:pt>
                <c:pt idx="2445">
                  <c:v>40038</c:v>
                </c:pt>
                <c:pt idx="2446">
                  <c:v>40039</c:v>
                </c:pt>
                <c:pt idx="2447">
                  <c:v>40042</c:v>
                </c:pt>
                <c:pt idx="2448">
                  <c:v>40043</c:v>
                </c:pt>
                <c:pt idx="2449">
                  <c:v>40044</c:v>
                </c:pt>
                <c:pt idx="2450">
                  <c:v>40045</c:v>
                </c:pt>
                <c:pt idx="2451">
                  <c:v>40046</c:v>
                </c:pt>
                <c:pt idx="2452">
                  <c:v>40049</c:v>
                </c:pt>
                <c:pt idx="2453">
                  <c:v>40050</c:v>
                </c:pt>
                <c:pt idx="2454">
                  <c:v>40051</c:v>
                </c:pt>
                <c:pt idx="2455">
                  <c:v>40052</c:v>
                </c:pt>
                <c:pt idx="2456">
                  <c:v>40053</c:v>
                </c:pt>
                <c:pt idx="2457">
                  <c:v>40056</c:v>
                </c:pt>
                <c:pt idx="2458">
                  <c:v>40057</c:v>
                </c:pt>
                <c:pt idx="2459">
                  <c:v>40058</c:v>
                </c:pt>
                <c:pt idx="2460">
                  <c:v>40059</c:v>
                </c:pt>
                <c:pt idx="2461">
                  <c:v>40060</c:v>
                </c:pt>
                <c:pt idx="2462">
                  <c:v>40063</c:v>
                </c:pt>
                <c:pt idx="2463">
                  <c:v>40064</c:v>
                </c:pt>
                <c:pt idx="2464">
                  <c:v>40065</c:v>
                </c:pt>
                <c:pt idx="2465">
                  <c:v>40066</c:v>
                </c:pt>
                <c:pt idx="2466">
                  <c:v>40067</c:v>
                </c:pt>
                <c:pt idx="2467">
                  <c:v>40070</c:v>
                </c:pt>
                <c:pt idx="2468">
                  <c:v>40071</c:v>
                </c:pt>
                <c:pt idx="2469">
                  <c:v>40073</c:v>
                </c:pt>
                <c:pt idx="2470">
                  <c:v>40074</c:v>
                </c:pt>
                <c:pt idx="2471">
                  <c:v>40077</c:v>
                </c:pt>
                <c:pt idx="2472">
                  <c:v>40078</c:v>
                </c:pt>
                <c:pt idx="2473">
                  <c:v>40079</c:v>
                </c:pt>
                <c:pt idx="2474">
                  <c:v>40080</c:v>
                </c:pt>
                <c:pt idx="2475">
                  <c:v>40081</c:v>
                </c:pt>
                <c:pt idx="2476">
                  <c:v>40084</c:v>
                </c:pt>
                <c:pt idx="2477">
                  <c:v>40085</c:v>
                </c:pt>
                <c:pt idx="2478">
                  <c:v>40086</c:v>
                </c:pt>
                <c:pt idx="2479">
                  <c:v>40087</c:v>
                </c:pt>
                <c:pt idx="2480">
                  <c:v>40088</c:v>
                </c:pt>
                <c:pt idx="2481">
                  <c:v>40091</c:v>
                </c:pt>
                <c:pt idx="2482">
                  <c:v>40092</c:v>
                </c:pt>
                <c:pt idx="2483">
                  <c:v>40093</c:v>
                </c:pt>
                <c:pt idx="2484">
                  <c:v>40094</c:v>
                </c:pt>
                <c:pt idx="2485">
                  <c:v>40095</c:v>
                </c:pt>
                <c:pt idx="2486">
                  <c:v>40098</c:v>
                </c:pt>
                <c:pt idx="2487">
                  <c:v>40099</c:v>
                </c:pt>
                <c:pt idx="2488">
                  <c:v>40100</c:v>
                </c:pt>
                <c:pt idx="2489">
                  <c:v>40101</c:v>
                </c:pt>
                <c:pt idx="2490">
                  <c:v>40102</c:v>
                </c:pt>
                <c:pt idx="2491">
                  <c:v>40105</c:v>
                </c:pt>
                <c:pt idx="2492">
                  <c:v>40106</c:v>
                </c:pt>
                <c:pt idx="2493">
                  <c:v>40107</c:v>
                </c:pt>
                <c:pt idx="2494">
                  <c:v>40108</c:v>
                </c:pt>
                <c:pt idx="2495">
                  <c:v>40109</c:v>
                </c:pt>
                <c:pt idx="2496">
                  <c:v>40112</c:v>
                </c:pt>
                <c:pt idx="2497">
                  <c:v>40113</c:v>
                </c:pt>
                <c:pt idx="2498">
                  <c:v>40114</c:v>
                </c:pt>
                <c:pt idx="2499">
                  <c:v>40115</c:v>
                </c:pt>
                <c:pt idx="2500">
                  <c:v>40116</c:v>
                </c:pt>
                <c:pt idx="2501">
                  <c:v>40120</c:v>
                </c:pt>
                <c:pt idx="2502">
                  <c:v>40121</c:v>
                </c:pt>
                <c:pt idx="2503">
                  <c:v>40122</c:v>
                </c:pt>
                <c:pt idx="2504">
                  <c:v>40123</c:v>
                </c:pt>
                <c:pt idx="2505">
                  <c:v>40126</c:v>
                </c:pt>
                <c:pt idx="2506">
                  <c:v>40127</c:v>
                </c:pt>
                <c:pt idx="2507">
                  <c:v>40128</c:v>
                </c:pt>
                <c:pt idx="2508">
                  <c:v>40129</c:v>
                </c:pt>
                <c:pt idx="2509">
                  <c:v>40130</c:v>
                </c:pt>
                <c:pt idx="2510">
                  <c:v>40134</c:v>
                </c:pt>
                <c:pt idx="2511">
                  <c:v>40135</c:v>
                </c:pt>
                <c:pt idx="2512">
                  <c:v>40136</c:v>
                </c:pt>
                <c:pt idx="2513">
                  <c:v>40137</c:v>
                </c:pt>
                <c:pt idx="2514">
                  <c:v>40140</c:v>
                </c:pt>
                <c:pt idx="2515">
                  <c:v>40141</c:v>
                </c:pt>
                <c:pt idx="2516">
                  <c:v>40142</c:v>
                </c:pt>
                <c:pt idx="2517">
                  <c:v>40143</c:v>
                </c:pt>
                <c:pt idx="2518">
                  <c:v>40144</c:v>
                </c:pt>
                <c:pt idx="2519">
                  <c:v>40147</c:v>
                </c:pt>
                <c:pt idx="2520">
                  <c:v>40148</c:v>
                </c:pt>
                <c:pt idx="2521">
                  <c:v>40149</c:v>
                </c:pt>
                <c:pt idx="2522">
                  <c:v>40150</c:v>
                </c:pt>
                <c:pt idx="2523">
                  <c:v>40151</c:v>
                </c:pt>
                <c:pt idx="2524">
                  <c:v>40154</c:v>
                </c:pt>
                <c:pt idx="2525">
                  <c:v>40155</c:v>
                </c:pt>
                <c:pt idx="2526">
                  <c:v>40156</c:v>
                </c:pt>
                <c:pt idx="2527">
                  <c:v>40157</c:v>
                </c:pt>
                <c:pt idx="2528">
                  <c:v>40158</c:v>
                </c:pt>
                <c:pt idx="2529">
                  <c:v>40161</c:v>
                </c:pt>
                <c:pt idx="2530">
                  <c:v>40162</c:v>
                </c:pt>
                <c:pt idx="2531">
                  <c:v>40163</c:v>
                </c:pt>
                <c:pt idx="2532">
                  <c:v>40164</c:v>
                </c:pt>
                <c:pt idx="2533">
                  <c:v>40165</c:v>
                </c:pt>
                <c:pt idx="2534">
                  <c:v>40168</c:v>
                </c:pt>
                <c:pt idx="2535">
                  <c:v>40169</c:v>
                </c:pt>
                <c:pt idx="2536">
                  <c:v>40170</c:v>
                </c:pt>
                <c:pt idx="2537">
                  <c:v>40171</c:v>
                </c:pt>
                <c:pt idx="2538">
                  <c:v>40175</c:v>
                </c:pt>
                <c:pt idx="2539">
                  <c:v>40176</c:v>
                </c:pt>
                <c:pt idx="2540">
                  <c:v>40177</c:v>
                </c:pt>
                <c:pt idx="2541">
                  <c:v>40178</c:v>
                </c:pt>
                <c:pt idx="2542">
                  <c:v>40182</c:v>
                </c:pt>
                <c:pt idx="2543">
                  <c:v>40183</c:v>
                </c:pt>
                <c:pt idx="2544">
                  <c:v>40184</c:v>
                </c:pt>
                <c:pt idx="2545">
                  <c:v>40185</c:v>
                </c:pt>
                <c:pt idx="2546">
                  <c:v>40186</c:v>
                </c:pt>
                <c:pt idx="2547">
                  <c:v>40189</c:v>
                </c:pt>
                <c:pt idx="2548">
                  <c:v>40190</c:v>
                </c:pt>
                <c:pt idx="2549">
                  <c:v>40191</c:v>
                </c:pt>
                <c:pt idx="2550">
                  <c:v>40192</c:v>
                </c:pt>
                <c:pt idx="2551">
                  <c:v>40193</c:v>
                </c:pt>
                <c:pt idx="2552">
                  <c:v>40196</c:v>
                </c:pt>
                <c:pt idx="2553">
                  <c:v>40197</c:v>
                </c:pt>
                <c:pt idx="2554">
                  <c:v>40198</c:v>
                </c:pt>
                <c:pt idx="2555">
                  <c:v>40199</c:v>
                </c:pt>
                <c:pt idx="2556">
                  <c:v>40200</c:v>
                </c:pt>
                <c:pt idx="2557">
                  <c:v>40203</c:v>
                </c:pt>
                <c:pt idx="2558">
                  <c:v>40204</c:v>
                </c:pt>
                <c:pt idx="2559">
                  <c:v>40205</c:v>
                </c:pt>
                <c:pt idx="2560">
                  <c:v>40206</c:v>
                </c:pt>
                <c:pt idx="2561">
                  <c:v>40207</c:v>
                </c:pt>
                <c:pt idx="2562">
                  <c:v>40211</c:v>
                </c:pt>
                <c:pt idx="2563">
                  <c:v>40212</c:v>
                </c:pt>
                <c:pt idx="2564">
                  <c:v>40213</c:v>
                </c:pt>
                <c:pt idx="2565">
                  <c:v>40214</c:v>
                </c:pt>
                <c:pt idx="2566">
                  <c:v>40217</c:v>
                </c:pt>
                <c:pt idx="2567">
                  <c:v>40218</c:v>
                </c:pt>
                <c:pt idx="2568">
                  <c:v>40219</c:v>
                </c:pt>
                <c:pt idx="2569">
                  <c:v>40220</c:v>
                </c:pt>
                <c:pt idx="2570">
                  <c:v>40221</c:v>
                </c:pt>
                <c:pt idx="2571">
                  <c:v>40224</c:v>
                </c:pt>
                <c:pt idx="2572">
                  <c:v>40225</c:v>
                </c:pt>
                <c:pt idx="2573">
                  <c:v>40226</c:v>
                </c:pt>
                <c:pt idx="2574">
                  <c:v>40227</c:v>
                </c:pt>
                <c:pt idx="2575">
                  <c:v>40228</c:v>
                </c:pt>
                <c:pt idx="2576">
                  <c:v>40231</c:v>
                </c:pt>
                <c:pt idx="2577">
                  <c:v>40232</c:v>
                </c:pt>
                <c:pt idx="2578">
                  <c:v>40233</c:v>
                </c:pt>
                <c:pt idx="2579">
                  <c:v>40234</c:v>
                </c:pt>
                <c:pt idx="2580">
                  <c:v>40235</c:v>
                </c:pt>
                <c:pt idx="2581">
                  <c:v>40238</c:v>
                </c:pt>
                <c:pt idx="2582">
                  <c:v>40239</c:v>
                </c:pt>
                <c:pt idx="2583">
                  <c:v>40240</c:v>
                </c:pt>
                <c:pt idx="2584">
                  <c:v>40241</c:v>
                </c:pt>
                <c:pt idx="2585">
                  <c:v>40242</c:v>
                </c:pt>
                <c:pt idx="2586">
                  <c:v>40245</c:v>
                </c:pt>
                <c:pt idx="2587">
                  <c:v>40246</c:v>
                </c:pt>
                <c:pt idx="2588">
                  <c:v>40247</c:v>
                </c:pt>
                <c:pt idx="2589">
                  <c:v>40248</c:v>
                </c:pt>
                <c:pt idx="2590">
                  <c:v>40249</c:v>
                </c:pt>
                <c:pt idx="2591">
                  <c:v>40253</c:v>
                </c:pt>
                <c:pt idx="2592">
                  <c:v>40254</c:v>
                </c:pt>
                <c:pt idx="2593">
                  <c:v>40255</c:v>
                </c:pt>
                <c:pt idx="2594">
                  <c:v>40256</c:v>
                </c:pt>
                <c:pt idx="2595">
                  <c:v>40259</c:v>
                </c:pt>
                <c:pt idx="2596">
                  <c:v>40260</c:v>
                </c:pt>
                <c:pt idx="2597">
                  <c:v>40261</c:v>
                </c:pt>
                <c:pt idx="2598">
                  <c:v>40262</c:v>
                </c:pt>
                <c:pt idx="2599">
                  <c:v>40263</c:v>
                </c:pt>
                <c:pt idx="2600">
                  <c:v>40266</c:v>
                </c:pt>
                <c:pt idx="2601">
                  <c:v>40267</c:v>
                </c:pt>
                <c:pt idx="2602">
                  <c:v>40268</c:v>
                </c:pt>
                <c:pt idx="2603">
                  <c:v>40273</c:v>
                </c:pt>
                <c:pt idx="2604">
                  <c:v>40274</c:v>
                </c:pt>
                <c:pt idx="2605">
                  <c:v>40275</c:v>
                </c:pt>
                <c:pt idx="2606">
                  <c:v>40276</c:v>
                </c:pt>
                <c:pt idx="2607">
                  <c:v>40277</c:v>
                </c:pt>
                <c:pt idx="2608">
                  <c:v>40280</c:v>
                </c:pt>
                <c:pt idx="2609">
                  <c:v>40281</c:v>
                </c:pt>
                <c:pt idx="2610">
                  <c:v>40282</c:v>
                </c:pt>
                <c:pt idx="2611">
                  <c:v>40283</c:v>
                </c:pt>
                <c:pt idx="2612">
                  <c:v>40284</c:v>
                </c:pt>
                <c:pt idx="2613">
                  <c:v>40287</c:v>
                </c:pt>
                <c:pt idx="2614">
                  <c:v>40288</c:v>
                </c:pt>
                <c:pt idx="2615">
                  <c:v>40289</c:v>
                </c:pt>
                <c:pt idx="2616">
                  <c:v>40290</c:v>
                </c:pt>
                <c:pt idx="2617">
                  <c:v>40291</c:v>
                </c:pt>
                <c:pt idx="2618">
                  <c:v>40294</c:v>
                </c:pt>
                <c:pt idx="2619">
                  <c:v>40295</c:v>
                </c:pt>
                <c:pt idx="2620">
                  <c:v>40296</c:v>
                </c:pt>
                <c:pt idx="2621">
                  <c:v>40297</c:v>
                </c:pt>
                <c:pt idx="2622">
                  <c:v>40298</c:v>
                </c:pt>
                <c:pt idx="2623">
                  <c:v>40301</c:v>
                </c:pt>
                <c:pt idx="2624">
                  <c:v>40302</c:v>
                </c:pt>
                <c:pt idx="2625">
                  <c:v>40303</c:v>
                </c:pt>
                <c:pt idx="2626">
                  <c:v>40304</c:v>
                </c:pt>
                <c:pt idx="2627">
                  <c:v>40305</c:v>
                </c:pt>
                <c:pt idx="2628">
                  <c:v>40308</c:v>
                </c:pt>
                <c:pt idx="2629">
                  <c:v>40309</c:v>
                </c:pt>
                <c:pt idx="2630">
                  <c:v>40310</c:v>
                </c:pt>
                <c:pt idx="2631">
                  <c:v>40311</c:v>
                </c:pt>
                <c:pt idx="2632">
                  <c:v>40312</c:v>
                </c:pt>
                <c:pt idx="2633">
                  <c:v>40315</c:v>
                </c:pt>
                <c:pt idx="2634">
                  <c:v>40316</c:v>
                </c:pt>
                <c:pt idx="2635">
                  <c:v>40317</c:v>
                </c:pt>
                <c:pt idx="2636">
                  <c:v>40318</c:v>
                </c:pt>
                <c:pt idx="2637">
                  <c:v>40319</c:v>
                </c:pt>
                <c:pt idx="2638">
                  <c:v>40322</c:v>
                </c:pt>
                <c:pt idx="2639">
                  <c:v>40323</c:v>
                </c:pt>
                <c:pt idx="2640">
                  <c:v>40324</c:v>
                </c:pt>
                <c:pt idx="2641">
                  <c:v>40325</c:v>
                </c:pt>
                <c:pt idx="2642">
                  <c:v>40326</c:v>
                </c:pt>
                <c:pt idx="2643">
                  <c:v>40329</c:v>
                </c:pt>
                <c:pt idx="2644">
                  <c:v>40330</c:v>
                </c:pt>
                <c:pt idx="2645">
                  <c:v>40331</c:v>
                </c:pt>
                <c:pt idx="2646">
                  <c:v>40332</c:v>
                </c:pt>
                <c:pt idx="2647">
                  <c:v>40333</c:v>
                </c:pt>
                <c:pt idx="2648">
                  <c:v>40336</c:v>
                </c:pt>
                <c:pt idx="2649">
                  <c:v>40337</c:v>
                </c:pt>
                <c:pt idx="2650">
                  <c:v>40338</c:v>
                </c:pt>
                <c:pt idx="2651">
                  <c:v>40339</c:v>
                </c:pt>
                <c:pt idx="2652">
                  <c:v>40340</c:v>
                </c:pt>
                <c:pt idx="2653">
                  <c:v>40343</c:v>
                </c:pt>
                <c:pt idx="2654">
                  <c:v>40344</c:v>
                </c:pt>
                <c:pt idx="2655">
                  <c:v>40345</c:v>
                </c:pt>
                <c:pt idx="2656">
                  <c:v>40346</c:v>
                </c:pt>
                <c:pt idx="2657">
                  <c:v>40347</c:v>
                </c:pt>
                <c:pt idx="2658">
                  <c:v>40350</c:v>
                </c:pt>
                <c:pt idx="2659">
                  <c:v>40351</c:v>
                </c:pt>
                <c:pt idx="2660">
                  <c:v>40352</c:v>
                </c:pt>
                <c:pt idx="2661">
                  <c:v>40353</c:v>
                </c:pt>
                <c:pt idx="2662">
                  <c:v>40354</c:v>
                </c:pt>
                <c:pt idx="2663">
                  <c:v>40357</c:v>
                </c:pt>
                <c:pt idx="2664">
                  <c:v>40358</c:v>
                </c:pt>
                <c:pt idx="2665">
                  <c:v>40359</c:v>
                </c:pt>
                <c:pt idx="2666">
                  <c:v>40360</c:v>
                </c:pt>
                <c:pt idx="2667">
                  <c:v>40361</c:v>
                </c:pt>
                <c:pt idx="2668">
                  <c:v>40364</c:v>
                </c:pt>
                <c:pt idx="2669">
                  <c:v>40365</c:v>
                </c:pt>
                <c:pt idx="2670">
                  <c:v>40366</c:v>
                </c:pt>
                <c:pt idx="2671">
                  <c:v>40367</c:v>
                </c:pt>
                <c:pt idx="2672">
                  <c:v>40368</c:v>
                </c:pt>
                <c:pt idx="2673">
                  <c:v>40371</c:v>
                </c:pt>
                <c:pt idx="2674">
                  <c:v>40372</c:v>
                </c:pt>
                <c:pt idx="2675">
                  <c:v>40373</c:v>
                </c:pt>
                <c:pt idx="2676">
                  <c:v>40374</c:v>
                </c:pt>
                <c:pt idx="2677">
                  <c:v>40375</c:v>
                </c:pt>
                <c:pt idx="2678">
                  <c:v>40378</c:v>
                </c:pt>
                <c:pt idx="2679">
                  <c:v>40379</c:v>
                </c:pt>
                <c:pt idx="2680">
                  <c:v>40380</c:v>
                </c:pt>
                <c:pt idx="2681">
                  <c:v>40381</c:v>
                </c:pt>
                <c:pt idx="2682">
                  <c:v>40382</c:v>
                </c:pt>
                <c:pt idx="2683">
                  <c:v>40385</c:v>
                </c:pt>
                <c:pt idx="2684">
                  <c:v>40386</c:v>
                </c:pt>
                <c:pt idx="2685">
                  <c:v>40387</c:v>
                </c:pt>
                <c:pt idx="2686">
                  <c:v>40388</c:v>
                </c:pt>
                <c:pt idx="2687">
                  <c:v>40389</c:v>
                </c:pt>
                <c:pt idx="2688">
                  <c:v>40392</c:v>
                </c:pt>
                <c:pt idx="2689">
                  <c:v>40393</c:v>
                </c:pt>
                <c:pt idx="2690">
                  <c:v>40394</c:v>
                </c:pt>
                <c:pt idx="2691">
                  <c:v>40395</c:v>
                </c:pt>
                <c:pt idx="2692">
                  <c:v>40396</c:v>
                </c:pt>
                <c:pt idx="2693">
                  <c:v>40399</c:v>
                </c:pt>
                <c:pt idx="2694">
                  <c:v>40400</c:v>
                </c:pt>
                <c:pt idx="2695">
                  <c:v>40401</c:v>
                </c:pt>
                <c:pt idx="2696">
                  <c:v>40402</c:v>
                </c:pt>
                <c:pt idx="2697">
                  <c:v>40403</c:v>
                </c:pt>
                <c:pt idx="2698">
                  <c:v>40406</c:v>
                </c:pt>
                <c:pt idx="2699">
                  <c:v>40407</c:v>
                </c:pt>
                <c:pt idx="2700">
                  <c:v>40408</c:v>
                </c:pt>
                <c:pt idx="2701">
                  <c:v>40409</c:v>
                </c:pt>
                <c:pt idx="2702">
                  <c:v>40410</c:v>
                </c:pt>
                <c:pt idx="2703">
                  <c:v>40413</c:v>
                </c:pt>
                <c:pt idx="2704">
                  <c:v>40414</c:v>
                </c:pt>
                <c:pt idx="2705">
                  <c:v>40415</c:v>
                </c:pt>
                <c:pt idx="2706">
                  <c:v>40416</c:v>
                </c:pt>
                <c:pt idx="2707">
                  <c:v>40417</c:v>
                </c:pt>
                <c:pt idx="2708">
                  <c:v>40420</c:v>
                </c:pt>
                <c:pt idx="2709">
                  <c:v>40421</c:v>
                </c:pt>
                <c:pt idx="2710">
                  <c:v>40422</c:v>
                </c:pt>
                <c:pt idx="2711">
                  <c:v>40423</c:v>
                </c:pt>
                <c:pt idx="2712">
                  <c:v>40424</c:v>
                </c:pt>
                <c:pt idx="2713">
                  <c:v>40427</c:v>
                </c:pt>
                <c:pt idx="2714">
                  <c:v>40428</c:v>
                </c:pt>
                <c:pt idx="2715">
                  <c:v>40429</c:v>
                </c:pt>
                <c:pt idx="2716">
                  <c:v>40430</c:v>
                </c:pt>
                <c:pt idx="2717">
                  <c:v>40431</c:v>
                </c:pt>
                <c:pt idx="2718">
                  <c:v>40434</c:v>
                </c:pt>
                <c:pt idx="2719">
                  <c:v>40435</c:v>
                </c:pt>
                <c:pt idx="2720">
                  <c:v>40436</c:v>
                </c:pt>
                <c:pt idx="2721">
                  <c:v>40441</c:v>
                </c:pt>
                <c:pt idx="2722">
                  <c:v>40442</c:v>
                </c:pt>
                <c:pt idx="2723">
                  <c:v>40443</c:v>
                </c:pt>
                <c:pt idx="2724">
                  <c:v>40444</c:v>
                </c:pt>
                <c:pt idx="2725">
                  <c:v>40445</c:v>
                </c:pt>
                <c:pt idx="2726">
                  <c:v>40448</c:v>
                </c:pt>
                <c:pt idx="2727">
                  <c:v>40449</c:v>
                </c:pt>
                <c:pt idx="2728">
                  <c:v>40450</c:v>
                </c:pt>
                <c:pt idx="2729">
                  <c:v>40451</c:v>
                </c:pt>
                <c:pt idx="2730">
                  <c:v>40452</c:v>
                </c:pt>
                <c:pt idx="2731">
                  <c:v>40455</c:v>
                </c:pt>
                <c:pt idx="2732">
                  <c:v>40456</c:v>
                </c:pt>
                <c:pt idx="2733">
                  <c:v>40457</c:v>
                </c:pt>
                <c:pt idx="2734">
                  <c:v>40458</c:v>
                </c:pt>
                <c:pt idx="2735">
                  <c:v>40459</c:v>
                </c:pt>
                <c:pt idx="2736">
                  <c:v>40462</c:v>
                </c:pt>
                <c:pt idx="2737">
                  <c:v>40463</c:v>
                </c:pt>
                <c:pt idx="2738">
                  <c:v>40464</c:v>
                </c:pt>
                <c:pt idx="2739">
                  <c:v>40465</c:v>
                </c:pt>
                <c:pt idx="2740">
                  <c:v>40466</c:v>
                </c:pt>
                <c:pt idx="2741">
                  <c:v>40469</c:v>
                </c:pt>
                <c:pt idx="2742">
                  <c:v>40470</c:v>
                </c:pt>
                <c:pt idx="2743">
                  <c:v>40471</c:v>
                </c:pt>
                <c:pt idx="2744">
                  <c:v>40472</c:v>
                </c:pt>
                <c:pt idx="2745">
                  <c:v>40473</c:v>
                </c:pt>
                <c:pt idx="2746">
                  <c:v>40476</c:v>
                </c:pt>
                <c:pt idx="2747">
                  <c:v>40477</c:v>
                </c:pt>
                <c:pt idx="2748">
                  <c:v>40478</c:v>
                </c:pt>
                <c:pt idx="2749">
                  <c:v>40479</c:v>
                </c:pt>
                <c:pt idx="2750">
                  <c:v>40480</c:v>
                </c:pt>
                <c:pt idx="2751">
                  <c:v>40483</c:v>
                </c:pt>
                <c:pt idx="2752">
                  <c:v>40485</c:v>
                </c:pt>
                <c:pt idx="2753">
                  <c:v>40486</c:v>
                </c:pt>
                <c:pt idx="2754">
                  <c:v>40487</c:v>
                </c:pt>
                <c:pt idx="2755">
                  <c:v>40490</c:v>
                </c:pt>
                <c:pt idx="2756">
                  <c:v>40491</c:v>
                </c:pt>
                <c:pt idx="2757">
                  <c:v>40492</c:v>
                </c:pt>
                <c:pt idx="2758">
                  <c:v>40493</c:v>
                </c:pt>
                <c:pt idx="2759">
                  <c:v>40494</c:v>
                </c:pt>
                <c:pt idx="2760">
                  <c:v>40498</c:v>
                </c:pt>
                <c:pt idx="2761">
                  <c:v>40499</c:v>
                </c:pt>
                <c:pt idx="2762">
                  <c:v>40500</c:v>
                </c:pt>
                <c:pt idx="2763">
                  <c:v>40501</c:v>
                </c:pt>
                <c:pt idx="2764">
                  <c:v>40504</c:v>
                </c:pt>
                <c:pt idx="2765">
                  <c:v>40505</c:v>
                </c:pt>
                <c:pt idx="2766">
                  <c:v>40506</c:v>
                </c:pt>
                <c:pt idx="2767">
                  <c:v>40507</c:v>
                </c:pt>
                <c:pt idx="2768">
                  <c:v>40508</c:v>
                </c:pt>
                <c:pt idx="2769">
                  <c:v>40511</c:v>
                </c:pt>
                <c:pt idx="2770">
                  <c:v>40512</c:v>
                </c:pt>
                <c:pt idx="2771">
                  <c:v>40513</c:v>
                </c:pt>
                <c:pt idx="2772">
                  <c:v>40514</c:v>
                </c:pt>
                <c:pt idx="2773">
                  <c:v>40515</c:v>
                </c:pt>
                <c:pt idx="2774">
                  <c:v>40518</c:v>
                </c:pt>
                <c:pt idx="2775">
                  <c:v>40519</c:v>
                </c:pt>
                <c:pt idx="2776">
                  <c:v>40520</c:v>
                </c:pt>
                <c:pt idx="2777">
                  <c:v>40521</c:v>
                </c:pt>
                <c:pt idx="2778">
                  <c:v>40522</c:v>
                </c:pt>
                <c:pt idx="2779">
                  <c:v>40525</c:v>
                </c:pt>
                <c:pt idx="2780">
                  <c:v>40526</c:v>
                </c:pt>
                <c:pt idx="2781">
                  <c:v>40527</c:v>
                </c:pt>
                <c:pt idx="2782">
                  <c:v>40528</c:v>
                </c:pt>
                <c:pt idx="2783">
                  <c:v>40529</c:v>
                </c:pt>
                <c:pt idx="2784">
                  <c:v>40532</c:v>
                </c:pt>
                <c:pt idx="2785">
                  <c:v>40533</c:v>
                </c:pt>
                <c:pt idx="2786">
                  <c:v>40534</c:v>
                </c:pt>
                <c:pt idx="2787">
                  <c:v>40535</c:v>
                </c:pt>
                <c:pt idx="2788">
                  <c:v>40536</c:v>
                </c:pt>
                <c:pt idx="2789">
                  <c:v>40539</c:v>
                </c:pt>
                <c:pt idx="2790">
                  <c:v>40540</c:v>
                </c:pt>
                <c:pt idx="2791">
                  <c:v>40541</c:v>
                </c:pt>
                <c:pt idx="2792">
                  <c:v>40542</c:v>
                </c:pt>
                <c:pt idx="2793">
                  <c:v>40543</c:v>
                </c:pt>
                <c:pt idx="2794">
                  <c:v>40546</c:v>
                </c:pt>
                <c:pt idx="2795">
                  <c:v>40547</c:v>
                </c:pt>
                <c:pt idx="2796">
                  <c:v>40548</c:v>
                </c:pt>
                <c:pt idx="2797">
                  <c:v>40549</c:v>
                </c:pt>
                <c:pt idx="2798">
                  <c:v>40550</c:v>
                </c:pt>
                <c:pt idx="2799">
                  <c:v>40553</c:v>
                </c:pt>
                <c:pt idx="2800">
                  <c:v>40554</c:v>
                </c:pt>
                <c:pt idx="2801">
                  <c:v>40555</c:v>
                </c:pt>
                <c:pt idx="2802">
                  <c:v>40556</c:v>
                </c:pt>
                <c:pt idx="2803">
                  <c:v>40557</c:v>
                </c:pt>
                <c:pt idx="2804">
                  <c:v>40560</c:v>
                </c:pt>
                <c:pt idx="2805">
                  <c:v>40561</c:v>
                </c:pt>
                <c:pt idx="2806">
                  <c:v>40562</c:v>
                </c:pt>
                <c:pt idx="2807">
                  <c:v>40563</c:v>
                </c:pt>
                <c:pt idx="2808">
                  <c:v>40564</c:v>
                </c:pt>
                <c:pt idx="2809">
                  <c:v>40567</c:v>
                </c:pt>
                <c:pt idx="2810">
                  <c:v>40568</c:v>
                </c:pt>
                <c:pt idx="2811">
                  <c:v>40569</c:v>
                </c:pt>
                <c:pt idx="2812">
                  <c:v>40570</c:v>
                </c:pt>
                <c:pt idx="2813">
                  <c:v>40571</c:v>
                </c:pt>
                <c:pt idx="2814">
                  <c:v>40574</c:v>
                </c:pt>
                <c:pt idx="2815">
                  <c:v>40575</c:v>
                </c:pt>
                <c:pt idx="2816">
                  <c:v>40576</c:v>
                </c:pt>
                <c:pt idx="2817">
                  <c:v>40577</c:v>
                </c:pt>
                <c:pt idx="2818">
                  <c:v>40578</c:v>
                </c:pt>
                <c:pt idx="2819">
                  <c:v>40582</c:v>
                </c:pt>
                <c:pt idx="2820">
                  <c:v>40583</c:v>
                </c:pt>
                <c:pt idx="2821">
                  <c:v>40584</c:v>
                </c:pt>
                <c:pt idx="2822">
                  <c:v>40585</c:v>
                </c:pt>
                <c:pt idx="2823">
                  <c:v>40588</c:v>
                </c:pt>
                <c:pt idx="2824">
                  <c:v>40589</c:v>
                </c:pt>
                <c:pt idx="2825">
                  <c:v>40590</c:v>
                </c:pt>
                <c:pt idx="2826">
                  <c:v>40591</c:v>
                </c:pt>
                <c:pt idx="2827">
                  <c:v>40592</c:v>
                </c:pt>
                <c:pt idx="2828">
                  <c:v>40595</c:v>
                </c:pt>
                <c:pt idx="2829">
                  <c:v>40596</c:v>
                </c:pt>
                <c:pt idx="2830">
                  <c:v>40597</c:v>
                </c:pt>
                <c:pt idx="2831">
                  <c:v>40598</c:v>
                </c:pt>
                <c:pt idx="2832">
                  <c:v>40599</c:v>
                </c:pt>
                <c:pt idx="2833">
                  <c:v>40602</c:v>
                </c:pt>
                <c:pt idx="2834">
                  <c:v>40603</c:v>
                </c:pt>
                <c:pt idx="2835">
                  <c:v>40604</c:v>
                </c:pt>
                <c:pt idx="2836">
                  <c:v>40605</c:v>
                </c:pt>
                <c:pt idx="2837">
                  <c:v>40606</c:v>
                </c:pt>
                <c:pt idx="2838">
                  <c:v>40609</c:v>
                </c:pt>
                <c:pt idx="2839">
                  <c:v>40610</c:v>
                </c:pt>
                <c:pt idx="2840">
                  <c:v>40611</c:v>
                </c:pt>
                <c:pt idx="2841">
                  <c:v>40612</c:v>
                </c:pt>
                <c:pt idx="2842">
                  <c:v>40613</c:v>
                </c:pt>
                <c:pt idx="2843">
                  <c:v>40616</c:v>
                </c:pt>
                <c:pt idx="2844">
                  <c:v>40617</c:v>
                </c:pt>
                <c:pt idx="2845">
                  <c:v>40618</c:v>
                </c:pt>
                <c:pt idx="2846">
                  <c:v>40619</c:v>
                </c:pt>
                <c:pt idx="2847">
                  <c:v>40620</c:v>
                </c:pt>
                <c:pt idx="2848">
                  <c:v>40624</c:v>
                </c:pt>
                <c:pt idx="2849">
                  <c:v>40625</c:v>
                </c:pt>
                <c:pt idx="2850">
                  <c:v>40626</c:v>
                </c:pt>
                <c:pt idx="2851">
                  <c:v>40627</c:v>
                </c:pt>
                <c:pt idx="2852">
                  <c:v>40630</c:v>
                </c:pt>
                <c:pt idx="2853">
                  <c:v>40631</c:v>
                </c:pt>
                <c:pt idx="2854">
                  <c:v>40632</c:v>
                </c:pt>
                <c:pt idx="2855">
                  <c:v>40633</c:v>
                </c:pt>
                <c:pt idx="2856">
                  <c:v>40634</c:v>
                </c:pt>
                <c:pt idx="2857">
                  <c:v>40637</c:v>
                </c:pt>
                <c:pt idx="2858">
                  <c:v>40638</c:v>
                </c:pt>
                <c:pt idx="2859">
                  <c:v>40639</c:v>
                </c:pt>
                <c:pt idx="2860">
                  <c:v>40640</c:v>
                </c:pt>
                <c:pt idx="2861">
                  <c:v>40641</c:v>
                </c:pt>
                <c:pt idx="2862">
                  <c:v>40644</c:v>
                </c:pt>
                <c:pt idx="2863">
                  <c:v>40645</c:v>
                </c:pt>
                <c:pt idx="2864">
                  <c:v>40646</c:v>
                </c:pt>
                <c:pt idx="2865">
                  <c:v>40647</c:v>
                </c:pt>
                <c:pt idx="2866">
                  <c:v>40648</c:v>
                </c:pt>
                <c:pt idx="2867">
                  <c:v>40651</c:v>
                </c:pt>
                <c:pt idx="2868">
                  <c:v>40652</c:v>
                </c:pt>
                <c:pt idx="2869">
                  <c:v>40653</c:v>
                </c:pt>
                <c:pt idx="2870">
                  <c:v>40658</c:v>
                </c:pt>
                <c:pt idx="2871">
                  <c:v>40659</c:v>
                </c:pt>
                <c:pt idx="2872">
                  <c:v>40660</c:v>
                </c:pt>
                <c:pt idx="2873">
                  <c:v>40661</c:v>
                </c:pt>
                <c:pt idx="2874">
                  <c:v>40662</c:v>
                </c:pt>
                <c:pt idx="2875">
                  <c:v>40665</c:v>
                </c:pt>
                <c:pt idx="2876">
                  <c:v>40666</c:v>
                </c:pt>
                <c:pt idx="2877">
                  <c:v>40667</c:v>
                </c:pt>
                <c:pt idx="2878">
                  <c:v>40668</c:v>
                </c:pt>
                <c:pt idx="2879">
                  <c:v>40669</c:v>
                </c:pt>
                <c:pt idx="2880">
                  <c:v>40672</c:v>
                </c:pt>
                <c:pt idx="2881">
                  <c:v>40673</c:v>
                </c:pt>
                <c:pt idx="2882">
                  <c:v>40674</c:v>
                </c:pt>
                <c:pt idx="2883">
                  <c:v>40675</c:v>
                </c:pt>
                <c:pt idx="2884">
                  <c:v>40676</c:v>
                </c:pt>
                <c:pt idx="2885">
                  <c:v>40679</c:v>
                </c:pt>
                <c:pt idx="2886">
                  <c:v>40680</c:v>
                </c:pt>
                <c:pt idx="2887">
                  <c:v>40681</c:v>
                </c:pt>
                <c:pt idx="2888">
                  <c:v>40682</c:v>
                </c:pt>
                <c:pt idx="2889">
                  <c:v>40683</c:v>
                </c:pt>
                <c:pt idx="2890">
                  <c:v>40686</c:v>
                </c:pt>
                <c:pt idx="2891">
                  <c:v>40687</c:v>
                </c:pt>
                <c:pt idx="2892">
                  <c:v>40688</c:v>
                </c:pt>
                <c:pt idx="2893">
                  <c:v>40689</c:v>
                </c:pt>
                <c:pt idx="2894">
                  <c:v>40690</c:v>
                </c:pt>
                <c:pt idx="2895">
                  <c:v>40693</c:v>
                </c:pt>
                <c:pt idx="2896">
                  <c:v>40694</c:v>
                </c:pt>
                <c:pt idx="2897">
                  <c:v>40695</c:v>
                </c:pt>
                <c:pt idx="2898">
                  <c:v>40696</c:v>
                </c:pt>
                <c:pt idx="2899">
                  <c:v>40697</c:v>
                </c:pt>
                <c:pt idx="2900">
                  <c:v>40700</c:v>
                </c:pt>
                <c:pt idx="2901">
                  <c:v>40701</c:v>
                </c:pt>
                <c:pt idx="2902">
                  <c:v>40702</c:v>
                </c:pt>
                <c:pt idx="2903">
                  <c:v>40703</c:v>
                </c:pt>
                <c:pt idx="2904">
                  <c:v>40704</c:v>
                </c:pt>
                <c:pt idx="2905">
                  <c:v>40707</c:v>
                </c:pt>
                <c:pt idx="2906">
                  <c:v>40708</c:v>
                </c:pt>
                <c:pt idx="2907">
                  <c:v>40709</c:v>
                </c:pt>
                <c:pt idx="2908">
                  <c:v>40710</c:v>
                </c:pt>
                <c:pt idx="2909">
                  <c:v>40711</c:v>
                </c:pt>
                <c:pt idx="2910">
                  <c:v>40714</c:v>
                </c:pt>
                <c:pt idx="2911">
                  <c:v>40715</c:v>
                </c:pt>
                <c:pt idx="2912">
                  <c:v>40716</c:v>
                </c:pt>
                <c:pt idx="2913">
                  <c:v>40717</c:v>
                </c:pt>
                <c:pt idx="2914">
                  <c:v>40718</c:v>
                </c:pt>
                <c:pt idx="2915">
                  <c:v>40721</c:v>
                </c:pt>
                <c:pt idx="2916">
                  <c:v>40722</c:v>
                </c:pt>
                <c:pt idx="2917">
                  <c:v>40723</c:v>
                </c:pt>
                <c:pt idx="2918">
                  <c:v>40724</c:v>
                </c:pt>
                <c:pt idx="2919">
                  <c:v>40725</c:v>
                </c:pt>
                <c:pt idx="2920">
                  <c:v>40728</c:v>
                </c:pt>
                <c:pt idx="2921">
                  <c:v>40729</c:v>
                </c:pt>
                <c:pt idx="2922">
                  <c:v>40730</c:v>
                </c:pt>
                <c:pt idx="2923">
                  <c:v>40731</c:v>
                </c:pt>
                <c:pt idx="2924">
                  <c:v>40732</c:v>
                </c:pt>
                <c:pt idx="2925">
                  <c:v>40735</c:v>
                </c:pt>
                <c:pt idx="2926">
                  <c:v>40736</c:v>
                </c:pt>
                <c:pt idx="2927">
                  <c:v>40737</c:v>
                </c:pt>
                <c:pt idx="2928">
                  <c:v>40738</c:v>
                </c:pt>
                <c:pt idx="2929">
                  <c:v>40739</c:v>
                </c:pt>
                <c:pt idx="2930">
                  <c:v>40742</c:v>
                </c:pt>
                <c:pt idx="2931">
                  <c:v>40743</c:v>
                </c:pt>
                <c:pt idx="2932">
                  <c:v>40744</c:v>
                </c:pt>
                <c:pt idx="2933">
                  <c:v>40745</c:v>
                </c:pt>
                <c:pt idx="2934">
                  <c:v>40746</c:v>
                </c:pt>
                <c:pt idx="2935">
                  <c:v>40749</c:v>
                </c:pt>
                <c:pt idx="2936">
                  <c:v>40750</c:v>
                </c:pt>
                <c:pt idx="2937">
                  <c:v>40751</c:v>
                </c:pt>
                <c:pt idx="2938">
                  <c:v>40752</c:v>
                </c:pt>
                <c:pt idx="2939">
                  <c:v>40753</c:v>
                </c:pt>
                <c:pt idx="2940">
                  <c:v>40756</c:v>
                </c:pt>
                <c:pt idx="2941">
                  <c:v>40757</c:v>
                </c:pt>
                <c:pt idx="2942">
                  <c:v>40758</c:v>
                </c:pt>
                <c:pt idx="2943">
                  <c:v>40759</c:v>
                </c:pt>
                <c:pt idx="2944">
                  <c:v>40760</c:v>
                </c:pt>
                <c:pt idx="2945">
                  <c:v>40763</c:v>
                </c:pt>
                <c:pt idx="2946">
                  <c:v>40764</c:v>
                </c:pt>
                <c:pt idx="2947">
                  <c:v>40765</c:v>
                </c:pt>
                <c:pt idx="2948">
                  <c:v>40766</c:v>
                </c:pt>
                <c:pt idx="2949">
                  <c:v>40767</c:v>
                </c:pt>
                <c:pt idx="2950">
                  <c:v>40770</c:v>
                </c:pt>
                <c:pt idx="2951">
                  <c:v>40771</c:v>
                </c:pt>
                <c:pt idx="2952">
                  <c:v>40772</c:v>
                </c:pt>
                <c:pt idx="2953">
                  <c:v>40773</c:v>
                </c:pt>
                <c:pt idx="2954">
                  <c:v>40774</c:v>
                </c:pt>
                <c:pt idx="2955">
                  <c:v>40777</c:v>
                </c:pt>
                <c:pt idx="2956">
                  <c:v>40778</c:v>
                </c:pt>
                <c:pt idx="2957">
                  <c:v>40779</c:v>
                </c:pt>
                <c:pt idx="2958">
                  <c:v>40780</c:v>
                </c:pt>
                <c:pt idx="2959">
                  <c:v>40781</c:v>
                </c:pt>
                <c:pt idx="2960">
                  <c:v>40784</c:v>
                </c:pt>
                <c:pt idx="2961">
                  <c:v>40785</c:v>
                </c:pt>
                <c:pt idx="2962">
                  <c:v>40786</c:v>
                </c:pt>
                <c:pt idx="2963">
                  <c:v>40787</c:v>
                </c:pt>
                <c:pt idx="2964">
                  <c:v>40788</c:v>
                </c:pt>
                <c:pt idx="2965">
                  <c:v>40791</c:v>
                </c:pt>
                <c:pt idx="2966">
                  <c:v>40792</c:v>
                </c:pt>
                <c:pt idx="2967">
                  <c:v>40793</c:v>
                </c:pt>
                <c:pt idx="2968">
                  <c:v>40794</c:v>
                </c:pt>
                <c:pt idx="2969">
                  <c:v>40795</c:v>
                </c:pt>
                <c:pt idx="2970">
                  <c:v>40798</c:v>
                </c:pt>
                <c:pt idx="2971">
                  <c:v>40799</c:v>
                </c:pt>
                <c:pt idx="2972">
                  <c:v>40800</c:v>
                </c:pt>
                <c:pt idx="2973">
                  <c:v>40801</c:v>
                </c:pt>
                <c:pt idx="2974">
                  <c:v>40805</c:v>
                </c:pt>
                <c:pt idx="2975">
                  <c:v>40806</c:v>
                </c:pt>
                <c:pt idx="2976">
                  <c:v>40807</c:v>
                </c:pt>
                <c:pt idx="2977">
                  <c:v>40808</c:v>
                </c:pt>
                <c:pt idx="2978">
                  <c:v>40809</c:v>
                </c:pt>
                <c:pt idx="2979">
                  <c:v>40812</c:v>
                </c:pt>
                <c:pt idx="2980">
                  <c:v>40813</c:v>
                </c:pt>
                <c:pt idx="2981">
                  <c:v>40814</c:v>
                </c:pt>
                <c:pt idx="2982">
                  <c:v>40815</c:v>
                </c:pt>
                <c:pt idx="2983">
                  <c:v>40816</c:v>
                </c:pt>
                <c:pt idx="2984">
                  <c:v>40819</c:v>
                </c:pt>
                <c:pt idx="2985">
                  <c:v>40820</c:v>
                </c:pt>
                <c:pt idx="2986">
                  <c:v>40821</c:v>
                </c:pt>
                <c:pt idx="2987">
                  <c:v>40822</c:v>
                </c:pt>
                <c:pt idx="2988">
                  <c:v>40823</c:v>
                </c:pt>
                <c:pt idx="2989">
                  <c:v>40826</c:v>
                </c:pt>
                <c:pt idx="2990">
                  <c:v>40827</c:v>
                </c:pt>
                <c:pt idx="2991">
                  <c:v>40828</c:v>
                </c:pt>
                <c:pt idx="2992">
                  <c:v>40829</c:v>
                </c:pt>
                <c:pt idx="2993">
                  <c:v>40830</c:v>
                </c:pt>
                <c:pt idx="2994">
                  <c:v>40833</c:v>
                </c:pt>
                <c:pt idx="2995">
                  <c:v>40834</c:v>
                </c:pt>
                <c:pt idx="2996">
                  <c:v>40835</c:v>
                </c:pt>
                <c:pt idx="2997">
                  <c:v>40836</c:v>
                </c:pt>
                <c:pt idx="2998">
                  <c:v>40837</c:v>
                </c:pt>
                <c:pt idx="2999">
                  <c:v>40840</c:v>
                </c:pt>
                <c:pt idx="3000">
                  <c:v>40841</c:v>
                </c:pt>
                <c:pt idx="3001">
                  <c:v>40842</c:v>
                </c:pt>
                <c:pt idx="3002">
                  <c:v>40843</c:v>
                </c:pt>
                <c:pt idx="3003">
                  <c:v>40844</c:v>
                </c:pt>
                <c:pt idx="3004">
                  <c:v>40847</c:v>
                </c:pt>
                <c:pt idx="3005">
                  <c:v>40848</c:v>
                </c:pt>
                <c:pt idx="3006">
                  <c:v>40850</c:v>
                </c:pt>
                <c:pt idx="3007">
                  <c:v>40851</c:v>
                </c:pt>
                <c:pt idx="3008">
                  <c:v>40854</c:v>
                </c:pt>
                <c:pt idx="3009">
                  <c:v>40855</c:v>
                </c:pt>
                <c:pt idx="3010">
                  <c:v>40856</c:v>
                </c:pt>
                <c:pt idx="3011">
                  <c:v>40857</c:v>
                </c:pt>
                <c:pt idx="3012">
                  <c:v>40858</c:v>
                </c:pt>
                <c:pt idx="3013">
                  <c:v>40861</c:v>
                </c:pt>
                <c:pt idx="3014">
                  <c:v>40862</c:v>
                </c:pt>
                <c:pt idx="3015">
                  <c:v>40863</c:v>
                </c:pt>
                <c:pt idx="3016">
                  <c:v>40864</c:v>
                </c:pt>
                <c:pt idx="3017">
                  <c:v>40865</c:v>
                </c:pt>
                <c:pt idx="3018">
                  <c:v>40869</c:v>
                </c:pt>
                <c:pt idx="3019">
                  <c:v>40870</c:v>
                </c:pt>
                <c:pt idx="3020">
                  <c:v>40871</c:v>
                </c:pt>
                <c:pt idx="3021">
                  <c:v>40872</c:v>
                </c:pt>
                <c:pt idx="3022">
                  <c:v>40875</c:v>
                </c:pt>
                <c:pt idx="3023">
                  <c:v>40876</c:v>
                </c:pt>
                <c:pt idx="3024">
                  <c:v>40877</c:v>
                </c:pt>
                <c:pt idx="3025">
                  <c:v>40878</c:v>
                </c:pt>
                <c:pt idx="3026">
                  <c:v>40879</c:v>
                </c:pt>
                <c:pt idx="3027">
                  <c:v>40882</c:v>
                </c:pt>
                <c:pt idx="3028">
                  <c:v>40883</c:v>
                </c:pt>
                <c:pt idx="3029">
                  <c:v>40884</c:v>
                </c:pt>
                <c:pt idx="3030">
                  <c:v>40885</c:v>
                </c:pt>
                <c:pt idx="3031">
                  <c:v>40886</c:v>
                </c:pt>
                <c:pt idx="3032">
                  <c:v>40890</c:v>
                </c:pt>
                <c:pt idx="3033">
                  <c:v>40891</c:v>
                </c:pt>
                <c:pt idx="3034">
                  <c:v>40892</c:v>
                </c:pt>
                <c:pt idx="3035">
                  <c:v>40893</c:v>
                </c:pt>
                <c:pt idx="3036">
                  <c:v>40896</c:v>
                </c:pt>
                <c:pt idx="3037">
                  <c:v>40897</c:v>
                </c:pt>
                <c:pt idx="3038">
                  <c:v>40898</c:v>
                </c:pt>
                <c:pt idx="3039">
                  <c:v>40899</c:v>
                </c:pt>
                <c:pt idx="3040">
                  <c:v>40900</c:v>
                </c:pt>
                <c:pt idx="3041">
                  <c:v>40903</c:v>
                </c:pt>
                <c:pt idx="3042">
                  <c:v>40904</c:v>
                </c:pt>
                <c:pt idx="3043">
                  <c:v>40905</c:v>
                </c:pt>
                <c:pt idx="3044">
                  <c:v>40906</c:v>
                </c:pt>
                <c:pt idx="3045">
                  <c:v>40907</c:v>
                </c:pt>
                <c:pt idx="3046">
                  <c:v>40910</c:v>
                </c:pt>
                <c:pt idx="3047">
                  <c:v>40911</c:v>
                </c:pt>
                <c:pt idx="3048">
                  <c:v>40912</c:v>
                </c:pt>
                <c:pt idx="3049">
                  <c:v>40913</c:v>
                </c:pt>
                <c:pt idx="3050">
                  <c:v>40914</c:v>
                </c:pt>
                <c:pt idx="3051">
                  <c:v>40917</c:v>
                </c:pt>
                <c:pt idx="3052">
                  <c:v>40918</c:v>
                </c:pt>
                <c:pt idx="3053">
                  <c:v>40919</c:v>
                </c:pt>
                <c:pt idx="3054">
                  <c:v>40920</c:v>
                </c:pt>
                <c:pt idx="3055">
                  <c:v>40921</c:v>
                </c:pt>
                <c:pt idx="3056">
                  <c:v>40924</c:v>
                </c:pt>
                <c:pt idx="3057">
                  <c:v>40925</c:v>
                </c:pt>
                <c:pt idx="3058">
                  <c:v>40926</c:v>
                </c:pt>
                <c:pt idx="3059">
                  <c:v>40927</c:v>
                </c:pt>
                <c:pt idx="3060">
                  <c:v>40928</c:v>
                </c:pt>
                <c:pt idx="3061">
                  <c:v>40931</c:v>
                </c:pt>
                <c:pt idx="3062">
                  <c:v>40932</c:v>
                </c:pt>
                <c:pt idx="3063">
                  <c:v>40933</c:v>
                </c:pt>
                <c:pt idx="3064">
                  <c:v>40934</c:v>
                </c:pt>
                <c:pt idx="3065">
                  <c:v>40935</c:v>
                </c:pt>
                <c:pt idx="3066">
                  <c:v>40938</c:v>
                </c:pt>
                <c:pt idx="3067">
                  <c:v>40939</c:v>
                </c:pt>
                <c:pt idx="3068">
                  <c:v>40940</c:v>
                </c:pt>
                <c:pt idx="3069">
                  <c:v>40941</c:v>
                </c:pt>
                <c:pt idx="3070">
                  <c:v>40942</c:v>
                </c:pt>
                <c:pt idx="3071">
                  <c:v>40946</c:v>
                </c:pt>
                <c:pt idx="3072">
                  <c:v>40947</c:v>
                </c:pt>
                <c:pt idx="3073">
                  <c:v>40948</c:v>
                </c:pt>
                <c:pt idx="3074">
                  <c:v>40949</c:v>
                </c:pt>
                <c:pt idx="3075">
                  <c:v>40952</c:v>
                </c:pt>
                <c:pt idx="3076">
                  <c:v>40953</c:v>
                </c:pt>
                <c:pt idx="3077">
                  <c:v>40954</c:v>
                </c:pt>
                <c:pt idx="3078">
                  <c:v>40955</c:v>
                </c:pt>
                <c:pt idx="3079">
                  <c:v>40956</c:v>
                </c:pt>
                <c:pt idx="3080">
                  <c:v>40959</c:v>
                </c:pt>
                <c:pt idx="3081">
                  <c:v>40960</c:v>
                </c:pt>
                <c:pt idx="3082">
                  <c:v>40961</c:v>
                </c:pt>
                <c:pt idx="3083">
                  <c:v>40962</c:v>
                </c:pt>
                <c:pt idx="3084">
                  <c:v>40963</c:v>
                </c:pt>
                <c:pt idx="3085">
                  <c:v>40966</c:v>
                </c:pt>
                <c:pt idx="3086">
                  <c:v>40967</c:v>
                </c:pt>
                <c:pt idx="3087">
                  <c:v>40968</c:v>
                </c:pt>
                <c:pt idx="3088">
                  <c:v>40969</c:v>
                </c:pt>
                <c:pt idx="3089">
                  <c:v>40970</c:v>
                </c:pt>
                <c:pt idx="3090">
                  <c:v>40973</c:v>
                </c:pt>
                <c:pt idx="3091">
                  <c:v>40974</c:v>
                </c:pt>
                <c:pt idx="3092">
                  <c:v>40975</c:v>
                </c:pt>
                <c:pt idx="3093">
                  <c:v>40976</c:v>
                </c:pt>
                <c:pt idx="3094">
                  <c:v>40977</c:v>
                </c:pt>
                <c:pt idx="3095">
                  <c:v>40980</c:v>
                </c:pt>
                <c:pt idx="3096">
                  <c:v>40981</c:v>
                </c:pt>
                <c:pt idx="3097">
                  <c:v>40982</c:v>
                </c:pt>
                <c:pt idx="3098">
                  <c:v>40983</c:v>
                </c:pt>
                <c:pt idx="3099">
                  <c:v>40984</c:v>
                </c:pt>
                <c:pt idx="3100">
                  <c:v>40988</c:v>
                </c:pt>
                <c:pt idx="3101">
                  <c:v>40989</c:v>
                </c:pt>
                <c:pt idx="3102">
                  <c:v>40990</c:v>
                </c:pt>
                <c:pt idx="3103">
                  <c:v>40991</c:v>
                </c:pt>
                <c:pt idx="3104">
                  <c:v>40994</c:v>
                </c:pt>
                <c:pt idx="3105">
                  <c:v>40995</c:v>
                </c:pt>
                <c:pt idx="3106">
                  <c:v>40996</c:v>
                </c:pt>
                <c:pt idx="3107">
                  <c:v>40997</c:v>
                </c:pt>
                <c:pt idx="3108">
                  <c:v>40998</c:v>
                </c:pt>
                <c:pt idx="3109">
                  <c:v>41001</c:v>
                </c:pt>
                <c:pt idx="3110">
                  <c:v>41002</c:v>
                </c:pt>
                <c:pt idx="3111">
                  <c:v>41003</c:v>
                </c:pt>
                <c:pt idx="3112">
                  <c:v>41008</c:v>
                </c:pt>
                <c:pt idx="3113">
                  <c:v>41009</c:v>
                </c:pt>
                <c:pt idx="3114">
                  <c:v>41010</c:v>
                </c:pt>
                <c:pt idx="3115">
                  <c:v>41011</c:v>
                </c:pt>
                <c:pt idx="3116">
                  <c:v>41012</c:v>
                </c:pt>
                <c:pt idx="3117">
                  <c:v>41015</c:v>
                </c:pt>
                <c:pt idx="3118">
                  <c:v>41016</c:v>
                </c:pt>
                <c:pt idx="3119">
                  <c:v>41017</c:v>
                </c:pt>
                <c:pt idx="3120">
                  <c:v>41018</c:v>
                </c:pt>
                <c:pt idx="3121">
                  <c:v>41019</c:v>
                </c:pt>
                <c:pt idx="3122">
                  <c:v>41022</c:v>
                </c:pt>
                <c:pt idx="3123">
                  <c:v>41023</c:v>
                </c:pt>
                <c:pt idx="3124">
                  <c:v>41024</c:v>
                </c:pt>
                <c:pt idx="3125">
                  <c:v>41025</c:v>
                </c:pt>
                <c:pt idx="3126">
                  <c:v>41026</c:v>
                </c:pt>
                <c:pt idx="3127">
                  <c:v>41029</c:v>
                </c:pt>
                <c:pt idx="3128">
                  <c:v>41031</c:v>
                </c:pt>
                <c:pt idx="3129">
                  <c:v>41032</c:v>
                </c:pt>
                <c:pt idx="3130">
                  <c:v>41033</c:v>
                </c:pt>
                <c:pt idx="3131">
                  <c:v>41036</c:v>
                </c:pt>
                <c:pt idx="3132">
                  <c:v>41037</c:v>
                </c:pt>
                <c:pt idx="3133">
                  <c:v>41038</c:v>
                </c:pt>
                <c:pt idx="3134">
                  <c:v>41039</c:v>
                </c:pt>
                <c:pt idx="3135">
                  <c:v>41040</c:v>
                </c:pt>
                <c:pt idx="3136">
                  <c:v>41043</c:v>
                </c:pt>
                <c:pt idx="3137">
                  <c:v>41044</c:v>
                </c:pt>
                <c:pt idx="3138">
                  <c:v>41045</c:v>
                </c:pt>
                <c:pt idx="3139">
                  <c:v>41046</c:v>
                </c:pt>
                <c:pt idx="3140">
                  <c:v>41047</c:v>
                </c:pt>
                <c:pt idx="3141">
                  <c:v>41050</c:v>
                </c:pt>
                <c:pt idx="3142">
                  <c:v>41051</c:v>
                </c:pt>
                <c:pt idx="3143">
                  <c:v>41052</c:v>
                </c:pt>
                <c:pt idx="3144">
                  <c:v>41053</c:v>
                </c:pt>
                <c:pt idx="3145">
                  <c:v>41054</c:v>
                </c:pt>
                <c:pt idx="3146">
                  <c:v>41057</c:v>
                </c:pt>
                <c:pt idx="3147">
                  <c:v>41058</c:v>
                </c:pt>
                <c:pt idx="3148">
                  <c:v>41059</c:v>
                </c:pt>
                <c:pt idx="3149">
                  <c:v>41060</c:v>
                </c:pt>
                <c:pt idx="3150">
                  <c:v>41061</c:v>
                </c:pt>
                <c:pt idx="3151">
                  <c:v>41064</c:v>
                </c:pt>
                <c:pt idx="3152">
                  <c:v>41065</c:v>
                </c:pt>
                <c:pt idx="3153">
                  <c:v>41066</c:v>
                </c:pt>
                <c:pt idx="3154">
                  <c:v>41067</c:v>
                </c:pt>
                <c:pt idx="3155">
                  <c:v>41068</c:v>
                </c:pt>
                <c:pt idx="3156">
                  <c:v>41071</c:v>
                </c:pt>
                <c:pt idx="3157">
                  <c:v>41072</c:v>
                </c:pt>
                <c:pt idx="3158">
                  <c:v>41073</c:v>
                </c:pt>
                <c:pt idx="3159">
                  <c:v>41074</c:v>
                </c:pt>
                <c:pt idx="3160">
                  <c:v>41075</c:v>
                </c:pt>
                <c:pt idx="3161">
                  <c:v>41078</c:v>
                </c:pt>
                <c:pt idx="3162">
                  <c:v>41079</c:v>
                </c:pt>
                <c:pt idx="3163">
                  <c:v>41080</c:v>
                </c:pt>
                <c:pt idx="3164">
                  <c:v>41081</c:v>
                </c:pt>
                <c:pt idx="3165">
                  <c:v>41082</c:v>
                </c:pt>
                <c:pt idx="3166">
                  <c:v>41085</c:v>
                </c:pt>
                <c:pt idx="3167">
                  <c:v>41086</c:v>
                </c:pt>
                <c:pt idx="3168">
                  <c:v>41087</c:v>
                </c:pt>
                <c:pt idx="3169">
                  <c:v>41088</c:v>
                </c:pt>
                <c:pt idx="3170">
                  <c:v>41089</c:v>
                </c:pt>
                <c:pt idx="3171">
                  <c:v>41092</c:v>
                </c:pt>
                <c:pt idx="3172">
                  <c:v>41093</c:v>
                </c:pt>
                <c:pt idx="3173">
                  <c:v>41094</c:v>
                </c:pt>
                <c:pt idx="3174">
                  <c:v>41095</c:v>
                </c:pt>
                <c:pt idx="3175">
                  <c:v>41096</c:v>
                </c:pt>
                <c:pt idx="3176">
                  <c:v>41099</c:v>
                </c:pt>
                <c:pt idx="3177">
                  <c:v>41100</c:v>
                </c:pt>
                <c:pt idx="3178">
                  <c:v>41101</c:v>
                </c:pt>
                <c:pt idx="3179">
                  <c:v>41102</c:v>
                </c:pt>
                <c:pt idx="3180">
                  <c:v>41103</c:v>
                </c:pt>
                <c:pt idx="3181">
                  <c:v>41106</c:v>
                </c:pt>
                <c:pt idx="3182">
                  <c:v>41107</c:v>
                </c:pt>
                <c:pt idx="3183">
                  <c:v>41108</c:v>
                </c:pt>
                <c:pt idx="3184">
                  <c:v>41109</c:v>
                </c:pt>
                <c:pt idx="3185">
                  <c:v>41110</c:v>
                </c:pt>
                <c:pt idx="3186">
                  <c:v>41113</c:v>
                </c:pt>
                <c:pt idx="3187">
                  <c:v>41114</c:v>
                </c:pt>
                <c:pt idx="3188">
                  <c:v>41115</c:v>
                </c:pt>
                <c:pt idx="3189">
                  <c:v>41116</c:v>
                </c:pt>
                <c:pt idx="3190">
                  <c:v>41117</c:v>
                </c:pt>
                <c:pt idx="3191">
                  <c:v>41120</c:v>
                </c:pt>
                <c:pt idx="3192">
                  <c:v>41121</c:v>
                </c:pt>
                <c:pt idx="3193">
                  <c:v>41122</c:v>
                </c:pt>
                <c:pt idx="3194">
                  <c:v>41123</c:v>
                </c:pt>
                <c:pt idx="3195">
                  <c:v>41124</c:v>
                </c:pt>
                <c:pt idx="3196">
                  <c:v>41127</c:v>
                </c:pt>
                <c:pt idx="3197">
                  <c:v>41128</c:v>
                </c:pt>
                <c:pt idx="3198">
                  <c:v>41129</c:v>
                </c:pt>
                <c:pt idx="3199">
                  <c:v>41130</c:v>
                </c:pt>
                <c:pt idx="3200">
                  <c:v>41131</c:v>
                </c:pt>
                <c:pt idx="3201">
                  <c:v>41134</c:v>
                </c:pt>
                <c:pt idx="3202">
                  <c:v>41135</c:v>
                </c:pt>
                <c:pt idx="3203">
                  <c:v>41136</c:v>
                </c:pt>
                <c:pt idx="3204">
                  <c:v>41137</c:v>
                </c:pt>
                <c:pt idx="3205">
                  <c:v>41138</c:v>
                </c:pt>
                <c:pt idx="3206">
                  <c:v>41141</c:v>
                </c:pt>
                <c:pt idx="3207">
                  <c:v>41142</c:v>
                </c:pt>
                <c:pt idx="3208">
                  <c:v>41143</c:v>
                </c:pt>
                <c:pt idx="3209">
                  <c:v>41144</c:v>
                </c:pt>
                <c:pt idx="3210">
                  <c:v>41145</c:v>
                </c:pt>
                <c:pt idx="3211">
                  <c:v>41148</c:v>
                </c:pt>
                <c:pt idx="3212">
                  <c:v>41149</c:v>
                </c:pt>
                <c:pt idx="3213">
                  <c:v>41150</c:v>
                </c:pt>
                <c:pt idx="3214">
                  <c:v>41151</c:v>
                </c:pt>
                <c:pt idx="3215">
                  <c:v>41152</c:v>
                </c:pt>
                <c:pt idx="3216">
                  <c:v>41155</c:v>
                </c:pt>
                <c:pt idx="3217">
                  <c:v>41156</c:v>
                </c:pt>
                <c:pt idx="3218">
                  <c:v>41157</c:v>
                </c:pt>
                <c:pt idx="3219">
                  <c:v>41158</c:v>
                </c:pt>
                <c:pt idx="3220">
                  <c:v>41159</c:v>
                </c:pt>
                <c:pt idx="3221">
                  <c:v>41162</c:v>
                </c:pt>
                <c:pt idx="3222">
                  <c:v>41163</c:v>
                </c:pt>
                <c:pt idx="3223">
                  <c:v>41164</c:v>
                </c:pt>
                <c:pt idx="3224">
                  <c:v>41165</c:v>
                </c:pt>
                <c:pt idx="3225">
                  <c:v>41166</c:v>
                </c:pt>
                <c:pt idx="3226">
                  <c:v>41169</c:v>
                </c:pt>
                <c:pt idx="3227">
                  <c:v>41170</c:v>
                </c:pt>
                <c:pt idx="3228">
                  <c:v>41171</c:v>
                </c:pt>
                <c:pt idx="3229">
                  <c:v>41172</c:v>
                </c:pt>
                <c:pt idx="3230">
                  <c:v>41173</c:v>
                </c:pt>
                <c:pt idx="3231">
                  <c:v>41176</c:v>
                </c:pt>
                <c:pt idx="3232">
                  <c:v>41177</c:v>
                </c:pt>
                <c:pt idx="3233">
                  <c:v>41178</c:v>
                </c:pt>
                <c:pt idx="3234">
                  <c:v>41179</c:v>
                </c:pt>
                <c:pt idx="3235">
                  <c:v>41180</c:v>
                </c:pt>
                <c:pt idx="3236">
                  <c:v>41183</c:v>
                </c:pt>
                <c:pt idx="3237">
                  <c:v>41184</c:v>
                </c:pt>
                <c:pt idx="3238">
                  <c:v>41185</c:v>
                </c:pt>
                <c:pt idx="3239">
                  <c:v>41186</c:v>
                </c:pt>
                <c:pt idx="3240">
                  <c:v>41187</c:v>
                </c:pt>
                <c:pt idx="3241">
                  <c:v>41190</c:v>
                </c:pt>
                <c:pt idx="3242">
                  <c:v>41191</c:v>
                </c:pt>
                <c:pt idx="3243">
                  <c:v>41192</c:v>
                </c:pt>
                <c:pt idx="3244">
                  <c:v>41193</c:v>
                </c:pt>
                <c:pt idx="3245">
                  <c:v>41194</c:v>
                </c:pt>
                <c:pt idx="3246">
                  <c:v>41197</c:v>
                </c:pt>
                <c:pt idx="3247">
                  <c:v>41198</c:v>
                </c:pt>
                <c:pt idx="3248">
                  <c:v>41199</c:v>
                </c:pt>
                <c:pt idx="3249">
                  <c:v>41200</c:v>
                </c:pt>
                <c:pt idx="3250">
                  <c:v>41201</c:v>
                </c:pt>
                <c:pt idx="3251">
                  <c:v>41204</c:v>
                </c:pt>
                <c:pt idx="3252">
                  <c:v>41205</c:v>
                </c:pt>
                <c:pt idx="3253">
                  <c:v>41206</c:v>
                </c:pt>
                <c:pt idx="3254">
                  <c:v>41207</c:v>
                </c:pt>
                <c:pt idx="3255">
                  <c:v>41208</c:v>
                </c:pt>
                <c:pt idx="3256">
                  <c:v>41211</c:v>
                </c:pt>
                <c:pt idx="3257">
                  <c:v>41212</c:v>
                </c:pt>
                <c:pt idx="3258">
                  <c:v>41213</c:v>
                </c:pt>
                <c:pt idx="3259">
                  <c:v>41214</c:v>
                </c:pt>
                <c:pt idx="3260">
                  <c:v>41218</c:v>
                </c:pt>
                <c:pt idx="3261">
                  <c:v>41219</c:v>
                </c:pt>
                <c:pt idx="3262">
                  <c:v>41220</c:v>
                </c:pt>
                <c:pt idx="3263">
                  <c:v>41221</c:v>
                </c:pt>
                <c:pt idx="3264">
                  <c:v>41222</c:v>
                </c:pt>
                <c:pt idx="3265">
                  <c:v>41225</c:v>
                </c:pt>
                <c:pt idx="3266">
                  <c:v>41226</c:v>
                </c:pt>
                <c:pt idx="3267">
                  <c:v>41227</c:v>
                </c:pt>
                <c:pt idx="3268">
                  <c:v>41228</c:v>
                </c:pt>
                <c:pt idx="3269">
                  <c:v>41229</c:v>
                </c:pt>
                <c:pt idx="3270">
                  <c:v>41233</c:v>
                </c:pt>
                <c:pt idx="3271">
                  <c:v>41234</c:v>
                </c:pt>
                <c:pt idx="3272">
                  <c:v>41235</c:v>
                </c:pt>
                <c:pt idx="3273">
                  <c:v>41236</c:v>
                </c:pt>
                <c:pt idx="3274">
                  <c:v>41239</c:v>
                </c:pt>
                <c:pt idx="3275">
                  <c:v>41240</c:v>
                </c:pt>
                <c:pt idx="3276">
                  <c:v>41241</c:v>
                </c:pt>
                <c:pt idx="3277">
                  <c:v>41242</c:v>
                </c:pt>
                <c:pt idx="3278">
                  <c:v>41243</c:v>
                </c:pt>
                <c:pt idx="3279">
                  <c:v>41246</c:v>
                </c:pt>
                <c:pt idx="3280">
                  <c:v>41247</c:v>
                </c:pt>
                <c:pt idx="3281">
                  <c:v>41248</c:v>
                </c:pt>
                <c:pt idx="3282">
                  <c:v>41249</c:v>
                </c:pt>
                <c:pt idx="3283">
                  <c:v>41250</c:v>
                </c:pt>
                <c:pt idx="3284">
                  <c:v>41253</c:v>
                </c:pt>
                <c:pt idx="3285">
                  <c:v>41254</c:v>
                </c:pt>
                <c:pt idx="3286">
                  <c:v>41256</c:v>
                </c:pt>
                <c:pt idx="3287">
                  <c:v>41257</c:v>
                </c:pt>
                <c:pt idx="3288">
                  <c:v>41260</c:v>
                </c:pt>
                <c:pt idx="3289">
                  <c:v>41261</c:v>
                </c:pt>
                <c:pt idx="3290">
                  <c:v>41262</c:v>
                </c:pt>
                <c:pt idx="3291">
                  <c:v>41263</c:v>
                </c:pt>
                <c:pt idx="3292">
                  <c:v>41264</c:v>
                </c:pt>
                <c:pt idx="3293">
                  <c:v>41267</c:v>
                </c:pt>
                <c:pt idx="3294">
                  <c:v>41269</c:v>
                </c:pt>
                <c:pt idx="3295">
                  <c:v>41270</c:v>
                </c:pt>
                <c:pt idx="3296">
                  <c:v>41271</c:v>
                </c:pt>
                <c:pt idx="3297">
                  <c:v>41274</c:v>
                </c:pt>
                <c:pt idx="3298">
                  <c:v>41276</c:v>
                </c:pt>
                <c:pt idx="3299">
                  <c:v>41277</c:v>
                </c:pt>
                <c:pt idx="3300">
                  <c:v>41278</c:v>
                </c:pt>
                <c:pt idx="3301">
                  <c:v>41281</c:v>
                </c:pt>
                <c:pt idx="3302">
                  <c:v>41282</c:v>
                </c:pt>
                <c:pt idx="3303">
                  <c:v>41283</c:v>
                </c:pt>
                <c:pt idx="3304">
                  <c:v>41284</c:v>
                </c:pt>
                <c:pt idx="3305">
                  <c:v>41285</c:v>
                </c:pt>
                <c:pt idx="3306">
                  <c:v>41288</c:v>
                </c:pt>
                <c:pt idx="3307">
                  <c:v>41289</c:v>
                </c:pt>
                <c:pt idx="3308">
                  <c:v>41290</c:v>
                </c:pt>
                <c:pt idx="3309">
                  <c:v>41291</c:v>
                </c:pt>
                <c:pt idx="3310">
                  <c:v>41292</c:v>
                </c:pt>
                <c:pt idx="3311">
                  <c:v>41295</c:v>
                </c:pt>
                <c:pt idx="3312">
                  <c:v>41296</c:v>
                </c:pt>
                <c:pt idx="3313">
                  <c:v>41297</c:v>
                </c:pt>
                <c:pt idx="3314">
                  <c:v>41298</c:v>
                </c:pt>
                <c:pt idx="3315">
                  <c:v>41299</c:v>
                </c:pt>
                <c:pt idx="3316">
                  <c:v>41302</c:v>
                </c:pt>
                <c:pt idx="3317">
                  <c:v>41303</c:v>
                </c:pt>
                <c:pt idx="3318">
                  <c:v>41304</c:v>
                </c:pt>
                <c:pt idx="3319">
                  <c:v>41305</c:v>
                </c:pt>
                <c:pt idx="3320">
                  <c:v>41306</c:v>
                </c:pt>
                <c:pt idx="3321">
                  <c:v>41310</c:v>
                </c:pt>
                <c:pt idx="3322">
                  <c:v>41311</c:v>
                </c:pt>
                <c:pt idx="3323">
                  <c:v>41312</c:v>
                </c:pt>
                <c:pt idx="3324">
                  <c:v>41313</c:v>
                </c:pt>
                <c:pt idx="3325">
                  <c:v>41316</c:v>
                </c:pt>
                <c:pt idx="3326">
                  <c:v>41317</c:v>
                </c:pt>
                <c:pt idx="3327">
                  <c:v>41318</c:v>
                </c:pt>
                <c:pt idx="3328">
                  <c:v>41319</c:v>
                </c:pt>
                <c:pt idx="3329">
                  <c:v>41320</c:v>
                </c:pt>
                <c:pt idx="3330">
                  <c:v>41323</c:v>
                </c:pt>
                <c:pt idx="3331">
                  <c:v>41324</c:v>
                </c:pt>
                <c:pt idx="3332">
                  <c:v>41325</c:v>
                </c:pt>
                <c:pt idx="3333">
                  <c:v>41326</c:v>
                </c:pt>
                <c:pt idx="3334">
                  <c:v>41327</c:v>
                </c:pt>
                <c:pt idx="3335">
                  <c:v>41330</c:v>
                </c:pt>
                <c:pt idx="3336">
                  <c:v>41331</c:v>
                </c:pt>
                <c:pt idx="3337">
                  <c:v>41332</c:v>
                </c:pt>
                <c:pt idx="3338">
                  <c:v>41333</c:v>
                </c:pt>
                <c:pt idx="3339">
                  <c:v>41334</c:v>
                </c:pt>
                <c:pt idx="3340">
                  <c:v>41337</c:v>
                </c:pt>
                <c:pt idx="3341">
                  <c:v>41338</c:v>
                </c:pt>
                <c:pt idx="3342">
                  <c:v>41339</c:v>
                </c:pt>
                <c:pt idx="3343">
                  <c:v>41340</c:v>
                </c:pt>
                <c:pt idx="3344">
                  <c:v>41341</c:v>
                </c:pt>
                <c:pt idx="3345">
                  <c:v>41344</c:v>
                </c:pt>
                <c:pt idx="3346">
                  <c:v>41345</c:v>
                </c:pt>
                <c:pt idx="3347">
                  <c:v>41346</c:v>
                </c:pt>
                <c:pt idx="3348">
                  <c:v>41347</c:v>
                </c:pt>
                <c:pt idx="3349">
                  <c:v>41348</c:v>
                </c:pt>
                <c:pt idx="3350">
                  <c:v>41352</c:v>
                </c:pt>
                <c:pt idx="3351">
                  <c:v>41353</c:v>
                </c:pt>
                <c:pt idx="3352">
                  <c:v>41354</c:v>
                </c:pt>
                <c:pt idx="3353">
                  <c:v>41355</c:v>
                </c:pt>
                <c:pt idx="3354">
                  <c:v>41358</c:v>
                </c:pt>
                <c:pt idx="3355">
                  <c:v>41359</c:v>
                </c:pt>
                <c:pt idx="3356">
                  <c:v>41360</c:v>
                </c:pt>
                <c:pt idx="3357">
                  <c:v>41365</c:v>
                </c:pt>
                <c:pt idx="3358">
                  <c:v>41366</c:v>
                </c:pt>
                <c:pt idx="3359">
                  <c:v>41367</c:v>
                </c:pt>
                <c:pt idx="3360">
                  <c:v>41368</c:v>
                </c:pt>
                <c:pt idx="3361">
                  <c:v>41369</c:v>
                </c:pt>
                <c:pt idx="3362">
                  <c:v>41372</c:v>
                </c:pt>
                <c:pt idx="3363">
                  <c:v>41373</c:v>
                </c:pt>
                <c:pt idx="3364">
                  <c:v>41374</c:v>
                </c:pt>
                <c:pt idx="3365">
                  <c:v>41375</c:v>
                </c:pt>
                <c:pt idx="3366">
                  <c:v>41376</c:v>
                </c:pt>
                <c:pt idx="3367">
                  <c:v>41379</c:v>
                </c:pt>
                <c:pt idx="3368">
                  <c:v>41380</c:v>
                </c:pt>
                <c:pt idx="3369">
                  <c:v>41381</c:v>
                </c:pt>
                <c:pt idx="3370">
                  <c:v>41382</c:v>
                </c:pt>
                <c:pt idx="3371">
                  <c:v>41383</c:v>
                </c:pt>
                <c:pt idx="3372">
                  <c:v>41386</c:v>
                </c:pt>
                <c:pt idx="3373">
                  <c:v>41387</c:v>
                </c:pt>
                <c:pt idx="3374">
                  <c:v>41388</c:v>
                </c:pt>
                <c:pt idx="3375">
                  <c:v>41389</c:v>
                </c:pt>
                <c:pt idx="3376">
                  <c:v>41390</c:v>
                </c:pt>
                <c:pt idx="3377">
                  <c:v>41393</c:v>
                </c:pt>
                <c:pt idx="3378">
                  <c:v>41394</c:v>
                </c:pt>
                <c:pt idx="3379">
                  <c:v>41396</c:v>
                </c:pt>
                <c:pt idx="3380">
                  <c:v>41397</c:v>
                </c:pt>
                <c:pt idx="3381">
                  <c:v>41400</c:v>
                </c:pt>
                <c:pt idx="3382">
                  <c:v>41401</c:v>
                </c:pt>
                <c:pt idx="3383">
                  <c:v>41402</c:v>
                </c:pt>
                <c:pt idx="3384">
                  <c:v>41403</c:v>
                </c:pt>
                <c:pt idx="3385">
                  <c:v>41404</c:v>
                </c:pt>
                <c:pt idx="3386">
                  <c:v>41407</c:v>
                </c:pt>
                <c:pt idx="3387">
                  <c:v>41408</c:v>
                </c:pt>
                <c:pt idx="3388">
                  <c:v>41409</c:v>
                </c:pt>
                <c:pt idx="3389">
                  <c:v>41410</c:v>
                </c:pt>
                <c:pt idx="3390">
                  <c:v>41411</c:v>
                </c:pt>
                <c:pt idx="3391">
                  <c:v>41414</c:v>
                </c:pt>
                <c:pt idx="3392">
                  <c:v>41415</c:v>
                </c:pt>
                <c:pt idx="3393">
                  <c:v>41416</c:v>
                </c:pt>
                <c:pt idx="3394">
                  <c:v>41417</c:v>
                </c:pt>
                <c:pt idx="3395">
                  <c:v>41418</c:v>
                </c:pt>
                <c:pt idx="3396">
                  <c:v>41421</c:v>
                </c:pt>
                <c:pt idx="3397">
                  <c:v>41422</c:v>
                </c:pt>
                <c:pt idx="3398">
                  <c:v>41423</c:v>
                </c:pt>
                <c:pt idx="3399">
                  <c:v>41424</c:v>
                </c:pt>
                <c:pt idx="3400">
                  <c:v>41425</c:v>
                </c:pt>
                <c:pt idx="3401">
                  <c:v>41428</c:v>
                </c:pt>
                <c:pt idx="3402">
                  <c:v>41429</c:v>
                </c:pt>
                <c:pt idx="3403">
                  <c:v>41430</c:v>
                </c:pt>
                <c:pt idx="3404">
                  <c:v>41431</c:v>
                </c:pt>
                <c:pt idx="3405">
                  <c:v>41432</c:v>
                </c:pt>
                <c:pt idx="3406">
                  <c:v>41435</c:v>
                </c:pt>
                <c:pt idx="3407">
                  <c:v>41436</c:v>
                </c:pt>
                <c:pt idx="3408">
                  <c:v>41437</c:v>
                </c:pt>
                <c:pt idx="3409">
                  <c:v>41438</c:v>
                </c:pt>
                <c:pt idx="3410">
                  <c:v>41439</c:v>
                </c:pt>
                <c:pt idx="3411">
                  <c:v>41442</c:v>
                </c:pt>
                <c:pt idx="3412">
                  <c:v>41443</c:v>
                </c:pt>
                <c:pt idx="3413">
                  <c:v>41444</c:v>
                </c:pt>
                <c:pt idx="3414">
                  <c:v>41445</c:v>
                </c:pt>
                <c:pt idx="3415">
                  <c:v>41446</c:v>
                </c:pt>
                <c:pt idx="3416">
                  <c:v>41449</c:v>
                </c:pt>
                <c:pt idx="3417">
                  <c:v>41450</c:v>
                </c:pt>
                <c:pt idx="3418">
                  <c:v>41451</c:v>
                </c:pt>
                <c:pt idx="3419">
                  <c:v>41452</c:v>
                </c:pt>
                <c:pt idx="3420">
                  <c:v>41453</c:v>
                </c:pt>
                <c:pt idx="3421">
                  <c:v>41456</c:v>
                </c:pt>
                <c:pt idx="3422">
                  <c:v>41457</c:v>
                </c:pt>
                <c:pt idx="3423">
                  <c:v>41458</c:v>
                </c:pt>
                <c:pt idx="3424">
                  <c:v>41459</c:v>
                </c:pt>
                <c:pt idx="3425">
                  <c:v>41460</c:v>
                </c:pt>
                <c:pt idx="3426">
                  <c:v>41463</c:v>
                </c:pt>
                <c:pt idx="3427">
                  <c:v>41464</c:v>
                </c:pt>
                <c:pt idx="3428">
                  <c:v>41465</c:v>
                </c:pt>
                <c:pt idx="3429">
                  <c:v>41466</c:v>
                </c:pt>
                <c:pt idx="3430">
                  <c:v>41467</c:v>
                </c:pt>
                <c:pt idx="3431">
                  <c:v>41470</c:v>
                </c:pt>
                <c:pt idx="3432">
                  <c:v>41471</c:v>
                </c:pt>
                <c:pt idx="3433">
                  <c:v>41472</c:v>
                </c:pt>
                <c:pt idx="3434">
                  <c:v>41473</c:v>
                </c:pt>
                <c:pt idx="3435">
                  <c:v>41474</c:v>
                </c:pt>
                <c:pt idx="3436">
                  <c:v>41477</c:v>
                </c:pt>
                <c:pt idx="3437">
                  <c:v>41478</c:v>
                </c:pt>
                <c:pt idx="3438">
                  <c:v>41479</c:v>
                </c:pt>
                <c:pt idx="3439">
                  <c:v>41480</c:v>
                </c:pt>
                <c:pt idx="3440">
                  <c:v>41481</c:v>
                </c:pt>
                <c:pt idx="3441">
                  <c:v>41484</c:v>
                </c:pt>
                <c:pt idx="3442">
                  <c:v>41485</c:v>
                </c:pt>
                <c:pt idx="3443">
                  <c:v>41486</c:v>
                </c:pt>
                <c:pt idx="3444">
                  <c:v>41487</c:v>
                </c:pt>
                <c:pt idx="3445">
                  <c:v>41488</c:v>
                </c:pt>
                <c:pt idx="3446">
                  <c:v>41491</c:v>
                </c:pt>
                <c:pt idx="3447">
                  <c:v>41492</c:v>
                </c:pt>
                <c:pt idx="3448">
                  <c:v>41493</c:v>
                </c:pt>
                <c:pt idx="3449">
                  <c:v>41494</c:v>
                </c:pt>
                <c:pt idx="3450">
                  <c:v>41495</c:v>
                </c:pt>
                <c:pt idx="3451">
                  <c:v>41498</c:v>
                </c:pt>
                <c:pt idx="3452">
                  <c:v>41499</c:v>
                </c:pt>
                <c:pt idx="3453">
                  <c:v>41500</c:v>
                </c:pt>
                <c:pt idx="3454">
                  <c:v>41501</c:v>
                </c:pt>
                <c:pt idx="3455">
                  <c:v>41502</c:v>
                </c:pt>
                <c:pt idx="3456">
                  <c:v>41505</c:v>
                </c:pt>
                <c:pt idx="3457">
                  <c:v>41506</c:v>
                </c:pt>
                <c:pt idx="3458">
                  <c:v>41507</c:v>
                </c:pt>
                <c:pt idx="3459">
                  <c:v>41508</c:v>
                </c:pt>
                <c:pt idx="3460">
                  <c:v>41509</c:v>
                </c:pt>
                <c:pt idx="3461">
                  <c:v>41512</c:v>
                </c:pt>
                <c:pt idx="3462">
                  <c:v>41513</c:v>
                </c:pt>
                <c:pt idx="3463">
                  <c:v>41514</c:v>
                </c:pt>
                <c:pt idx="3464">
                  <c:v>41515</c:v>
                </c:pt>
                <c:pt idx="3465">
                  <c:v>41516</c:v>
                </c:pt>
                <c:pt idx="3466">
                  <c:v>41519</c:v>
                </c:pt>
                <c:pt idx="3467">
                  <c:v>41520</c:v>
                </c:pt>
                <c:pt idx="3468">
                  <c:v>41521</c:v>
                </c:pt>
                <c:pt idx="3469">
                  <c:v>41522</c:v>
                </c:pt>
                <c:pt idx="3470">
                  <c:v>41523</c:v>
                </c:pt>
                <c:pt idx="3471">
                  <c:v>41526</c:v>
                </c:pt>
                <c:pt idx="3472">
                  <c:v>41527</c:v>
                </c:pt>
                <c:pt idx="3473">
                  <c:v>41528</c:v>
                </c:pt>
                <c:pt idx="3474">
                  <c:v>41529</c:v>
                </c:pt>
                <c:pt idx="3475">
                  <c:v>41530</c:v>
                </c:pt>
                <c:pt idx="3476">
                  <c:v>41534</c:v>
                </c:pt>
                <c:pt idx="3477">
                  <c:v>41535</c:v>
                </c:pt>
                <c:pt idx="3478">
                  <c:v>41536</c:v>
                </c:pt>
                <c:pt idx="3479">
                  <c:v>41537</c:v>
                </c:pt>
                <c:pt idx="3480">
                  <c:v>41540</c:v>
                </c:pt>
                <c:pt idx="3481">
                  <c:v>41541</c:v>
                </c:pt>
                <c:pt idx="3482">
                  <c:v>41542</c:v>
                </c:pt>
                <c:pt idx="3483">
                  <c:v>41543</c:v>
                </c:pt>
                <c:pt idx="3484">
                  <c:v>41544</c:v>
                </c:pt>
                <c:pt idx="3485">
                  <c:v>41547</c:v>
                </c:pt>
                <c:pt idx="3486">
                  <c:v>41548</c:v>
                </c:pt>
                <c:pt idx="3487">
                  <c:v>41549</c:v>
                </c:pt>
                <c:pt idx="3488">
                  <c:v>41550</c:v>
                </c:pt>
                <c:pt idx="3489">
                  <c:v>41551</c:v>
                </c:pt>
                <c:pt idx="3490">
                  <c:v>41554</c:v>
                </c:pt>
                <c:pt idx="3491">
                  <c:v>41555</c:v>
                </c:pt>
                <c:pt idx="3492">
                  <c:v>41556</c:v>
                </c:pt>
                <c:pt idx="3493">
                  <c:v>41557</c:v>
                </c:pt>
                <c:pt idx="3494">
                  <c:v>41558</c:v>
                </c:pt>
                <c:pt idx="3495">
                  <c:v>41561</c:v>
                </c:pt>
                <c:pt idx="3496">
                  <c:v>41562</c:v>
                </c:pt>
                <c:pt idx="3497">
                  <c:v>41563</c:v>
                </c:pt>
                <c:pt idx="3498">
                  <c:v>41564</c:v>
                </c:pt>
                <c:pt idx="3499">
                  <c:v>41565</c:v>
                </c:pt>
                <c:pt idx="3500">
                  <c:v>41568</c:v>
                </c:pt>
                <c:pt idx="3501">
                  <c:v>41569</c:v>
                </c:pt>
                <c:pt idx="3502">
                  <c:v>41570</c:v>
                </c:pt>
                <c:pt idx="3503">
                  <c:v>41571</c:v>
                </c:pt>
                <c:pt idx="3504">
                  <c:v>41572</c:v>
                </c:pt>
                <c:pt idx="3505">
                  <c:v>41575</c:v>
                </c:pt>
                <c:pt idx="3506">
                  <c:v>41576</c:v>
                </c:pt>
                <c:pt idx="3507">
                  <c:v>41577</c:v>
                </c:pt>
                <c:pt idx="3508">
                  <c:v>41578</c:v>
                </c:pt>
                <c:pt idx="3509">
                  <c:v>41579</c:v>
                </c:pt>
                <c:pt idx="3510">
                  <c:v>41582</c:v>
                </c:pt>
                <c:pt idx="3511">
                  <c:v>41583</c:v>
                </c:pt>
                <c:pt idx="3512">
                  <c:v>41584</c:v>
                </c:pt>
                <c:pt idx="3513">
                  <c:v>41585</c:v>
                </c:pt>
                <c:pt idx="3514">
                  <c:v>41586</c:v>
                </c:pt>
                <c:pt idx="3515">
                  <c:v>41589</c:v>
                </c:pt>
                <c:pt idx="3516">
                  <c:v>41590</c:v>
                </c:pt>
                <c:pt idx="3517">
                  <c:v>41591</c:v>
                </c:pt>
                <c:pt idx="3518">
                  <c:v>41592</c:v>
                </c:pt>
                <c:pt idx="3519">
                  <c:v>41593</c:v>
                </c:pt>
                <c:pt idx="3520">
                  <c:v>41597</c:v>
                </c:pt>
                <c:pt idx="3521">
                  <c:v>41598</c:v>
                </c:pt>
                <c:pt idx="3522">
                  <c:v>41599</c:v>
                </c:pt>
                <c:pt idx="3523">
                  <c:v>41600</c:v>
                </c:pt>
                <c:pt idx="3524">
                  <c:v>41603</c:v>
                </c:pt>
                <c:pt idx="3525">
                  <c:v>41604</c:v>
                </c:pt>
                <c:pt idx="3526">
                  <c:v>41605</c:v>
                </c:pt>
                <c:pt idx="3527">
                  <c:v>41606</c:v>
                </c:pt>
                <c:pt idx="3528">
                  <c:v>41607</c:v>
                </c:pt>
                <c:pt idx="3529">
                  <c:v>41610</c:v>
                </c:pt>
                <c:pt idx="3530">
                  <c:v>41611</c:v>
                </c:pt>
                <c:pt idx="3531">
                  <c:v>41612</c:v>
                </c:pt>
                <c:pt idx="3532">
                  <c:v>41613</c:v>
                </c:pt>
                <c:pt idx="3533">
                  <c:v>41614</c:v>
                </c:pt>
                <c:pt idx="3534">
                  <c:v>41617</c:v>
                </c:pt>
                <c:pt idx="3535">
                  <c:v>41618</c:v>
                </c:pt>
                <c:pt idx="3536">
                  <c:v>41619</c:v>
                </c:pt>
                <c:pt idx="3537">
                  <c:v>41621</c:v>
                </c:pt>
                <c:pt idx="3538">
                  <c:v>41624</c:v>
                </c:pt>
                <c:pt idx="3539">
                  <c:v>41625</c:v>
                </c:pt>
                <c:pt idx="3540">
                  <c:v>41626</c:v>
                </c:pt>
                <c:pt idx="3541">
                  <c:v>41627</c:v>
                </c:pt>
                <c:pt idx="3542">
                  <c:v>41628</c:v>
                </c:pt>
                <c:pt idx="3543">
                  <c:v>41631</c:v>
                </c:pt>
                <c:pt idx="3544">
                  <c:v>41632</c:v>
                </c:pt>
                <c:pt idx="3545">
                  <c:v>41634</c:v>
                </c:pt>
                <c:pt idx="3546">
                  <c:v>41635</c:v>
                </c:pt>
                <c:pt idx="3547">
                  <c:v>41638</c:v>
                </c:pt>
                <c:pt idx="3548">
                  <c:v>41639</c:v>
                </c:pt>
                <c:pt idx="3549">
                  <c:v>41641</c:v>
                </c:pt>
                <c:pt idx="3550">
                  <c:v>41642</c:v>
                </c:pt>
                <c:pt idx="3551">
                  <c:v>41645</c:v>
                </c:pt>
                <c:pt idx="3552">
                  <c:v>41646</c:v>
                </c:pt>
                <c:pt idx="3553">
                  <c:v>41647</c:v>
                </c:pt>
                <c:pt idx="3554">
                  <c:v>41648</c:v>
                </c:pt>
                <c:pt idx="3555">
                  <c:v>41649</c:v>
                </c:pt>
                <c:pt idx="3556">
                  <c:v>41652</c:v>
                </c:pt>
                <c:pt idx="3557">
                  <c:v>41653</c:v>
                </c:pt>
                <c:pt idx="3558">
                  <c:v>41654</c:v>
                </c:pt>
                <c:pt idx="3559">
                  <c:v>41655</c:v>
                </c:pt>
                <c:pt idx="3560">
                  <c:v>41656</c:v>
                </c:pt>
                <c:pt idx="3561">
                  <c:v>41659</c:v>
                </c:pt>
                <c:pt idx="3562">
                  <c:v>41660</c:v>
                </c:pt>
                <c:pt idx="3563">
                  <c:v>41661</c:v>
                </c:pt>
                <c:pt idx="3564">
                  <c:v>41662</c:v>
                </c:pt>
                <c:pt idx="3565">
                  <c:v>41663</c:v>
                </c:pt>
                <c:pt idx="3566">
                  <c:v>41666</c:v>
                </c:pt>
                <c:pt idx="3567">
                  <c:v>41667</c:v>
                </c:pt>
                <c:pt idx="3568">
                  <c:v>41668</c:v>
                </c:pt>
                <c:pt idx="3569">
                  <c:v>41669</c:v>
                </c:pt>
                <c:pt idx="3570">
                  <c:v>41670</c:v>
                </c:pt>
                <c:pt idx="3571">
                  <c:v>41674</c:v>
                </c:pt>
                <c:pt idx="3572">
                  <c:v>41675</c:v>
                </c:pt>
                <c:pt idx="3573">
                  <c:v>41676</c:v>
                </c:pt>
                <c:pt idx="3574">
                  <c:v>41677</c:v>
                </c:pt>
                <c:pt idx="3575">
                  <c:v>41680</c:v>
                </c:pt>
                <c:pt idx="3576">
                  <c:v>41681</c:v>
                </c:pt>
                <c:pt idx="3577">
                  <c:v>41682</c:v>
                </c:pt>
                <c:pt idx="3578">
                  <c:v>41683</c:v>
                </c:pt>
                <c:pt idx="3579">
                  <c:v>41684</c:v>
                </c:pt>
                <c:pt idx="3580">
                  <c:v>41687</c:v>
                </c:pt>
                <c:pt idx="3581">
                  <c:v>41688</c:v>
                </c:pt>
                <c:pt idx="3582">
                  <c:v>41689</c:v>
                </c:pt>
                <c:pt idx="3583">
                  <c:v>41690</c:v>
                </c:pt>
                <c:pt idx="3584">
                  <c:v>41691</c:v>
                </c:pt>
                <c:pt idx="3585">
                  <c:v>41694</c:v>
                </c:pt>
                <c:pt idx="3586">
                  <c:v>41695</c:v>
                </c:pt>
                <c:pt idx="3587">
                  <c:v>41696</c:v>
                </c:pt>
                <c:pt idx="3588">
                  <c:v>41697</c:v>
                </c:pt>
                <c:pt idx="3589">
                  <c:v>41698</c:v>
                </c:pt>
                <c:pt idx="3590">
                  <c:v>41701</c:v>
                </c:pt>
                <c:pt idx="3591">
                  <c:v>41702</c:v>
                </c:pt>
                <c:pt idx="3592">
                  <c:v>41703</c:v>
                </c:pt>
                <c:pt idx="3593">
                  <c:v>41704</c:v>
                </c:pt>
                <c:pt idx="3594">
                  <c:v>41705</c:v>
                </c:pt>
                <c:pt idx="3595">
                  <c:v>41708</c:v>
                </c:pt>
                <c:pt idx="3596">
                  <c:v>41709</c:v>
                </c:pt>
                <c:pt idx="3597">
                  <c:v>41710</c:v>
                </c:pt>
                <c:pt idx="3598">
                  <c:v>41711</c:v>
                </c:pt>
                <c:pt idx="3599">
                  <c:v>41712</c:v>
                </c:pt>
                <c:pt idx="3600">
                  <c:v>41716</c:v>
                </c:pt>
                <c:pt idx="3601">
                  <c:v>41717</c:v>
                </c:pt>
                <c:pt idx="3602">
                  <c:v>41718</c:v>
                </c:pt>
                <c:pt idx="3603">
                  <c:v>41719</c:v>
                </c:pt>
                <c:pt idx="3604">
                  <c:v>41722</c:v>
                </c:pt>
                <c:pt idx="3605">
                  <c:v>41723</c:v>
                </c:pt>
                <c:pt idx="3606">
                  <c:v>41724</c:v>
                </c:pt>
                <c:pt idx="3607">
                  <c:v>41725</c:v>
                </c:pt>
                <c:pt idx="3608">
                  <c:v>41726</c:v>
                </c:pt>
                <c:pt idx="3609">
                  <c:v>41729</c:v>
                </c:pt>
                <c:pt idx="3610">
                  <c:v>41730</c:v>
                </c:pt>
                <c:pt idx="3611">
                  <c:v>41731</c:v>
                </c:pt>
                <c:pt idx="3612">
                  <c:v>41732</c:v>
                </c:pt>
                <c:pt idx="3613">
                  <c:v>41733</c:v>
                </c:pt>
                <c:pt idx="3614">
                  <c:v>41736</c:v>
                </c:pt>
                <c:pt idx="3615">
                  <c:v>41737</c:v>
                </c:pt>
                <c:pt idx="3616">
                  <c:v>41738</c:v>
                </c:pt>
                <c:pt idx="3617">
                  <c:v>41739</c:v>
                </c:pt>
                <c:pt idx="3618">
                  <c:v>41740</c:v>
                </c:pt>
                <c:pt idx="3619">
                  <c:v>41743</c:v>
                </c:pt>
                <c:pt idx="3620">
                  <c:v>41744</c:v>
                </c:pt>
                <c:pt idx="3621">
                  <c:v>41745</c:v>
                </c:pt>
                <c:pt idx="3622">
                  <c:v>41750</c:v>
                </c:pt>
                <c:pt idx="3623">
                  <c:v>41751</c:v>
                </c:pt>
                <c:pt idx="3624">
                  <c:v>41752</c:v>
                </c:pt>
                <c:pt idx="3625">
                  <c:v>41753</c:v>
                </c:pt>
                <c:pt idx="3626">
                  <c:v>41754</c:v>
                </c:pt>
                <c:pt idx="3627">
                  <c:v>41757</c:v>
                </c:pt>
                <c:pt idx="3628">
                  <c:v>41758</c:v>
                </c:pt>
                <c:pt idx="3629">
                  <c:v>41759</c:v>
                </c:pt>
                <c:pt idx="3630">
                  <c:v>41761</c:v>
                </c:pt>
                <c:pt idx="3631">
                  <c:v>41764</c:v>
                </c:pt>
                <c:pt idx="3632">
                  <c:v>41765</c:v>
                </c:pt>
                <c:pt idx="3633">
                  <c:v>41766</c:v>
                </c:pt>
                <c:pt idx="3634">
                  <c:v>41767</c:v>
                </c:pt>
                <c:pt idx="3635">
                  <c:v>41768</c:v>
                </c:pt>
                <c:pt idx="3636">
                  <c:v>41771</c:v>
                </c:pt>
                <c:pt idx="3637">
                  <c:v>41772</c:v>
                </c:pt>
                <c:pt idx="3638">
                  <c:v>41773</c:v>
                </c:pt>
                <c:pt idx="3639">
                  <c:v>41774</c:v>
                </c:pt>
                <c:pt idx="3640">
                  <c:v>41775</c:v>
                </c:pt>
                <c:pt idx="3641">
                  <c:v>41778</c:v>
                </c:pt>
                <c:pt idx="3642">
                  <c:v>41779</c:v>
                </c:pt>
                <c:pt idx="3643">
                  <c:v>41780</c:v>
                </c:pt>
                <c:pt idx="3644">
                  <c:v>41781</c:v>
                </c:pt>
                <c:pt idx="3645">
                  <c:v>41782</c:v>
                </c:pt>
                <c:pt idx="3646">
                  <c:v>41785</c:v>
                </c:pt>
                <c:pt idx="3647">
                  <c:v>41786</c:v>
                </c:pt>
                <c:pt idx="3648">
                  <c:v>41787</c:v>
                </c:pt>
                <c:pt idx="3649">
                  <c:v>41788</c:v>
                </c:pt>
                <c:pt idx="3650">
                  <c:v>41789</c:v>
                </c:pt>
                <c:pt idx="3651">
                  <c:v>41792</c:v>
                </c:pt>
                <c:pt idx="3652">
                  <c:v>41793</c:v>
                </c:pt>
                <c:pt idx="3653">
                  <c:v>41794</c:v>
                </c:pt>
                <c:pt idx="3654">
                  <c:v>41795</c:v>
                </c:pt>
                <c:pt idx="3655">
                  <c:v>41796</c:v>
                </c:pt>
                <c:pt idx="3656">
                  <c:v>41799</c:v>
                </c:pt>
                <c:pt idx="3657">
                  <c:v>41800</c:v>
                </c:pt>
                <c:pt idx="3658">
                  <c:v>41801</c:v>
                </c:pt>
                <c:pt idx="3659">
                  <c:v>41802</c:v>
                </c:pt>
                <c:pt idx="3660">
                  <c:v>41803</c:v>
                </c:pt>
                <c:pt idx="3661">
                  <c:v>41806</c:v>
                </c:pt>
                <c:pt idx="3662">
                  <c:v>41807</c:v>
                </c:pt>
                <c:pt idx="3663">
                  <c:v>41808</c:v>
                </c:pt>
                <c:pt idx="3664">
                  <c:v>41809</c:v>
                </c:pt>
                <c:pt idx="3665">
                  <c:v>41810</c:v>
                </c:pt>
                <c:pt idx="3666">
                  <c:v>41813</c:v>
                </c:pt>
                <c:pt idx="3667">
                  <c:v>41814</c:v>
                </c:pt>
                <c:pt idx="3668">
                  <c:v>41815</c:v>
                </c:pt>
                <c:pt idx="3669">
                  <c:v>41816</c:v>
                </c:pt>
                <c:pt idx="3670">
                  <c:v>41817</c:v>
                </c:pt>
                <c:pt idx="3671">
                  <c:v>41820</c:v>
                </c:pt>
                <c:pt idx="3672">
                  <c:v>41821</c:v>
                </c:pt>
                <c:pt idx="3673">
                  <c:v>41822</c:v>
                </c:pt>
                <c:pt idx="3674">
                  <c:v>41823</c:v>
                </c:pt>
                <c:pt idx="3675">
                  <c:v>41824</c:v>
                </c:pt>
                <c:pt idx="3676">
                  <c:v>41827</c:v>
                </c:pt>
                <c:pt idx="3677">
                  <c:v>41828</c:v>
                </c:pt>
                <c:pt idx="3678">
                  <c:v>41829</c:v>
                </c:pt>
                <c:pt idx="3679">
                  <c:v>41830</c:v>
                </c:pt>
                <c:pt idx="3680">
                  <c:v>41831</c:v>
                </c:pt>
                <c:pt idx="3681">
                  <c:v>41834</c:v>
                </c:pt>
                <c:pt idx="3682">
                  <c:v>41835</c:v>
                </c:pt>
                <c:pt idx="3683">
                  <c:v>41836</c:v>
                </c:pt>
                <c:pt idx="3684">
                  <c:v>41837</c:v>
                </c:pt>
                <c:pt idx="3685">
                  <c:v>41838</c:v>
                </c:pt>
                <c:pt idx="3686">
                  <c:v>41841</c:v>
                </c:pt>
                <c:pt idx="3687">
                  <c:v>41842</c:v>
                </c:pt>
                <c:pt idx="3688">
                  <c:v>41843</c:v>
                </c:pt>
                <c:pt idx="3689">
                  <c:v>41844</c:v>
                </c:pt>
                <c:pt idx="3690">
                  <c:v>41845</c:v>
                </c:pt>
                <c:pt idx="3691">
                  <c:v>41848</c:v>
                </c:pt>
                <c:pt idx="3692">
                  <c:v>41849</c:v>
                </c:pt>
                <c:pt idx="3693">
                  <c:v>41850</c:v>
                </c:pt>
                <c:pt idx="3694">
                  <c:v>41851</c:v>
                </c:pt>
                <c:pt idx="3695">
                  <c:v>41852</c:v>
                </c:pt>
                <c:pt idx="3696">
                  <c:v>41855</c:v>
                </c:pt>
                <c:pt idx="3697">
                  <c:v>41856</c:v>
                </c:pt>
                <c:pt idx="3698">
                  <c:v>41857</c:v>
                </c:pt>
                <c:pt idx="3699">
                  <c:v>41858</c:v>
                </c:pt>
                <c:pt idx="3700">
                  <c:v>41859</c:v>
                </c:pt>
                <c:pt idx="3701">
                  <c:v>41862</c:v>
                </c:pt>
                <c:pt idx="3702">
                  <c:v>41863</c:v>
                </c:pt>
                <c:pt idx="3703">
                  <c:v>41864</c:v>
                </c:pt>
                <c:pt idx="3704">
                  <c:v>41865</c:v>
                </c:pt>
                <c:pt idx="3705">
                  <c:v>41866</c:v>
                </c:pt>
                <c:pt idx="3706">
                  <c:v>41869</c:v>
                </c:pt>
                <c:pt idx="3707">
                  <c:v>41870</c:v>
                </c:pt>
                <c:pt idx="3708">
                  <c:v>41871</c:v>
                </c:pt>
                <c:pt idx="3709">
                  <c:v>41872</c:v>
                </c:pt>
                <c:pt idx="3710">
                  <c:v>41873</c:v>
                </c:pt>
                <c:pt idx="3711">
                  <c:v>41876</c:v>
                </c:pt>
                <c:pt idx="3712">
                  <c:v>41877</c:v>
                </c:pt>
                <c:pt idx="3713">
                  <c:v>41878</c:v>
                </c:pt>
                <c:pt idx="3714">
                  <c:v>41879</c:v>
                </c:pt>
                <c:pt idx="3715">
                  <c:v>41880</c:v>
                </c:pt>
                <c:pt idx="3716">
                  <c:v>41883</c:v>
                </c:pt>
                <c:pt idx="3717">
                  <c:v>41884</c:v>
                </c:pt>
                <c:pt idx="3718">
                  <c:v>41885</c:v>
                </c:pt>
                <c:pt idx="3719">
                  <c:v>41886</c:v>
                </c:pt>
                <c:pt idx="3720">
                  <c:v>41887</c:v>
                </c:pt>
                <c:pt idx="3721">
                  <c:v>41890</c:v>
                </c:pt>
                <c:pt idx="3722">
                  <c:v>41891</c:v>
                </c:pt>
                <c:pt idx="3723">
                  <c:v>41892</c:v>
                </c:pt>
                <c:pt idx="3724">
                  <c:v>41893</c:v>
                </c:pt>
                <c:pt idx="3725">
                  <c:v>41894</c:v>
                </c:pt>
                <c:pt idx="3726">
                  <c:v>41897</c:v>
                </c:pt>
                <c:pt idx="3727">
                  <c:v>41899</c:v>
                </c:pt>
                <c:pt idx="3728">
                  <c:v>41900</c:v>
                </c:pt>
                <c:pt idx="3729">
                  <c:v>41901</c:v>
                </c:pt>
                <c:pt idx="3730">
                  <c:v>41904</c:v>
                </c:pt>
                <c:pt idx="3731">
                  <c:v>41905</c:v>
                </c:pt>
                <c:pt idx="3732">
                  <c:v>41906</c:v>
                </c:pt>
                <c:pt idx="3733">
                  <c:v>41907</c:v>
                </c:pt>
                <c:pt idx="3734">
                  <c:v>41908</c:v>
                </c:pt>
                <c:pt idx="3735">
                  <c:v>41911</c:v>
                </c:pt>
                <c:pt idx="3736">
                  <c:v>41912</c:v>
                </c:pt>
                <c:pt idx="3737">
                  <c:v>41913</c:v>
                </c:pt>
                <c:pt idx="3738">
                  <c:v>41914</c:v>
                </c:pt>
                <c:pt idx="3739">
                  <c:v>41915</c:v>
                </c:pt>
                <c:pt idx="3740">
                  <c:v>41918</c:v>
                </c:pt>
                <c:pt idx="3741">
                  <c:v>41919</c:v>
                </c:pt>
                <c:pt idx="3742">
                  <c:v>41920</c:v>
                </c:pt>
                <c:pt idx="3743">
                  <c:v>41921</c:v>
                </c:pt>
                <c:pt idx="3744">
                  <c:v>41922</c:v>
                </c:pt>
                <c:pt idx="3745">
                  <c:v>41925</c:v>
                </c:pt>
                <c:pt idx="3746">
                  <c:v>41926</c:v>
                </c:pt>
                <c:pt idx="3747">
                  <c:v>41927</c:v>
                </c:pt>
                <c:pt idx="3748">
                  <c:v>41928</c:v>
                </c:pt>
                <c:pt idx="3749">
                  <c:v>41929</c:v>
                </c:pt>
                <c:pt idx="3750">
                  <c:v>41932</c:v>
                </c:pt>
                <c:pt idx="3751">
                  <c:v>41933</c:v>
                </c:pt>
                <c:pt idx="3752">
                  <c:v>41934</c:v>
                </c:pt>
                <c:pt idx="3753">
                  <c:v>41935</c:v>
                </c:pt>
                <c:pt idx="3754">
                  <c:v>41936</c:v>
                </c:pt>
                <c:pt idx="3755">
                  <c:v>41939</c:v>
                </c:pt>
                <c:pt idx="3756">
                  <c:v>41940</c:v>
                </c:pt>
                <c:pt idx="3757">
                  <c:v>41941</c:v>
                </c:pt>
                <c:pt idx="3758">
                  <c:v>41942</c:v>
                </c:pt>
                <c:pt idx="3759">
                  <c:v>41943</c:v>
                </c:pt>
                <c:pt idx="3760">
                  <c:v>41946</c:v>
                </c:pt>
                <c:pt idx="3761">
                  <c:v>41947</c:v>
                </c:pt>
                <c:pt idx="3762">
                  <c:v>41948</c:v>
                </c:pt>
                <c:pt idx="3763">
                  <c:v>41949</c:v>
                </c:pt>
                <c:pt idx="3764">
                  <c:v>41950</c:v>
                </c:pt>
                <c:pt idx="3765">
                  <c:v>41953</c:v>
                </c:pt>
                <c:pt idx="3766">
                  <c:v>41954</c:v>
                </c:pt>
                <c:pt idx="3767">
                  <c:v>41955</c:v>
                </c:pt>
                <c:pt idx="3768">
                  <c:v>41956</c:v>
                </c:pt>
                <c:pt idx="3769">
                  <c:v>41957</c:v>
                </c:pt>
                <c:pt idx="3770">
                  <c:v>41961</c:v>
                </c:pt>
                <c:pt idx="3771">
                  <c:v>41962</c:v>
                </c:pt>
                <c:pt idx="3772">
                  <c:v>41963</c:v>
                </c:pt>
                <c:pt idx="3773">
                  <c:v>41964</c:v>
                </c:pt>
                <c:pt idx="3774">
                  <c:v>41967</c:v>
                </c:pt>
                <c:pt idx="3775">
                  <c:v>41968</c:v>
                </c:pt>
                <c:pt idx="3776">
                  <c:v>41969</c:v>
                </c:pt>
                <c:pt idx="3777">
                  <c:v>41970</c:v>
                </c:pt>
                <c:pt idx="3778">
                  <c:v>41971</c:v>
                </c:pt>
                <c:pt idx="3779">
                  <c:v>41974</c:v>
                </c:pt>
                <c:pt idx="3780">
                  <c:v>41975</c:v>
                </c:pt>
                <c:pt idx="3781">
                  <c:v>41976</c:v>
                </c:pt>
                <c:pt idx="3782">
                  <c:v>41977</c:v>
                </c:pt>
                <c:pt idx="3783">
                  <c:v>41978</c:v>
                </c:pt>
                <c:pt idx="3784">
                  <c:v>41981</c:v>
                </c:pt>
                <c:pt idx="3785">
                  <c:v>41982</c:v>
                </c:pt>
                <c:pt idx="3786">
                  <c:v>41983</c:v>
                </c:pt>
                <c:pt idx="3787">
                  <c:v>41984</c:v>
                </c:pt>
                <c:pt idx="3788">
                  <c:v>41988</c:v>
                </c:pt>
                <c:pt idx="3789">
                  <c:v>41989</c:v>
                </c:pt>
                <c:pt idx="3790">
                  <c:v>41990</c:v>
                </c:pt>
                <c:pt idx="3791">
                  <c:v>41991</c:v>
                </c:pt>
                <c:pt idx="3792">
                  <c:v>41992</c:v>
                </c:pt>
                <c:pt idx="3793">
                  <c:v>41995</c:v>
                </c:pt>
                <c:pt idx="3794">
                  <c:v>41996</c:v>
                </c:pt>
                <c:pt idx="3795">
                  <c:v>41997</c:v>
                </c:pt>
                <c:pt idx="3796">
                  <c:v>41999</c:v>
                </c:pt>
                <c:pt idx="3797">
                  <c:v>42002</c:v>
                </c:pt>
                <c:pt idx="3798">
                  <c:v>42003</c:v>
                </c:pt>
                <c:pt idx="3799">
                  <c:v>42004</c:v>
                </c:pt>
                <c:pt idx="3800">
                  <c:v>42006</c:v>
                </c:pt>
                <c:pt idx="3801">
                  <c:v>42009</c:v>
                </c:pt>
                <c:pt idx="3802">
                  <c:v>42010</c:v>
                </c:pt>
                <c:pt idx="3803">
                  <c:v>42011</c:v>
                </c:pt>
                <c:pt idx="3804">
                  <c:v>42012</c:v>
                </c:pt>
                <c:pt idx="3805">
                  <c:v>42013</c:v>
                </c:pt>
                <c:pt idx="3806">
                  <c:v>42016</c:v>
                </c:pt>
                <c:pt idx="3807">
                  <c:v>42017</c:v>
                </c:pt>
                <c:pt idx="3808">
                  <c:v>42018</c:v>
                </c:pt>
                <c:pt idx="3809">
                  <c:v>42019</c:v>
                </c:pt>
                <c:pt idx="3810">
                  <c:v>42020</c:v>
                </c:pt>
                <c:pt idx="3811">
                  <c:v>42023</c:v>
                </c:pt>
                <c:pt idx="3812">
                  <c:v>42024</c:v>
                </c:pt>
                <c:pt idx="3813">
                  <c:v>42025</c:v>
                </c:pt>
                <c:pt idx="3814">
                  <c:v>42026</c:v>
                </c:pt>
                <c:pt idx="3815">
                  <c:v>42027</c:v>
                </c:pt>
                <c:pt idx="3816">
                  <c:v>42030</c:v>
                </c:pt>
                <c:pt idx="3817">
                  <c:v>42031</c:v>
                </c:pt>
                <c:pt idx="3818">
                  <c:v>42032</c:v>
                </c:pt>
                <c:pt idx="3819">
                  <c:v>42033</c:v>
                </c:pt>
                <c:pt idx="3820">
                  <c:v>42034</c:v>
                </c:pt>
                <c:pt idx="3821">
                  <c:v>42038</c:v>
                </c:pt>
                <c:pt idx="3822">
                  <c:v>42039</c:v>
                </c:pt>
                <c:pt idx="3823">
                  <c:v>42040</c:v>
                </c:pt>
                <c:pt idx="3824">
                  <c:v>42041</c:v>
                </c:pt>
                <c:pt idx="3825">
                  <c:v>42044</c:v>
                </c:pt>
                <c:pt idx="3826">
                  <c:v>42045</c:v>
                </c:pt>
                <c:pt idx="3827">
                  <c:v>42046</c:v>
                </c:pt>
                <c:pt idx="3828">
                  <c:v>42047</c:v>
                </c:pt>
                <c:pt idx="3829">
                  <c:v>42048</c:v>
                </c:pt>
                <c:pt idx="3830">
                  <c:v>42051</c:v>
                </c:pt>
                <c:pt idx="3831">
                  <c:v>42052</c:v>
                </c:pt>
                <c:pt idx="3832">
                  <c:v>42053</c:v>
                </c:pt>
                <c:pt idx="3833">
                  <c:v>42054</c:v>
                </c:pt>
                <c:pt idx="3834">
                  <c:v>42055</c:v>
                </c:pt>
                <c:pt idx="3835">
                  <c:v>42058</c:v>
                </c:pt>
                <c:pt idx="3836">
                  <c:v>42059</c:v>
                </c:pt>
                <c:pt idx="3837">
                  <c:v>42060</c:v>
                </c:pt>
                <c:pt idx="3838">
                  <c:v>42061</c:v>
                </c:pt>
                <c:pt idx="3839">
                  <c:v>42062</c:v>
                </c:pt>
                <c:pt idx="3840">
                  <c:v>42065</c:v>
                </c:pt>
                <c:pt idx="3841">
                  <c:v>42066</c:v>
                </c:pt>
                <c:pt idx="3842">
                  <c:v>42067</c:v>
                </c:pt>
                <c:pt idx="3843">
                  <c:v>42068</c:v>
                </c:pt>
                <c:pt idx="3844">
                  <c:v>42069</c:v>
                </c:pt>
                <c:pt idx="3845">
                  <c:v>42072</c:v>
                </c:pt>
                <c:pt idx="3846">
                  <c:v>42073</c:v>
                </c:pt>
                <c:pt idx="3847">
                  <c:v>42074</c:v>
                </c:pt>
                <c:pt idx="3848">
                  <c:v>42075</c:v>
                </c:pt>
                <c:pt idx="3849">
                  <c:v>42076</c:v>
                </c:pt>
                <c:pt idx="3850">
                  <c:v>42080</c:v>
                </c:pt>
                <c:pt idx="3851">
                  <c:v>42081</c:v>
                </c:pt>
                <c:pt idx="3852">
                  <c:v>42082</c:v>
                </c:pt>
                <c:pt idx="3853">
                  <c:v>42083</c:v>
                </c:pt>
                <c:pt idx="3854">
                  <c:v>42086</c:v>
                </c:pt>
                <c:pt idx="3855">
                  <c:v>42087</c:v>
                </c:pt>
                <c:pt idx="3856">
                  <c:v>42088</c:v>
                </c:pt>
                <c:pt idx="3857">
                  <c:v>42089</c:v>
                </c:pt>
                <c:pt idx="3858">
                  <c:v>42090</c:v>
                </c:pt>
                <c:pt idx="3859">
                  <c:v>42093</c:v>
                </c:pt>
                <c:pt idx="3860">
                  <c:v>42094</c:v>
                </c:pt>
                <c:pt idx="3861">
                  <c:v>42095</c:v>
                </c:pt>
                <c:pt idx="3862">
                  <c:v>42100</c:v>
                </c:pt>
                <c:pt idx="3863">
                  <c:v>42101</c:v>
                </c:pt>
                <c:pt idx="3864">
                  <c:v>42102</c:v>
                </c:pt>
                <c:pt idx="3865">
                  <c:v>42103</c:v>
                </c:pt>
                <c:pt idx="3866">
                  <c:v>42104</c:v>
                </c:pt>
                <c:pt idx="3867">
                  <c:v>42107</c:v>
                </c:pt>
                <c:pt idx="3868">
                  <c:v>42108</c:v>
                </c:pt>
                <c:pt idx="3869">
                  <c:v>42109</c:v>
                </c:pt>
                <c:pt idx="3870">
                  <c:v>42110</c:v>
                </c:pt>
                <c:pt idx="3871">
                  <c:v>42111</c:v>
                </c:pt>
                <c:pt idx="3872">
                  <c:v>42114</c:v>
                </c:pt>
                <c:pt idx="3873">
                  <c:v>42115</c:v>
                </c:pt>
                <c:pt idx="3874">
                  <c:v>42116</c:v>
                </c:pt>
                <c:pt idx="3875">
                  <c:v>42117</c:v>
                </c:pt>
                <c:pt idx="3876">
                  <c:v>42118</c:v>
                </c:pt>
                <c:pt idx="3877">
                  <c:v>42121</c:v>
                </c:pt>
                <c:pt idx="3878">
                  <c:v>42122</c:v>
                </c:pt>
                <c:pt idx="3879">
                  <c:v>42123</c:v>
                </c:pt>
                <c:pt idx="3880">
                  <c:v>42124</c:v>
                </c:pt>
                <c:pt idx="3881">
                  <c:v>42128</c:v>
                </c:pt>
                <c:pt idx="3882">
                  <c:v>42129</c:v>
                </c:pt>
                <c:pt idx="3883">
                  <c:v>42130</c:v>
                </c:pt>
                <c:pt idx="3884">
                  <c:v>42131</c:v>
                </c:pt>
                <c:pt idx="3885">
                  <c:v>42132</c:v>
                </c:pt>
                <c:pt idx="3886">
                  <c:v>42135</c:v>
                </c:pt>
                <c:pt idx="3887">
                  <c:v>42136</c:v>
                </c:pt>
                <c:pt idx="3888">
                  <c:v>42137</c:v>
                </c:pt>
                <c:pt idx="3889">
                  <c:v>42138</c:v>
                </c:pt>
                <c:pt idx="3890">
                  <c:v>42139</c:v>
                </c:pt>
                <c:pt idx="3891">
                  <c:v>42142</c:v>
                </c:pt>
                <c:pt idx="3892">
                  <c:v>42143</c:v>
                </c:pt>
                <c:pt idx="3893">
                  <c:v>42144</c:v>
                </c:pt>
                <c:pt idx="3894">
                  <c:v>42145</c:v>
                </c:pt>
                <c:pt idx="3895">
                  <c:v>42146</c:v>
                </c:pt>
                <c:pt idx="3896">
                  <c:v>42149</c:v>
                </c:pt>
                <c:pt idx="3897">
                  <c:v>42150</c:v>
                </c:pt>
                <c:pt idx="3898">
                  <c:v>42151</c:v>
                </c:pt>
                <c:pt idx="3899">
                  <c:v>42152</c:v>
                </c:pt>
                <c:pt idx="3900">
                  <c:v>42153</c:v>
                </c:pt>
                <c:pt idx="3901">
                  <c:v>42156</c:v>
                </c:pt>
                <c:pt idx="3902">
                  <c:v>42157</c:v>
                </c:pt>
                <c:pt idx="3903">
                  <c:v>42158</c:v>
                </c:pt>
                <c:pt idx="3904">
                  <c:v>42159</c:v>
                </c:pt>
                <c:pt idx="3905">
                  <c:v>42160</c:v>
                </c:pt>
                <c:pt idx="3906">
                  <c:v>42163</c:v>
                </c:pt>
                <c:pt idx="3907">
                  <c:v>42164</c:v>
                </c:pt>
                <c:pt idx="3908">
                  <c:v>42165</c:v>
                </c:pt>
                <c:pt idx="3909">
                  <c:v>42166</c:v>
                </c:pt>
                <c:pt idx="3910">
                  <c:v>42167</c:v>
                </c:pt>
                <c:pt idx="3911">
                  <c:v>42170</c:v>
                </c:pt>
                <c:pt idx="3912">
                  <c:v>42171</c:v>
                </c:pt>
                <c:pt idx="3913">
                  <c:v>42172</c:v>
                </c:pt>
                <c:pt idx="3914">
                  <c:v>42173</c:v>
                </c:pt>
                <c:pt idx="3915">
                  <c:v>42174</c:v>
                </c:pt>
                <c:pt idx="3916">
                  <c:v>42177</c:v>
                </c:pt>
                <c:pt idx="3917">
                  <c:v>42178</c:v>
                </c:pt>
                <c:pt idx="3918">
                  <c:v>42179</c:v>
                </c:pt>
                <c:pt idx="3919">
                  <c:v>42180</c:v>
                </c:pt>
                <c:pt idx="3920">
                  <c:v>42181</c:v>
                </c:pt>
                <c:pt idx="3921">
                  <c:v>42184</c:v>
                </c:pt>
                <c:pt idx="3922">
                  <c:v>42185</c:v>
                </c:pt>
                <c:pt idx="3923">
                  <c:v>42186</c:v>
                </c:pt>
                <c:pt idx="3924">
                  <c:v>42187</c:v>
                </c:pt>
                <c:pt idx="3925">
                  <c:v>42188</c:v>
                </c:pt>
                <c:pt idx="3926">
                  <c:v>42191</c:v>
                </c:pt>
                <c:pt idx="3927">
                  <c:v>42192</c:v>
                </c:pt>
                <c:pt idx="3928">
                  <c:v>42193</c:v>
                </c:pt>
                <c:pt idx="3929">
                  <c:v>42194</c:v>
                </c:pt>
                <c:pt idx="3930">
                  <c:v>42195</c:v>
                </c:pt>
                <c:pt idx="3931">
                  <c:v>42198</c:v>
                </c:pt>
                <c:pt idx="3932">
                  <c:v>42199</c:v>
                </c:pt>
                <c:pt idx="3933">
                  <c:v>42200</c:v>
                </c:pt>
                <c:pt idx="3934">
                  <c:v>42201</c:v>
                </c:pt>
                <c:pt idx="3935">
                  <c:v>42202</c:v>
                </c:pt>
                <c:pt idx="3936">
                  <c:v>42205</c:v>
                </c:pt>
                <c:pt idx="3937">
                  <c:v>42206</c:v>
                </c:pt>
                <c:pt idx="3938">
                  <c:v>42207</c:v>
                </c:pt>
                <c:pt idx="3939">
                  <c:v>42208</c:v>
                </c:pt>
                <c:pt idx="3940">
                  <c:v>42209</c:v>
                </c:pt>
                <c:pt idx="3941">
                  <c:v>42212</c:v>
                </c:pt>
                <c:pt idx="3942">
                  <c:v>42213</c:v>
                </c:pt>
                <c:pt idx="3943">
                  <c:v>42214</c:v>
                </c:pt>
                <c:pt idx="3944">
                  <c:v>42215</c:v>
                </c:pt>
                <c:pt idx="3945">
                  <c:v>42216</c:v>
                </c:pt>
                <c:pt idx="3946">
                  <c:v>42219</c:v>
                </c:pt>
                <c:pt idx="3947">
                  <c:v>42220</c:v>
                </c:pt>
                <c:pt idx="3948">
                  <c:v>42221</c:v>
                </c:pt>
                <c:pt idx="3949">
                  <c:v>42222</c:v>
                </c:pt>
                <c:pt idx="3950">
                  <c:v>42223</c:v>
                </c:pt>
                <c:pt idx="3951">
                  <c:v>42226</c:v>
                </c:pt>
                <c:pt idx="3952">
                  <c:v>42227</c:v>
                </c:pt>
                <c:pt idx="3953">
                  <c:v>42228</c:v>
                </c:pt>
                <c:pt idx="3954">
                  <c:v>42229</c:v>
                </c:pt>
                <c:pt idx="3955">
                  <c:v>42230</c:v>
                </c:pt>
                <c:pt idx="3956">
                  <c:v>42233</c:v>
                </c:pt>
                <c:pt idx="3957">
                  <c:v>42234</c:v>
                </c:pt>
                <c:pt idx="3958">
                  <c:v>42235</c:v>
                </c:pt>
                <c:pt idx="3959">
                  <c:v>42236</c:v>
                </c:pt>
                <c:pt idx="3960">
                  <c:v>42237</c:v>
                </c:pt>
                <c:pt idx="3961">
                  <c:v>42240</c:v>
                </c:pt>
                <c:pt idx="3962">
                  <c:v>42241</c:v>
                </c:pt>
                <c:pt idx="3963">
                  <c:v>42242</c:v>
                </c:pt>
                <c:pt idx="3964">
                  <c:v>42243</c:v>
                </c:pt>
                <c:pt idx="3965">
                  <c:v>42244</c:v>
                </c:pt>
                <c:pt idx="3966">
                  <c:v>42247</c:v>
                </c:pt>
                <c:pt idx="3967">
                  <c:v>42248</c:v>
                </c:pt>
                <c:pt idx="3968">
                  <c:v>42249</c:v>
                </c:pt>
                <c:pt idx="3969">
                  <c:v>42250</c:v>
                </c:pt>
                <c:pt idx="3970">
                  <c:v>42251</c:v>
                </c:pt>
                <c:pt idx="3971">
                  <c:v>42254</c:v>
                </c:pt>
                <c:pt idx="3972">
                  <c:v>42255</c:v>
                </c:pt>
                <c:pt idx="3973">
                  <c:v>42256</c:v>
                </c:pt>
                <c:pt idx="3974">
                  <c:v>42257</c:v>
                </c:pt>
                <c:pt idx="3975">
                  <c:v>42258</c:v>
                </c:pt>
                <c:pt idx="3976">
                  <c:v>42261</c:v>
                </c:pt>
                <c:pt idx="3977">
                  <c:v>42262</c:v>
                </c:pt>
                <c:pt idx="3978">
                  <c:v>42264</c:v>
                </c:pt>
                <c:pt idx="3979">
                  <c:v>42265</c:v>
                </c:pt>
                <c:pt idx="3980">
                  <c:v>42268</c:v>
                </c:pt>
                <c:pt idx="3981">
                  <c:v>42269</c:v>
                </c:pt>
                <c:pt idx="3982">
                  <c:v>42270</c:v>
                </c:pt>
                <c:pt idx="3983">
                  <c:v>42271</c:v>
                </c:pt>
                <c:pt idx="3984">
                  <c:v>42272</c:v>
                </c:pt>
                <c:pt idx="3985">
                  <c:v>42275</c:v>
                </c:pt>
                <c:pt idx="3986">
                  <c:v>42276</c:v>
                </c:pt>
                <c:pt idx="3987">
                  <c:v>42277</c:v>
                </c:pt>
                <c:pt idx="3988">
                  <c:v>42278</c:v>
                </c:pt>
                <c:pt idx="3989">
                  <c:v>42279</c:v>
                </c:pt>
                <c:pt idx="3990">
                  <c:v>42282</c:v>
                </c:pt>
                <c:pt idx="3991">
                  <c:v>42283</c:v>
                </c:pt>
                <c:pt idx="3992">
                  <c:v>42284</c:v>
                </c:pt>
                <c:pt idx="3993">
                  <c:v>42285</c:v>
                </c:pt>
                <c:pt idx="3994">
                  <c:v>42286</c:v>
                </c:pt>
                <c:pt idx="3995">
                  <c:v>42289</c:v>
                </c:pt>
                <c:pt idx="3996">
                  <c:v>42290</c:v>
                </c:pt>
                <c:pt idx="3997">
                  <c:v>42291</c:v>
                </c:pt>
                <c:pt idx="3998">
                  <c:v>42292</c:v>
                </c:pt>
                <c:pt idx="3999">
                  <c:v>42293</c:v>
                </c:pt>
                <c:pt idx="4000">
                  <c:v>42296</c:v>
                </c:pt>
                <c:pt idx="4001">
                  <c:v>42297</c:v>
                </c:pt>
                <c:pt idx="4002">
                  <c:v>42298</c:v>
                </c:pt>
                <c:pt idx="4003">
                  <c:v>42299</c:v>
                </c:pt>
                <c:pt idx="4004">
                  <c:v>42300</c:v>
                </c:pt>
                <c:pt idx="4005">
                  <c:v>42303</c:v>
                </c:pt>
                <c:pt idx="4006">
                  <c:v>42304</c:v>
                </c:pt>
                <c:pt idx="4007">
                  <c:v>42305</c:v>
                </c:pt>
                <c:pt idx="4008">
                  <c:v>42306</c:v>
                </c:pt>
                <c:pt idx="4009">
                  <c:v>42307</c:v>
                </c:pt>
                <c:pt idx="4010">
                  <c:v>42311</c:v>
                </c:pt>
                <c:pt idx="4011">
                  <c:v>42312</c:v>
                </c:pt>
                <c:pt idx="4012">
                  <c:v>42313</c:v>
                </c:pt>
                <c:pt idx="4013">
                  <c:v>42314</c:v>
                </c:pt>
                <c:pt idx="4014">
                  <c:v>42317</c:v>
                </c:pt>
                <c:pt idx="4015">
                  <c:v>42318</c:v>
                </c:pt>
                <c:pt idx="4016">
                  <c:v>42319</c:v>
                </c:pt>
                <c:pt idx="4017">
                  <c:v>42320</c:v>
                </c:pt>
                <c:pt idx="4018">
                  <c:v>42321</c:v>
                </c:pt>
                <c:pt idx="4019">
                  <c:v>42325</c:v>
                </c:pt>
                <c:pt idx="4020">
                  <c:v>42326</c:v>
                </c:pt>
                <c:pt idx="4021">
                  <c:v>42327</c:v>
                </c:pt>
                <c:pt idx="4022">
                  <c:v>42328</c:v>
                </c:pt>
                <c:pt idx="4023">
                  <c:v>42331</c:v>
                </c:pt>
                <c:pt idx="4024">
                  <c:v>42332</c:v>
                </c:pt>
                <c:pt idx="4025">
                  <c:v>42333</c:v>
                </c:pt>
                <c:pt idx="4026">
                  <c:v>42334</c:v>
                </c:pt>
                <c:pt idx="4027">
                  <c:v>42335</c:v>
                </c:pt>
                <c:pt idx="4028">
                  <c:v>42338</c:v>
                </c:pt>
                <c:pt idx="4029">
                  <c:v>42339</c:v>
                </c:pt>
                <c:pt idx="4030">
                  <c:v>42340</c:v>
                </c:pt>
                <c:pt idx="4031">
                  <c:v>42341</c:v>
                </c:pt>
                <c:pt idx="4032">
                  <c:v>42342</c:v>
                </c:pt>
                <c:pt idx="4033">
                  <c:v>42345</c:v>
                </c:pt>
                <c:pt idx="4034">
                  <c:v>42346</c:v>
                </c:pt>
                <c:pt idx="4035">
                  <c:v>42347</c:v>
                </c:pt>
                <c:pt idx="4036">
                  <c:v>42348</c:v>
                </c:pt>
                <c:pt idx="4037">
                  <c:v>42349</c:v>
                </c:pt>
                <c:pt idx="4038">
                  <c:v>42352</c:v>
                </c:pt>
                <c:pt idx="4039">
                  <c:v>42353</c:v>
                </c:pt>
                <c:pt idx="4040">
                  <c:v>42354</c:v>
                </c:pt>
                <c:pt idx="4041">
                  <c:v>42355</c:v>
                </c:pt>
                <c:pt idx="4042">
                  <c:v>42356</c:v>
                </c:pt>
                <c:pt idx="4043">
                  <c:v>42359</c:v>
                </c:pt>
                <c:pt idx="4044">
                  <c:v>42360</c:v>
                </c:pt>
                <c:pt idx="4045">
                  <c:v>42361</c:v>
                </c:pt>
                <c:pt idx="4046">
                  <c:v>42362</c:v>
                </c:pt>
                <c:pt idx="4047">
                  <c:v>42366</c:v>
                </c:pt>
                <c:pt idx="4048">
                  <c:v>42367</c:v>
                </c:pt>
                <c:pt idx="4049">
                  <c:v>42368</c:v>
                </c:pt>
                <c:pt idx="4050">
                  <c:v>42369</c:v>
                </c:pt>
                <c:pt idx="4051">
                  <c:v>42373</c:v>
                </c:pt>
                <c:pt idx="4052">
                  <c:v>42374</c:v>
                </c:pt>
                <c:pt idx="4053">
                  <c:v>42375</c:v>
                </c:pt>
                <c:pt idx="4054">
                  <c:v>42376</c:v>
                </c:pt>
                <c:pt idx="4055">
                  <c:v>42377</c:v>
                </c:pt>
                <c:pt idx="4056">
                  <c:v>42380</c:v>
                </c:pt>
                <c:pt idx="4057">
                  <c:v>42381</c:v>
                </c:pt>
                <c:pt idx="4058">
                  <c:v>42382</c:v>
                </c:pt>
                <c:pt idx="4059">
                  <c:v>42383</c:v>
                </c:pt>
                <c:pt idx="4060">
                  <c:v>42384</c:v>
                </c:pt>
                <c:pt idx="4061">
                  <c:v>42387</c:v>
                </c:pt>
                <c:pt idx="4062">
                  <c:v>42388</c:v>
                </c:pt>
                <c:pt idx="4063">
                  <c:v>42389</c:v>
                </c:pt>
                <c:pt idx="4064">
                  <c:v>42390</c:v>
                </c:pt>
                <c:pt idx="4065">
                  <c:v>42391</c:v>
                </c:pt>
                <c:pt idx="4066">
                  <c:v>42394</c:v>
                </c:pt>
                <c:pt idx="4067">
                  <c:v>42395</c:v>
                </c:pt>
                <c:pt idx="4068">
                  <c:v>42396</c:v>
                </c:pt>
                <c:pt idx="4069">
                  <c:v>42397</c:v>
                </c:pt>
                <c:pt idx="4070">
                  <c:v>42398</c:v>
                </c:pt>
                <c:pt idx="4071">
                  <c:v>42402</c:v>
                </c:pt>
                <c:pt idx="4072">
                  <c:v>42403</c:v>
                </c:pt>
                <c:pt idx="4073">
                  <c:v>42404</c:v>
                </c:pt>
                <c:pt idx="4074">
                  <c:v>42405</c:v>
                </c:pt>
                <c:pt idx="4075">
                  <c:v>42408</c:v>
                </c:pt>
                <c:pt idx="4076">
                  <c:v>42409</c:v>
                </c:pt>
                <c:pt idx="4077">
                  <c:v>42410</c:v>
                </c:pt>
                <c:pt idx="4078">
                  <c:v>42411</c:v>
                </c:pt>
                <c:pt idx="4079">
                  <c:v>42412</c:v>
                </c:pt>
                <c:pt idx="4080">
                  <c:v>42415</c:v>
                </c:pt>
                <c:pt idx="4081">
                  <c:v>42416</c:v>
                </c:pt>
                <c:pt idx="4082">
                  <c:v>42417</c:v>
                </c:pt>
                <c:pt idx="4083">
                  <c:v>42418</c:v>
                </c:pt>
                <c:pt idx="4084">
                  <c:v>42419</c:v>
                </c:pt>
                <c:pt idx="4085">
                  <c:v>42422</c:v>
                </c:pt>
                <c:pt idx="4086">
                  <c:v>42423</c:v>
                </c:pt>
                <c:pt idx="4087">
                  <c:v>42424</c:v>
                </c:pt>
                <c:pt idx="4088">
                  <c:v>42425</c:v>
                </c:pt>
                <c:pt idx="4089">
                  <c:v>42426</c:v>
                </c:pt>
                <c:pt idx="4090">
                  <c:v>42429</c:v>
                </c:pt>
                <c:pt idx="4091">
                  <c:v>42430</c:v>
                </c:pt>
                <c:pt idx="4092">
                  <c:v>42431</c:v>
                </c:pt>
                <c:pt idx="4093">
                  <c:v>42432</c:v>
                </c:pt>
                <c:pt idx="4094">
                  <c:v>42433</c:v>
                </c:pt>
                <c:pt idx="4095">
                  <c:v>42436</c:v>
                </c:pt>
                <c:pt idx="4096">
                  <c:v>42437</c:v>
                </c:pt>
                <c:pt idx="4097">
                  <c:v>42438</c:v>
                </c:pt>
                <c:pt idx="4098">
                  <c:v>42439</c:v>
                </c:pt>
                <c:pt idx="4099">
                  <c:v>42440</c:v>
                </c:pt>
                <c:pt idx="4100">
                  <c:v>42443</c:v>
                </c:pt>
                <c:pt idx="4101">
                  <c:v>42444</c:v>
                </c:pt>
                <c:pt idx="4102">
                  <c:v>42445</c:v>
                </c:pt>
                <c:pt idx="4103">
                  <c:v>42446</c:v>
                </c:pt>
                <c:pt idx="4104">
                  <c:v>42447</c:v>
                </c:pt>
                <c:pt idx="4105">
                  <c:v>42451</c:v>
                </c:pt>
                <c:pt idx="4106">
                  <c:v>42452</c:v>
                </c:pt>
                <c:pt idx="4107">
                  <c:v>42457</c:v>
                </c:pt>
                <c:pt idx="4108">
                  <c:v>42458</c:v>
                </c:pt>
                <c:pt idx="4109">
                  <c:v>42459</c:v>
                </c:pt>
                <c:pt idx="4110">
                  <c:v>42460</c:v>
                </c:pt>
                <c:pt idx="4111">
                  <c:v>42461</c:v>
                </c:pt>
                <c:pt idx="4112">
                  <c:v>42464</c:v>
                </c:pt>
                <c:pt idx="4113">
                  <c:v>42465</c:v>
                </c:pt>
                <c:pt idx="4114">
                  <c:v>42466</c:v>
                </c:pt>
                <c:pt idx="4115">
                  <c:v>42467</c:v>
                </c:pt>
                <c:pt idx="4116">
                  <c:v>42468</c:v>
                </c:pt>
                <c:pt idx="4117">
                  <c:v>42471</c:v>
                </c:pt>
                <c:pt idx="4118">
                  <c:v>42472</c:v>
                </c:pt>
                <c:pt idx="4119">
                  <c:v>42473</c:v>
                </c:pt>
                <c:pt idx="4120">
                  <c:v>42474</c:v>
                </c:pt>
                <c:pt idx="4121">
                  <c:v>42475</c:v>
                </c:pt>
                <c:pt idx="4122">
                  <c:v>42478</c:v>
                </c:pt>
                <c:pt idx="4123">
                  <c:v>42479</c:v>
                </c:pt>
                <c:pt idx="4124">
                  <c:v>42480</c:v>
                </c:pt>
                <c:pt idx="4125">
                  <c:v>42481</c:v>
                </c:pt>
                <c:pt idx="4126">
                  <c:v>42482</c:v>
                </c:pt>
                <c:pt idx="4127">
                  <c:v>42485</c:v>
                </c:pt>
                <c:pt idx="4128">
                  <c:v>42486</c:v>
                </c:pt>
                <c:pt idx="4129">
                  <c:v>42487</c:v>
                </c:pt>
                <c:pt idx="4130">
                  <c:v>42488</c:v>
                </c:pt>
                <c:pt idx="4131">
                  <c:v>42489</c:v>
                </c:pt>
                <c:pt idx="4132">
                  <c:v>42492</c:v>
                </c:pt>
                <c:pt idx="4133">
                  <c:v>42493</c:v>
                </c:pt>
                <c:pt idx="4134">
                  <c:v>42494</c:v>
                </c:pt>
                <c:pt idx="4135">
                  <c:v>42495</c:v>
                </c:pt>
                <c:pt idx="4136">
                  <c:v>42496</c:v>
                </c:pt>
                <c:pt idx="4137">
                  <c:v>42499</c:v>
                </c:pt>
                <c:pt idx="4138">
                  <c:v>42500</c:v>
                </c:pt>
                <c:pt idx="4139">
                  <c:v>42501</c:v>
                </c:pt>
                <c:pt idx="4140">
                  <c:v>42502</c:v>
                </c:pt>
                <c:pt idx="4141">
                  <c:v>42503</c:v>
                </c:pt>
                <c:pt idx="4142">
                  <c:v>42506</c:v>
                </c:pt>
                <c:pt idx="4143">
                  <c:v>42507</c:v>
                </c:pt>
                <c:pt idx="4144">
                  <c:v>42508</c:v>
                </c:pt>
                <c:pt idx="4145">
                  <c:v>42509</c:v>
                </c:pt>
                <c:pt idx="4146">
                  <c:v>42510</c:v>
                </c:pt>
                <c:pt idx="4147">
                  <c:v>42513</c:v>
                </c:pt>
                <c:pt idx="4148">
                  <c:v>42514</c:v>
                </c:pt>
                <c:pt idx="4149">
                  <c:v>42515</c:v>
                </c:pt>
                <c:pt idx="4150">
                  <c:v>42516</c:v>
                </c:pt>
                <c:pt idx="4151">
                  <c:v>42517</c:v>
                </c:pt>
                <c:pt idx="4152">
                  <c:v>42520</c:v>
                </c:pt>
                <c:pt idx="4153">
                  <c:v>42521</c:v>
                </c:pt>
                <c:pt idx="4154">
                  <c:v>42522</c:v>
                </c:pt>
                <c:pt idx="4155">
                  <c:v>42523</c:v>
                </c:pt>
                <c:pt idx="4156">
                  <c:v>42524</c:v>
                </c:pt>
                <c:pt idx="4157">
                  <c:v>42527</c:v>
                </c:pt>
                <c:pt idx="4158">
                  <c:v>42528</c:v>
                </c:pt>
                <c:pt idx="4159">
                  <c:v>42529</c:v>
                </c:pt>
                <c:pt idx="4160">
                  <c:v>42530</c:v>
                </c:pt>
                <c:pt idx="4161">
                  <c:v>42531</c:v>
                </c:pt>
                <c:pt idx="4162">
                  <c:v>42534</c:v>
                </c:pt>
                <c:pt idx="4163">
                  <c:v>42535</c:v>
                </c:pt>
                <c:pt idx="4164">
                  <c:v>42536</c:v>
                </c:pt>
                <c:pt idx="4165">
                  <c:v>42537</c:v>
                </c:pt>
                <c:pt idx="4166">
                  <c:v>42538</c:v>
                </c:pt>
                <c:pt idx="4167">
                  <c:v>42541</c:v>
                </c:pt>
                <c:pt idx="4168">
                  <c:v>42542</c:v>
                </c:pt>
                <c:pt idx="4169">
                  <c:v>42543</c:v>
                </c:pt>
                <c:pt idx="4170">
                  <c:v>42544</c:v>
                </c:pt>
                <c:pt idx="4171">
                  <c:v>42545</c:v>
                </c:pt>
                <c:pt idx="4172">
                  <c:v>42548</c:v>
                </c:pt>
                <c:pt idx="4173">
                  <c:v>42549</c:v>
                </c:pt>
                <c:pt idx="4174">
                  <c:v>42550</c:v>
                </c:pt>
                <c:pt idx="4175">
                  <c:v>42551</c:v>
                </c:pt>
                <c:pt idx="4176">
                  <c:v>42552</c:v>
                </c:pt>
                <c:pt idx="4177">
                  <c:v>42555</c:v>
                </c:pt>
                <c:pt idx="4178">
                  <c:v>42556</c:v>
                </c:pt>
                <c:pt idx="4179">
                  <c:v>42557</c:v>
                </c:pt>
                <c:pt idx="4180">
                  <c:v>42558</c:v>
                </c:pt>
                <c:pt idx="4181">
                  <c:v>42559</c:v>
                </c:pt>
                <c:pt idx="4182">
                  <c:v>42562</c:v>
                </c:pt>
                <c:pt idx="4183">
                  <c:v>42563</c:v>
                </c:pt>
                <c:pt idx="4184">
                  <c:v>42564</c:v>
                </c:pt>
                <c:pt idx="4185">
                  <c:v>42565</c:v>
                </c:pt>
                <c:pt idx="4186">
                  <c:v>42566</c:v>
                </c:pt>
                <c:pt idx="4187">
                  <c:v>42569</c:v>
                </c:pt>
                <c:pt idx="4188">
                  <c:v>42570</c:v>
                </c:pt>
                <c:pt idx="4189">
                  <c:v>42571</c:v>
                </c:pt>
                <c:pt idx="4190">
                  <c:v>42572</c:v>
                </c:pt>
                <c:pt idx="4191">
                  <c:v>42573</c:v>
                </c:pt>
                <c:pt idx="4192">
                  <c:v>42576</c:v>
                </c:pt>
                <c:pt idx="4193">
                  <c:v>42577</c:v>
                </c:pt>
                <c:pt idx="4194">
                  <c:v>42578</c:v>
                </c:pt>
                <c:pt idx="4195">
                  <c:v>42579</c:v>
                </c:pt>
                <c:pt idx="4196">
                  <c:v>42580</c:v>
                </c:pt>
                <c:pt idx="4197">
                  <c:v>42583</c:v>
                </c:pt>
                <c:pt idx="4198">
                  <c:v>42584</c:v>
                </c:pt>
                <c:pt idx="4199">
                  <c:v>42585</c:v>
                </c:pt>
                <c:pt idx="4200">
                  <c:v>42586</c:v>
                </c:pt>
                <c:pt idx="4201">
                  <c:v>42587</c:v>
                </c:pt>
                <c:pt idx="4202">
                  <c:v>42590</c:v>
                </c:pt>
                <c:pt idx="4203">
                  <c:v>42591</c:v>
                </c:pt>
                <c:pt idx="4204">
                  <c:v>42592</c:v>
                </c:pt>
                <c:pt idx="4205">
                  <c:v>42593</c:v>
                </c:pt>
                <c:pt idx="4206">
                  <c:v>42594</c:v>
                </c:pt>
                <c:pt idx="4207">
                  <c:v>42597</c:v>
                </c:pt>
                <c:pt idx="4208">
                  <c:v>42598</c:v>
                </c:pt>
                <c:pt idx="4209">
                  <c:v>42599</c:v>
                </c:pt>
                <c:pt idx="4210">
                  <c:v>42600</c:v>
                </c:pt>
                <c:pt idx="4211">
                  <c:v>42601</c:v>
                </c:pt>
                <c:pt idx="4212">
                  <c:v>42604</c:v>
                </c:pt>
                <c:pt idx="4213">
                  <c:v>42605</c:v>
                </c:pt>
                <c:pt idx="4214">
                  <c:v>42606</c:v>
                </c:pt>
                <c:pt idx="4215">
                  <c:v>42607</c:v>
                </c:pt>
                <c:pt idx="4216">
                  <c:v>42608</c:v>
                </c:pt>
                <c:pt idx="4217">
                  <c:v>42611</c:v>
                </c:pt>
                <c:pt idx="4218">
                  <c:v>42612</c:v>
                </c:pt>
                <c:pt idx="4219">
                  <c:v>42613</c:v>
                </c:pt>
                <c:pt idx="4220">
                  <c:v>42614</c:v>
                </c:pt>
                <c:pt idx="4221">
                  <c:v>42615</c:v>
                </c:pt>
                <c:pt idx="4222">
                  <c:v>42618</c:v>
                </c:pt>
                <c:pt idx="4223">
                  <c:v>42619</c:v>
                </c:pt>
                <c:pt idx="4224">
                  <c:v>42620</c:v>
                </c:pt>
                <c:pt idx="4225">
                  <c:v>42621</c:v>
                </c:pt>
                <c:pt idx="4226">
                  <c:v>42622</c:v>
                </c:pt>
                <c:pt idx="4227">
                  <c:v>42625</c:v>
                </c:pt>
                <c:pt idx="4228">
                  <c:v>42626</c:v>
                </c:pt>
                <c:pt idx="4229">
                  <c:v>42627</c:v>
                </c:pt>
                <c:pt idx="4230">
                  <c:v>42628</c:v>
                </c:pt>
                <c:pt idx="4231">
                  <c:v>42632</c:v>
                </c:pt>
                <c:pt idx="4232">
                  <c:v>42633</c:v>
                </c:pt>
                <c:pt idx="4233">
                  <c:v>42634</c:v>
                </c:pt>
                <c:pt idx="4234">
                  <c:v>42635</c:v>
                </c:pt>
                <c:pt idx="4235">
                  <c:v>42636</c:v>
                </c:pt>
                <c:pt idx="4236">
                  <c:v>42639</c:v>
                </c:pt>
                <c:pt idx="4237">
                  <c:v>42640</c:v>
                </c:pt>
                <c:pt idx="4238">
                  <c:v>42641</c:v>
                </c:pt>
                <c:pt idx="4239">
                  <c:v>42642</c:v>
                </c:pt>
                <c:pt idx="4240">
                  <c:v>42643</c:v>
                </c:pt>
                <c:pt idx="4241">
                  <c:v>42646</c:v>
                </c:pt>
                <c:pt idx="4242">
                  <c:v>42647</c:v>
                </c:pt>
                <c:pt idx="4243">
                  <c:v>42648</c:v>
                </c:pt>
                <c:pt idx="4244">
                  <c:v>42649</c:v>
                </c:pt>
                <c:pt idx="4245">
                  <c:v>42650</c:v>
                </c:pt>
                <c:pt idx="4246">
                  <c:v>42653</c:v>
                </c:pt>
                <c:pt idx="4247">
                  <c:v>42654</c:v>
                </c:pt>
                <c:pt idx="4248">
                  <c:v>42655</c:v>
                </c:pt>
                <c:pt idx="4249">
                  <c:v>42656</c:v>
                </c:pt>
                <c:pt idx="4250">
                  <c:v>42657</c:v>
                </c:pt>
                <c:pt idx="4251">
                  <c:v>42660</c:v>
                </c:pt>
                <c:pt idx="4252">
                  <c:v>42661</c:v>
                </c:pt>
                <c:pt idx="4253">
                  <c:v>42662</c:v>
                </c:pt>
                <c:pt idx="4254">
                  <c:v>42663</c:v>
                </c:pt>
                <c:pt idx="4255">
                  <c:v>42664</c:v>
                </c:pt>
                <c:pt idx="4256">
                  <c:v>42667</c:v>
                </c:pt>
                <c:pt idx="4257">
                  <c:v>42668</c:v>
                </c:pt>
                <c:pt idx="4258">
                  <c:v>42669</c:v>
                </c:pt>
                <c:pt idx="4259">
                  <c:v>42670</c:v>
                </c:pt>
                <c:pt idx="4260">
                  <c:v>42671</c:v>
                </c:pt>
                <c:pt idx="4261">
                  <c:v>42674</c:v>
                </c:pt>
                <c:pt idx="4262">
                  <c:v>42675</c:v>
                </c:pt>
                <c:pt idx="4263">
                  <c:v>42677</c:v>
                </c:pt>
                <c:pt idx="4264">
                  <c:v>42678</c:v>
                </c:pt>
                <c:pt idx="4265">
                  <c:v>42681</c:v>
                </c:pt>
                <c:pt idx="4266">
                  <c:v>42682</c:v>
                </c:pt>
                <c:pt idx="4267">
                  <c:v>42683</c:v>
                </c:pt>
                <c:pt idx="4268">
                  <c:v>42684</c:v>
                </c:pt>
                <c:pt idx="4269">
                  <c:v>42685</c:v>
                </c:pt>
                <c:pt idx="4270">
                  <c:v>42688</c:v>
                </c:pt>
                <c:pt idx="4271">
                  <c:v>42689</c:v>
                </c:pt>
                <c:pt idx="4272">
                  <c:v>42690</c:v>
                </c:pt>
                <c:pt idx="4273">
                  <c:v>42691</c:v>
                </c:pt>
                <c:pt idx="4274">
                  <c:v>42692</c:v>
                </c:pt>
                <c:pt idx="4275">
                  <c:v>42696</c:v>
                </c:pt>
                <c:pt idx="4276">
                  <c:v>42697</c:v>
                </c:pt>
                <c:pt idx="4277">
                  <c:v>42698</c:v>
                </c:pt>
                <c:pt idx="4278">
                  <c:v>42699</c:v>
                </c:pt>
                <c:pt idx="4279">
                  <c:v>42702</c:v>
                </c:pt>
                <c:pt idx="4280">
                  <c:v>42703</c:v>
                </c:pt>
                <c:pt idx="4281">
                  <c:v>42704</c:v>
                </c:pt>
                <c:pt idx="4282">
                  <c:v>42705</c:v>
                </c:pt>
                <c:pt idx="4283">
                  <c:v>42706</c:v>
                </c:pt>
                <c:pt idx="4284">
                  <c:v>42709</c:v>
                </c:pt>
                <c:pt idx="4285">
                  <c:v>42710</c:v>
                </c:pt>
                <c:pt idx="4286">
                  <c:v>42711</c:v>
                </c:pt>
                <c:pt idx="4287">
                  <c:v>42712</c:v>
                </c:pt>
                <c:pt idx="4288">
                  <c:v>42713</c:v>
                </c:pt>
                <c:pt idx="4289">
                  <c:v>42717</c:v>
                </c:pt>
                <c:pt idx="4290">
                  <c:v>42718</c:v>
                </c:pt>
                <c:pt idx="4291">
                  <c:v>42719</c:v>
                </c:pt>
                <c:pt idx="4292">
                  <c:v>42720</c:v>
                </c:pt>
                <c:pt idx="4293">
                  <c:v>42723</c:v>
                </c:pt>
                <c:pt idx="4294">
                  <c:v>42724</c:v>
                </c:pt>
                <c:pt idx="4295">
                  <c:v>42725</c:v>
                </c:pt>
                <c:pt idx="4296">
                  <c:v>42726</c:v>
                </c:pt>
                <c:pt idx="4297">
                  <c:v>42727</c:v>
                </c:pt>
                <c:pt idx="4298">
                  <c:v>42730</c:v>
                </c:pt>
                <c:pt idx="4299">
                  <c:v>42731</c:v>
                </c:pt>
                <c:pt idx="4300">
                  <c:v>42732</c:v>
                </c:pt>
                <c:pt idx="4301">
                  <c:v>42733</c:v>
                </c:pt>
                <c:pt idx="4302">
                  <c:v>42734</c:v>
                </c:pt>
                <c:pt idx="4303">
                  <c:v>42737</c:v>
                </c:pt>
                <c:pt idx="4304">
                  <c:v>42738</c:v>
                </c:pt>
                <c:pt idx="4305">
                  <c:v>42739</c:v>
                </c:pt>
                <c:pt idx="4306">
                  <c:v>42740</c:v>
                </c:pt>
                <c:pt idx="4307">
                  <c:v>42741</c:v>
                </c:pt>
                <c:pt idx="4308">
                  <c:v>42744</c:v>
                </c:pt>
                <c:pt idx="4309">
                  <c:v>42745</c:v>
                </c:pt>
                <c:pt idx="4310">
                  <c:v>42746</c:v>
                </c:pt>
                <c:pt idx="4311">
                  <c:v>42747</c:v>
                </c:pt>
                <c:pt idx="4312">
                  <c:v>42748</c:v>
                </c:pt>
                <c:pt idx="4313">
                  <c:v>42751</c:v>
                </c:pt>
                <c:pt idx="4314">
                  <c:v>42752</c:v>
                </c:pt>
                <c:pt idx="4315">
                  <c:v>42753</c:v>
                </c:pt>
                <c:pt idx="4316">
                  <c:v>42754</c:v>
                </c:pt>
                <c:pt idx="4317">
                  <c:v>42755</c:v>
                </c:pt>
                <c:pt idx="4318">
                  <c:v>42758</c:v>
                </c:pt>
                <c:pt idx="4319">
                  <c:v>42759</c:v>
                </c:pt>
                <c:pt idx="4320">
                  <c:v>42760</c:v>
                </c:pt>
                <c:pt idx="4321">
                  <c:v>42761</c:v>
                </c:pt>
                <c:pt idx="4322">
                  <c:v>42762</c:v>
                </c:pt>
                <c:pt idx="4323">
                  <c:v>42765</c:v>
                </c:pt>
                <c:pt idx="4324">
                  <c:v>42766</c:v>
                </c:pt>
                <c:pt idx="4325">
                  <c:v>42767</c:v>
                </c:pt>
                <c:pt idx="4326">
                  <c:v>42768</c:v>
                </c:pt>
                <c:pt idx="4327">
                  <c:v>42769</c:v>
                </c:pt>
                <c:pt idx="4328">
                  <c:v>42773</c:v>
                </c:pt>
                <c:pt idx="4329">
                  <c:v>42774</c:v>
                </c:pt>
                <c:pt idx="4330">
                  <c:v>42775</c:v>
                </c:pt>
                <c:pt idx="4331">
                  <c:v>42776</c:v>
                </c:pt>
                <c:pt idx="4332">
                  <c:v>42779</c:v>
                </c:pt>
                <c:pt idx="4333">
                  <c:v>42780</c:v>
                </c:pt>
                <c:pt idx="4334">
                  <c:v>42781</c:v>
                </c:pt>
                <c:pt idx="4335">
                  <c:v>42782</c:v>
                </c:pt>
                <c:pt idx="4336">
                  <c:v>42783</c:v>
                </c:pt>
                <c:pt idx="4337">
                  <c:v>42786</c:v>
                </c:pt>
                <c:pt idx="4338">
                  <c:v>42787</c:v>
                </c:pt>
                <c:pt idx="4339">
                  <c:v>42788</c:v>
                </c:pt>
                <c:pt idx="4340">
                  <c:v>42789</c:v>
                </c:pt>
                <c:pt idx="4341">
                  <c:v>42790</c:v>
                </c:pt>
                <c:pt idx="4342">
                  <c:v>42793</c:v>
                </c:pt>
                <c:pt idx="4343">
                  <c:v>42794</c:v>
                </c:pt>
                <c:pt idx="4344">
                  <c:v>42795</c:v>
                </c:pt>
                <c:pt idx="4345">
                  <c:v>42796</c:v>
                </c:pt>
                <c:pt idx="4346">
                  <c:v>42797</c:v>
                </c:pt>
                <c:pt idx="4347">
                  <c:v>42800</c:v>
                </c:pt>
                <c:pt idx="4348">
                  <c:v>42801</c:v>
                </c:pt>
                <c:pt idx="4349">
                  <c:v>42802</c:v>
                </c:pt>
                <c:pt idx="4350">
                  <c:v>42803</c:v>
                </c:pt>
                <c:pt idx="4351">
                  <c:v>42804</c:v>
                </c:pt>
                <c:pt idx="4352">
                  <c:v>42807</c:v>
                </c:pt>
                <c:pt idx="4353">
                  <c:v>42808</c:v>
                </c:pt>
                <c:pt idx="4354">
                  <c:v>42809</c:v>
                </c:pt>
                <c:pt idx="4355">
                  <c:v>42810</c:v>
                </c:pt>
                <c:pt idx="4356">
                  <c:v>42811</c:v>
                </c:pt>
                <c:pt idx="4357">
                  <c:v>42815</c:v>
                </c:pt>
                <c:pt idx="4358">
                  <c:v>42816</c:v>
                </c:pt>
                <c:pt idx="4359">
                  <c:v>42817</c:v>
                </c:pt>
                <c:pt idx="4360">
                  <c:v>42818</c:v>
                </c:pt>
                <c:pt idx="4361">
                  <c:v>42821</c:v>
                </c:pt>
                <c:pt idx="4362">
                  <c:v>42822</c:v>
                </c:pt>
                <c:pt idx="4363">
                  <c:v>42823</c:v>
                </c:pt>
                <c:pt idx="4364">
                  <c:v>42824</c:v>
                </c:pt>
                <c:pt idx="4365">
                  <c:v>42825</c:v>
                </c:pt>
                <c:pt idx="4366">
                  <c:v>42828</c:v>
                </c:pt>
                <c:pt idx="4367">
                  <c:v>42829</c:v>
                </c:pt>
                <c:pt idx="4368">
                  <c:v>42830</c:v>
                </c:pt>
                <c:pt idx="4369">
                  <c:v>42831</c:v>
                </c:pt>
                <c:pt idx="4370">
                  <c:v>42832</c:v>
                </c:pt>
                <c:pt idx="4371">
                  <c:v>42835</c:v>
                </c:pt>
                <c:pt idx="4372">
                  <c:v>42836</c:v>
                </c:pt>
                <c:pt idx="4373">
                  <c:v>42837</c:v>
                </c:pt>
                <c:pt idx="4374">
                  <c:v>42842</c:v>
                </c:pt>
                <c:pt idx="4375">
                  <c:v>42843</c:v>
                </c:pt>
                <c:pt idx="4376">
                  <c:v>42844</c:v>
                </c:pt>
                <c:pt idx="4377">
                  <c:v>42845</c:v>
                </c:pt>
                <c:pt idx="4378">
                  <c:v>42846</c:v>
                </c:pt>
                <c:pt idx="4379">
                  <c:v>42849</c:v>
                </c:pt>
                <c:pt idx="4380">
                  <c:v>42850</c:v>
                </c:pt>
                <c:pt idx="4381">
                  <c:v>42851</c:v>
                </c:pt>
                <c:pt idx="4382">
                  <c:v>42852</c:v>
                </c:pt>
                <c:pt idx="4383">
                  <c:v>42853</c:v>
                </c:pt>
                <c:pt idx="4384">
                  <c:v>42857</c:v>
                </c:pt>
                <c:pt idx="4385">
                  <c:v>42858</c:v>
                </c:pt>
                <c:pt idx="4386">
                  <c:v>42859</c:v>
                </c:pt>
                <c:pt idx="4387">
                  <c:v>42860</c:v>
                </c:pt>
                <c:pt idx="4388">
                  <c:v>42863</c:v>
                </c:pt>
                <c:pt idx="4389">
                  <c:v>42864</c:v>
                </c:pt>
                <c:pt idx="4390">
                  <c:v>42865</c:v>
                </c:pt>
                <c:pt idx="4391">
                  <c:v>42866</c:v>
                </c:pt>
                <c:pt idx="4392">
                  <c:v>42867</c:v>
                </c:pt>
                <c:pt idx="4393">
                  <c:v>42870</c:v>
                </c:pt>
                <c:pt idx="4394">
                  <c:v>42871</c:v>
                </c:pt>
                <c:pt idx="4395">
                  <c:v>42872</c:v>
                </c:pt>
                <c:pt idx="4396">
                  <c:v>42873</c:v>
                </c:pt>
                <c:pt idx="4397">
                  <c:v>42874</c:v>
                </c:pt>
                <c:pt idx="4398">
                  <c:v>42877</c:v>
                </c:pt>
                <c:pt idx="4399">
                  <c:v>42878</c:v>
                </c:pt>
                <c:pt idx="4400">
                  <c:v>42879</c:v>
                </c:pt>
                <c:pt idx="4401">
                  <c:v>42880</c:v>
                </c:pt>
                <c:pt idx="4402">
                  <c:v>42881</c:v>
                </c:pt>
                <c:pt idx="4403">
                  <c:v>42884</c:v>
                </c:pt>
                <c:pt idx="4404">
                  <c:v>42885</c:v>
                </c:pt>
                <c:pt idx="4405">
                  <c:v>42886</c:v>
                </c:pt>
                <c:pt idx="4406">
                  <c:v>42887</c:v>
                </c:pt>
                <c:pt idx="4407">
                  <c:v>42888</c:v>
                </c:pt>
                <c:pt idx="4408">
                  <c:v>42891</c:v>
                </c:pt>
                <c:pt idx="4409">
                  <c:v>42892</c:v>
                </c:pt>
                <c:pt idx="4410">
                  <c:v>42893</c:v>
                </c:pt>
                <c:pt idx="4411">
                  <c:v>42894</c:v>
                </c:pt>
                <c:pt idx="4412">
                  <c:v>42895</c:v>
                </c:pt>
                <c:pt idx="4413">
                  <c:v>42898</c:v>
                </c:pt>
                <c:pt idx="4414">
                  <c:v>42899</c:v>
                </c:pt>
                <c:pt idx="4415">
                  <c:v>42900</c:v>
                </c:pt>
                <c:pt idx="4416">
                  <c:v>42901</c:v>
                </c:pt>
                <c:pt idx="4417">
                  <c:v>42902</c:v>
                </c:pt>
                <c:pt idx="4418">
                  <c:v>42905</c:v>
                </c:pt>
                <c:pt idx="4419">
                  <c:v>42906</c:v>
                </c:pt>
                <c:pt idx="4420">
                  <c:v>42907</c:v>
                </c:pt>
                <c:pt idx="4421">
                  <c:v>42908</c:v>
                </c:pt>
                <c:pt idx="4422">
                  <c:v>42909</c:v>
                </c:pt>
                <c:pt idx="4423">
                  <c:v>42912</c:v>
                </c:pt>
                <c:pt idx="4424">
                  <c:v>42913</c:v>
                </c:pt>
                <c:pt idx="4425">
                  <c:v>42914</c:v>
                </c:pt>
                <c:pt idx="4426">
                  <c:v>42915</c:v>
                </c:pt>
                <c:pt idx="4427">
                  <c:v>42916</c:v>
                </c:pt>
                <c:pt idx="4428">
                  <c:v>42919</c:v>
                </c:pt>
                <c:pt idx="4429">
                  <c:v>42920</c:v>
                </c:pt>
                <c:pt idx="4430">
                  <c:v>42921</c:v>
                </c:pt>
                <c:pt idx="4431">
                  <c:v>42922</c:v>
                </c:pt>
                <c:pt idx="4432">
                  <c:v>42923</c:v>
                </c:pt>
                <c:pt idx="4433">
                  <c:v>42926</c:v>
                </c:pt>
                <c:pt idx="4434">
                  <c:v>42927</c:v>
                </c:pt>
                <c:pt idx="4435">
                  <c:v>42928</c:v>
                </c:pt>
                <c:pt idx="4436">
                  <c:v>42929</c:v>
                </c:pt>
                <c:pt idx="4437">
                  <c:v>42930</c:v>
                </c:pt>
                <c:pt idx="4438">
                  <c:v>42933</c:v>
                </c:pt>
                <c:pt idx="4439">
                  <c:v>42934</c:v>
                </c:pt>
                <c:pt idx="4440">
                  <c:v>42935</c:v>
                </c:pt>
                <c:pt idx="4441">
                  <c:v>42936</c:v>
                </c:pt>
                <c:pt idx="4442">
                  <c:v>42937</c:v>
                </c:pt>
                <c:pt idx="4443">
                  <c:v>42940</c:v>
                </c:pt>
                <c:pt idx="4444">
                  <c:v>42941</c:v>
                </c:pt>
                <c:pt idx="4445">
                  <c:v>42942</c:v>
                </c:pt>
                <c:pt idx="4446">
                  <c:v>42943</c:v>
                </c:pt>
                <c:pt idx="4447">
                  <c:v>42944</c:v>
                </c:pt>
                <c:pt idx="4448">
                  <c:v>42947</c:v>
                </c:pt>
                <c:pt idx="4449">
                  <c:v>42948</c:v>
                </c:pt>
                <c:pt idx="4450">
                  <c:v>42949</c:v>
                </c:pt>
                <c:pt idx="4451">
                  <c:v>42950</c:v>
                </c:pt>
                <c:pt idx="4452">
                  <c:v>42951</c:v>
                </c:pt>
                <c:pt idx="4453">
                  <c:v>42954</c:v>
                </c:pt>
                <c:pt idx="4454">
                  <c:v>42955</c:v>
                </c:pt>
                <c:pt idx="4455">
                  <c:v>42956</c:v>
                </c:pt>
                <c:pt idx="4456">
                  <c:v>42957</c:v>
                </c:pt>
                <c:pt idx="4457">
                  <c:v>42958</c:v>
                </c:pt>
                <c:pt idx="4458">
                  <c:v>42961</c:v>
                </c:pt>
                <c:pt idx="4459">
                  <c:v>42962</c:v>
                </c:pt>
                <c:pt idx="4460">
                  <c:v>42963</c:v>
                </c:pt>
                <c:pt idx="4461">
                  <c:v>42964</c:v>
                </c:pt>
                <c:pt idx="4462">
                  <c:v>42965</c:v>
                </c:pt>
                <c:pt idx="4463">
                  <c:v>42968</c:v>
                </c:pt>
                <c:pt idx="4464">
                  <c:v>42969</c:v>
                </c:pt>
                <c:pt idx="4465">
                  <c:v>42970</c:v>
                </c:pt>
                <c:pt idx="4466">
                  <c:v>42971</c:v>
                </c:pt>
                <c:pt idx="4467">
                  <c:v>42972</c:v>
                </c:pt>
                <c:pt idx="4468">
                  <c:v>42975</c:v>
                </c:pt>
                <c:pt idx="4469">
                  <c:v>42976</c:v>
                </c:pt>
                <c:pt idx="4470">
                  <c:v>42977</c:v>
                </c:pt>
                <c:pt idx="4471">
                  <c:v>42978</c:v>
                </c:pt>
                <c:pt idx="4472">
                  <c:v>42979</c:v>
                </c:pt>
                <c:pt idx="4473">
                  <c:v>42982</c:v>
                </c:pt>
                <c:pt idx="4474">
                  <c:v>42983</c:v>
                </c:pt>
                <c:pt idx="4475">
                  <c:v>42984</c:v>
                </c:pt>
                <c:pt idx="4476">
                  <c:v>42985</c:v>
                </c:pt>
                <c:pt idx="4477">
                  <c:v>42986</c:v>
                </c:pt>
                <c:pt idx="4478">
                  <c:v>42989</c:v>
                </c:pt>
                <c:pt idx="4479">
                  <c:v>42990</c:v>
                </c:pt>
                <c:pt idx="4480">
                  <c:v>42991</c:v>
                </c:pt>
                <c:pt idx="4481">
                  <c:v>42992</c:v>
                </c:pt>
                <c:pt idx="4482">
                  <c:v>42993</c:v>
                </c:pt>
                <c:pt idx="4483">
                  <c:v>42996</c:v>
                </c:pt>
                <c:pt idx="4484">
                  <c:v>42997</c:v>
                </c:pt>
                <c:pt idx="4485">
                  <c:v>42998</c:v>
                </c:pt>
                <c:pt idx="4486">
                  <c:v>42999</c:v>
                </c:pt>
                <c:pt idx="4487">
                  <c:v>43000</c:v>
                </c:pt>
                <c:pt idx="4488">
                  <c:v>43003</c:v>
                </c:pt>
                <c:pt idx="4489">
                  <c:v>43004</c:v>
                </c:pt>
                <c:pt idx="4490">
                  <c:v>43005</c:v>
                </c:pt>
                <c:pt idx="4491">
                  <c:v>43006</c:v>
                </c:pt>
                <c:pt idx="4492">
                  <c:v>43007</c:v>
                </c:pt>
                <c:pt idx="4493">
                  <c:v>43010</c:v>
                </c:pt>
                <c:pt idx="4494">
                  <c:v>43011</c:v>
                </c:pt>
                <c:pt idx="4495">
                  <c:v>43012</c:v>
                </c:pt>
                <c:pt idx="4496">
                  <c:v>43013</c:v>
                </c:pt>
                <c:pt idx="4497">
                  <c:v>43014</c:v>
                </c:pt>
                <c:pt idx="4498">
                  <c:v>43017</c:v>
                </c:pt>
                <c:pt idx="4499">
                  <c:v>43018</c:v>
                </c:pt>
                <c:pt idx="4500">
                  <c:v>43019</c:v>
                </c:pt>
                <c:pt idx="4501">
                  <c:v>43020</c:v>
                </c:pt>
                <c:pt idx="4502">
                  <c:v>43021</c:v>
                </c:pt>
                <c:pt idx="4503">
                  <c:v>43024</c:v>
                </c:pt>
                <c:pt idx="4504">
                  <c:v>43025</c:v>
                </c:pt>
                <c:pt idx="4505">
                  <c:v>43026</c:v>
                </c:pt>
                <c:pt idx="4506">
                  <c:v>43027</c:v>
                </c:pt>
                <c:pt idx="4507">
                  <c:v>43028</c:v>
                </c:pt>
                <c:pt idx="4508">
                  <c:v>43031</c:v>
                </c:pt>
                <c:pt idx="4509">
                  <c:v>43032</c:v>
                </c:pt>
                <c:pt idx="4510">
                  <c:v>43033</c:v>
                </c:pt>
                <c:pt idx="4511">
                  <c:v>43034</c:v>
                </c:pt>
                <c:pt idx="4512">
                  <c:v>43035</c:v>
                </c:pt>
                <c:pt idx="4513">
                  <c:v>43038</c:v>
                </c:pt>
                <c:pt idx="4514">
                  <c:v>43039</c:v>
                </c:pt>
                <c:pt idx="4515">
                  <c:v>43040</c:v>
                </c:pt>
                <c:pt idx="4516">
                  <c:v>43042</c:v>
                </c:pt>
                <c:pt idx="4517">
                  <c:v>43045</c:v>
                </c:pt>
                <c:pt idx="4518">
                  <c:v>43046</c:v>
                </c:pt>
                <c:pt idx="4519">
                  <c:v>43047</c:v>
                </c:pt>
                <c:pt idx="4520">
                  <c:v>43048</c:v>
                </c:pt>
                <c:pt idx="4521">
                  <c:v>43049</c:v>
                </c:pt>
                <c:pt idx="4522">
                  <c:v>43052</c:v>
                </c:pt>
                <c:pt idx="4523">
                  <c:v>43053</c:v>
                </c:pt>
                <c:pt idx="4524">
                  <c:v>43054</c:v>
                </c:pt>
                <c:pt idx="4525">
                  <c:v>43055</c:v>
                </c:pt>
                <c:pt idx="4526">
                  <c:v>43056</c:v>
                </c:pt>
                <c:pt idx="4527">
                  <c:v>43060</c:v>
                </c:pt>
                <c:pt idx="4528">
                  <c:v>43061</c:v>
                </c:pt>
                <c:pt idx="4529">
                  <c:v>43062</c:v>
                </c:pt>
                <c:pt idx="4530">
                  <c:v>43063</c:v>
                </c:pt>
                <c:pt idx="4531">
                  <c:v>43066</c:v>
                </c:pt>
                <c:pt idx="4532">
                  <c:v>43067</c:v>
                </c:pt>
                <c:pt idx="4533">
                  <c:v>43068</c:v>
                </c:pt>
                <c:pt idx="4534">
                  <c:v>43069</c:v>
                </c:pt>
                <c:pt idx="4535">
                  <c:v>43070</c:v>
                </c:pt>
                <c:pt idx="4536">
                  <c:v>43073</c:v>
                </c:pt>
                <c:pt idx="4537">
                  <c:v>43074</c:v>
                </c:pt>
                <c:pt idx="4538">
                  <c:v>43075</c:v>
                </c:pt>
                <c:pt idx="4539">
                  <c:v>43076</c:v>
                </c:pt>
                <c:pt idx="4540">
                  <c:v>43077</c:v>
                </c:pt>
                <c:pt idx="4541">
                  <c:v>43080</c:v>
                </c:pt>
                <c:pt idx="4542">
                  <c:v>43082</c:v>
                </c:pt>
                <c:pt idx="4543">
                  <c:v>43083</c:v>
                </c:pt>
                <c:pt idx="4544">
                  <c:v>43084</c:v>
                </c:pt>
                <c:pt idx="4545">
                  <c:v>43087</c:v>
                </c:pt>
                <c:pt idx="4546">
                  <c:v>43088</c:v>
                </c:pt>
                <c:pt idx="4547">
                  <c:v>43089</c:v>
                </c:pt>
                <c:pt idx="4548">
                  <c:v>43090</c:v>
                </c:pt>
                <c:pt idx="4549">
                  <c:v>43091</c:v>
                </c:pt>
                <c:pt idx="4550">
                  <c:v>43095</c:v>
                </c:pt>
                <c:pt idx="4551">
                  <c:v>43096</c:v>
                </c:pt>
                <c:pt idx="4552">
                  <c:v>43097</c:v>
                </c:pt>
                <c:pt idx="4553">
                  <c:v>43098</c:v>
                </c:pt>
                <c:pt idx="4554">
                  <c:v>43102</c:v>
                </c:pt>
                <c:pt idx="4555">
                  <c:v>43103</c:v>
                </c:pt>
                <c:pt idx="4556">
                  <c:v>43104</c:v>
                </c:pt>
                <c:pt idx="4557">
                  <c:v>43105</c:v>
                </c:pt>
                <c:pt idx="4558">
                  <c:v>43108</c:v>
                </c:pt>
                <c:pt idx="4559">
                  <c:v>43109</c:v>
                </c:pt>
                <c:pt idx="4560">
                  <c:v>43110</c:v>
                </c:pt>
                <c:pt idx="4561">
                  <c:v>43111</c:v>
                </c:pt>
                <c:pt idx="4562">
                  <c:v>43112</c:v>
                </c:pt>
                <c:pt idx="4563">
                  <c:v>43115</c:v>
                </c:pt>
                <c:pt idx="4564">
                  <c:v>43116</c:v>
                </c:pt>
                <c:pt idx="4565">
                  <c:v>43117</c:v>
                </c:pt>
                <c:pt idx="4566">
                  <c:v>43118</c:v>
                </c:pt>
                <c:pt idx="4567">
                  <c:v>43119</c:v>
                </c:pt>
                <c:pt idx="4568">
                  <c:v>43122</c:v>
                </c:pt>
                <c:pt idx="4569">
                  <c:v>43123</c:v>
                </c:pt>
                <c:pt idx="4570">
                  <c:v>43124</c:v>
                </c:pt>
                <c:pt idx="4571">
                  <c:v>43125</c:v>
                </c:pt>
                <c:pt idx="4572">
                  <c:v>43126</c:v>
                </c:pt>
                <c:pt idx="4573">
                  <c:v>43129</c:v>
                </c:pt>
                <c:pt idx="4574">
                  <c:v>43130</c:v>
                </c:pt>
                <c:pt idx="4575">
                  <c:v>43131</c:v>
                </c:pt>
                <c:pt idx="4576">
                  <c:v>43132</c:v>
                </c:pt>
                <c:pt idx="4577">
                  <c:v>43133</c:v>
                </c:pt>
                <c:pt idx="4578">
                  <c:v>43137</c:v>
                </c:pt>
                <c:pt idx="4579">
                  <c:v>43138</c:v>
                </c:pt>
                <c:pt idx="4580">
                  <c:v>43139</c:v>
                </c:pt>
                <c:pt idx="4581">
                  <c:v>43140</c:v>
                </c:pt>
                <c:pt idx="4582">
                  <c:v>43143</c:v>
                </c:pt>
                <c:pt idx="4583">
                  <c:v>43144</c:v>
                </c:pt>
                <c:pt idx="4584">
                  <c:v>43145</c:v>
                </c:pt>
                <c:pt idx="4585">
                  <c:v>43146</c:v>
                </c:pt>
                <c:pt idx="4586">
                  <c:v>43147</c:v>
                </c:pt>
                <c:pt idx="4587">
                  <c:v>43150</c:v>
                </c:pt>
                <c:pt idx="4588">
                  <c:v>43151</c:v>
                </c:pt>
                <c:pt idx="4589">
                  <c:v>43152</c:v>
                </c:pt>
                <c:pt idx="4590">
                  <c:v>43153</c:v>
                </c:pt>
                <c:pt idx="4591">
                  <c:v>43154</c:v>
                </c:pt>
                <c:pt idx="4592">
                  <c:v>43157</c:v>
                </c:pt>
                <c:pt idx="4593">
                  <c:v>43158</c:v>
                </c:pt>
                <c:pt idx="4594">
                  <c:v>43159</c:v>
                </c:pt>
                <c:pt idx="4595">
                  <c:v>43160</c:v>
                </c:pt>
                <c:pt idx="4596">
                  <c:v>43161</c:v>
                </c:pt>
                <c:pt idx="4597">
                  <c:v>43164</c:v>
                </c:pt>
                <c:pt idx="4598">
                  <c:v>43165</c:v>
                </c:pt>
                <c:pt idx="4599">
                  <c:v>43166</c:v>
                </c:pt>
                <c:pt idx="4600">
                  <c:v>43167</c:v>
                </c:pt>
                <c:pt idx="4601">
                  <c:v>43168</c:v>
                </c:pt>
                <c:pt idx="4602">
                  <c:v>43171</c:v>
                </c:pt>
                <c:pt idx="4603">
                  <c:v>43172</c:v>
                </c:pt>
                <c:pt idx="4604">
                  <c:v>43173</c:v>
                </c:pt>
                <c:pt idx="4605">
                  <c:v>43174</c:v>
                </c:pt>
                <c:pt idx="4606">
                  <c:v>43175</c:v>
                </c:pt>
                <c:pt idx="4607">
                  <c:v>43179</c:v>
                </c:pt>
                <c:pt idx="4608">
                  <c:v>43180</c:v>
                </c:pt>
                <c:pt idx="4609">
                  <c:v>43181</c:v>
                </c:pt>
                <c:pt idx="4610">
                  <c:v>43182</c:v>
                </c:pt>
                <c:pt idx="4611">
                  <c:v>43185</c:v>
                </c:pt>
                <c:pt idx="4612">
                  <c:v>43186</c:v>
                </c:pt>
                <c:pt idx="4613">
                  <c:v>43187</c:v>
                </c:pt>
                <c:pt idx="4614">
                  <c:v>43192</c:v>
                </c:pt>
                <c:pt idx="4615">
                  <c:v>43193</c:v>
                </c:pt>
                <c:pt idx="4616">
                  <c:v>43194</c:v>
                </c:pt>
                <c:pt idx="4617">
                  <c:v>43195</c:v>
                </c:pt>
                <c:pt idx="4618">
                  <c:v>43196</c:v>
                </c:pt>
                <c:pt idx="4619">
                  <c:v>43199</c:v>
                </c:pt>
                <c:pt idx="4620">
                  <c:v>43200</c:v>
                </c:pt>
                <c:pt idx="4621">
                  <c:v>43201</c:v>
                </c:pt>
                <c:pt idx="4622">
                  <c:v>43202</c:v>
                </c:pt>
                <c:pt idx="4623">
                  <c:v>43203</c:v>
                </c:pt>
                <c:pt idx="4624">
                  <c:v>43206</c:v>
                </c:pt>
                <c:pt idx="4625">
                  <c:v>43207</c:v>
                </c:pt>
                <c:pt idx="4626">
                  <c:v>43208</c:v>
                </c:pt>
                <c:pt idx="4627">
                  <c:v>43209</c:v>
                </c:pt>
                <c:pt idx="4628">
                  <c:v>43210</c:v>
                </c:pt>
                <c:pt idx="4629">
                  <c:v>43213</c:v>
                </c:pt>
                <c:pt idx="4630">
                  <c:v>43214</c:v>
                </c:pt>
                <c:pt idx="4631">
                  <c:v>43215</c:v>
                </c:pt>
                <c:pt idx="4632">
                  <c:v>43216</c:v>
                </c:pt>
                <c:pt idx="4633">
                  <c:v>43217</c:v>
                </c:pt>
                <c:pt idx="4634">
                  <c:v>43220</c:v>
                </c:pt>
                <c:pt idx="4635">
                  <c:v>43222</c:v>
                </c:pt>
                <c:pt idx="4636">
                  <c:v>43223</c:v>
                </c:pt>
                <c:pt idx="4637">
                  <c:v>43224</c:v>
                </c:pt>
                <c:pt idx="4638">
                  <c:v>43227</c:v>
                </c:pt>
                <c:pt idx="4639">
                  <c:v>43228</c:v>
                </c:pt>
                <c:pt idx="4640">
                  <c:v>43229</c:v>
                </c:pt>
                <c:pt idx="4641">
                  <c:v>43230</c:v>
                </c:pt>
                <c:pt idx="4642">
                  <c:v>43231</c:v>
                </c:pt>
                <c:pt idx="4643">
                  <c:v>43234</c:v>
                </c:pt>
                <c:pt idx="4644">
                  <c:v>43235</c:v>
                </c:pt>
                <c:pt idx="4645">
                  <c:v>43236</c:v>
                </c:pt>
                <c:pt idx="4646">
                  <c:v>43237</c:v>
                </c:pt>
                <c:pt idx="4647">
                  <c:v>43238</c:v>
                </c:pt>
                <c:pt idx="4648">
                  <c:v>43241</c:v>
                </c:pt>
                <c:pt idx="4649">
                  <c:v>43242</c:v>
                </c:pt>
                <c:pt idx="4650">
                  <c:v>43243</c:v>
                </c:pt>
                <c:pt idx="4651">
                  <c:v>43244</c:v>
                </c:pt>
                <c:pt idx="4652">
                  <c:v>43245</c:v>
                </c:pt>
                <c:pt idx="4653">
                  <c:v>43248</c:v>
                </c:pt>
                <c:pt idx="4654">
                  <c:v>43249</c:v>
                </c:pt>
                <c:pt idx="4655">
                  <c:v>43250</c:v>
                </c:pt>
                <c:pt idx="4656">
                  <c:v>43251</c:v>
                </c:pt>
                <c:pt idx="4657">
                  <c:v>43252</c:v>
                </c:pt>
                <c:pt idx="4658">
                  <c:v>43255</c:v>
                </c:pt>
                <c:pt idx="4659">
                  <c:v>43256</c:v>
                </c:pt>
                <c:pt idx="4660">
                  <c:v>43257</c:v>
                </c:pt>
                <c:pt idx="4661">
                  <c:v>43258</c:v>
                </c:pt>
                <c:pt idx="4662">
                  <c:v>43259</c:v>
                </c:pt>
              </c:numCache>
            </c:numRef>
          </c:cat>
          <c:val>
            <c:numRef>
              <c:f>DatosTC!$B$249:$B$5000</c:f>
              <c:numCache>
                <c:formatCode>#,##0.0000</c:formatCode>
                <c:ptCount val="4752"/>
                <c:pt idx="0">
                  <c:v>9.4682999999999993</c:v>
                </c:pt>
                <c:pt idx="1">
                  <c:v>9.5326000000000004</c:v>
                </c:pt>
                <c:pt idx="2">
                  <c:v>9.4941999999999993</c:v>
                </c:pt>
                <c:pt idx="3">
                  <c:v>9.4562000000000008</c:v>
                </c:pt>
                <c:pt idx="4">
                  <c:v>9.4415999999999993</c:v>
                </c:pt>
                <c:pt idx="5">
                  <c:v>9.4755000000000003</c:v>
                </c:pt>
                <c:pt idx="6">
                  <c:v>9.4288000000000007</c:v>
                </c:pt>
                <c:pt idx="7">
                  <c:v>9.4143000000000008</c:v>
                </c:pt>
                <c:pt idx="8">
                  <c:v>9.4143000000000008</c:v>
                </c:pt>
                <c:pt idx="9">
                  <c:v>9.4109999999999996</c:v>
                </c:pt>
                <c:pt idx="10">
                  <c:v>9.3789999999999996</c:v>
                </c:pt>
                <c:pt idx="11">
                  <c:v>9.3577999999999992</c:v>
                </c:pt>
                <c:pt idx="12">
                  <c:v>9.3298000000000005</c:v>
                </c:pt>
                <c:pt idx="13">
                  <c:v>9.3338000000000001</c:v>
                </c:pt>
                <c:pt idx="14">
                  <c:v>9.3141999999999996</c:v>
                </c:pt>
                <c:pt idx="15">
                  <c:v>9.3094999999999999</c:v>
                </c:pt>
                <c:pt idx="16">
                  <c:v>9.3695000000000004</c:v>
                </c:pt>
                <c:pt idx="17">
                  <c:v>9.4187999999999992</c:v>
                </c:pt>
                <c:pt idx="18">
                  <c:v>9.4632000000000005</c:v>
                </c:pt>
                <c:pt idx="19">
                  <c:v>9.5143000000000004</c:v>
                </c:pt>
                <c:pt idx="20">
                  <c:v>9.5221999999999998</c:v>
                </c:pt>
                <c:pt idx="21">
                  <c:v>9.4985999999999997</c:v>
                </c:pt>
                <c:pt idx="22">
                  <c:v>9.3948999999999998</c:v>
                </c:pt>
                <c:pt idx="23">
                  <c:v>9.4564000000000004</c:v>
                </c:pt>
                <c:pt idx="24">
                  <c:v>9.5455000000000005</c:v>
                </c:pt>
                <c:pt idx="25">
                  <c:v>9.5704999999999991</c:v>
                </c:pt>
                <c:pt idx="26">
                  <c:v>9.5150000000000006</c:v>
                </c:pt>
                <c:pt idx="27">
                  <c:v>9.4464000000000006</c:v>
                </c:pt>
                <c:pt idx="28">
                  <c:v>9.4779999999999998</c:v>
                </c:pt>
                <c:pt idx="29">
                  <c:v>9.5351999999999997</c:v>
                </c:pt>
                <c:pt idx="30">
                  <c:v>9.5056999999999992</c:v>
                </c:pt>
                <c:pt idx="31">
                  <c:v>9.4482999999999997</c:v>
                </c:pt>
                <c:pt idx="32">
                  <c:v>9.4171999999999993</c:v>
                </c:pt>
                <c:pt idx="33">
                  <c:v>9.4382999999999999</c:v>
                </c:pt>
                <c:pt idx="34">
                  <c:v>9.4085999999999999</c:v>
                </c:pt>
                <c:pt idx="35">
                  <c:v>9.4038000000000004</c:v>
                </c:pt>
                <c:pt idx="36">
                  <c:v>9.4463000000000008</c:v>
                </c:pt>
                <c:pt idx="37">
                  <c:v>9.4838000000000005</c:v>
                </c:pt>
                <c:pt idx="38">
                  <c:v>9.5288000000000004</c:v>
                </c:pt>
                <c:pt idx="39">
                  <c:v>9.5103000000000009</c:v>
                </c:pt>
                <c:pt idx="40">
                  <c:v>9.5122999999999998</c:v>
                </c:pt>
                <c:pt idx="41">
                  <c:v>9.5726999999999993</c:v>
                </c:pt>
                <c:pt idx="42">
                  <c:v>9.6252999999999993</c:v>
                </c:pt>
                <c:pt idx="43">
                  <c:v>9.5955999999999992</c:v>
                </c:pt>
                <c:pt idx="44">
                  <c:v>9.5724</c:v>
                </c:pt>
                <c:pt idx="45">
                  <c:v>9.5010999999999992</c:v>
                </c:pt>
                <c:pt idx="46">
                  <c:v>9.4802999999999997</c:v>
                </c:pt>
                <c:pt idx="47">
                  <c:v>9.4327000000000005</c:v>
                </c:pt>
                <c:pt idx="48">
                  <c:v>9.4017999999999997</c:v>
                </c:pt>
                <c:pt idx="49">
                  <c:v>9.3998000000000008</c:v>
                </c:pt>
                <c:pt idx="50">
                  <c:v>9.4347999999999992</c:v>
                </c:pt>
                <c:pt idx="51">
                  <c:v>9.4212000000000007</c:v>
                </c:pt>
                <c:pt idx="52">
                  <c:v>9.3987999999999996</c:v>
                </c:pt>
                <c:pt idx="53">
                  <c:v>9.3879999999999999</c:v>
                </c:pt>
                <c:pt idx="54">
                  <c:v>9.3710000000000004</c:v>
                </c:pt>
                <c:pt idx="55">
                  <c:v>9.3904999999999994</c:v>
                </c:pt>
                <c:pt idx="56">
                  <c:v>9.3591999999999995</c:v>
                </c:pt>
                <c:pt idx="57">
                  <c:v>9.4108000000000001</c:v>
                </c:pt>
                <c:pt idx="58">
                  <c:v>9.4395000000000007</c:v>
                </c:pt>
                <c:pt idx="59">
                  <c:v>9.4067000000000007</c:v>
                </c:pt>
                <c:pt idx="60">
                  <c:v>9.3797999999999995</c:v>
                </c:pt>
                <c:pt idx="61">
                  <c:v>9.3748000000000005</c:v>
                </c:pt>
                <c:pt idx="62">
                  <c:v>9.4032999999999998</c:v>
                </c:pt>
                <c:pt idx="63">
                  <c:v>9.3661999999999992</c:v>
                </c:pt>
                <c:pt idx="64">
                  <c:v>9.3633000000000006</c:v>
                </c:pt>
                <c:pt idx="65">
                  <c:v>9.3382000000000005</c:v>
                </c:pt>
                <c:pt idx="66">
                  <c:v>9.3115000000000006</c:v>
                </c:pt>
                <c:pt idx="67">
                  <c:v>9.3215000000000003</c:v>
                </c:pt>
                <c:pt idx="68">
                  <c:v>9.3009000000000004</c:v>
                </c:pt>
                <c:pt idx="69">
                  <c:v>9.2661999999999995</c:v>
                </c:pt>
                <c:pt idx="70">
                  <c:v>9.2836999999999996</c:v>
                </c:pt>
                <c:pt idx="71">
                  <c:v>9.3125</c:v>
                </c:pt>
                <c:pt idx="72">
                  <c:v>9.3338000000000001</c:v>
                </c:pt>
                <c:pt idx="73">
                  <c:v>9.3126999999999995</c:v>
                </c:pt>
                <c:pt idx="74">
                  <c:v>9.3436000000000003</c:v>
                </c:pt>
                <c:pt idx="75">
                  <c:v>9.3224</c:v>
                </c:pt>
                <c:pt idx="76">
                  <c:v>9.3254999999999999</c:v>
                </c:pt>
                <c:pt idx="77">
                  <c:v>9.3185000000000002</c:v>
                </c:pt>
                <c:pt idx="78">
                  <c:v>9.2765000000000004</c:v>
                </c:pt>
                <c:pt idx="79">
                  <c:v>9.2398000000000007</c:v>
                </c:pt>
                <c:pt idx="80">
                  <c:v>9.1712000000000007</c:v>
                </c:pt>
                <c:pt idx="81">
                  <c:v>9.1775000000000002</c:v>
                </c:pt>
                <c:pt idx="82">
                  <c:v>9.1882999999999999</c:v>
                </c:pt>
                <c:pt idx="83">
                  <c:v>9.2331000000000003</c:v>
                </c:pt>
                <c:pt idx="84">
                  <c:v>9.3015000000000008</c:v>
                </c:pt>
                <c:pt idx="85">
                  <c:v>9.2844999999999995</c:v>
                </c:pt>
                <c:pt idx="86">
                  <c:v>9.2760999999999996</c:v>
                </c:pt>
                <c:pt idx="87">
                  <c:v>9.2878000000000007</c:v>
                </c:pt>
                <c:pt idx="88">
                  <c:v>9.3834999999999997</c:v>
                </c:pt>
                <c:pt idx="89">
                  <c:v>9.3535000000000004</c:v>
                </c:pt>
                <c:pt idx="90">
                  <c:v>9.3217999999999996</c:v>
                </c:pt>
                <c:pt idx="91">
                  <c:v>9.2867999999999995</c:v>
                </c:pt>
                <c:pt idx="92">
                  <c:v>9.3917999999999999</c:v>
                </c:pt>
                <c:pt idx="93">
                  <c:v>9.3964999999999996</c:v>
                </c:pt>
                <c:pt idx="94">
                  <c:v>9.3987999999999996</c:v>
                </c:pt>
                <c:pt idx="95">
                  <c:v>9.4841999999999995</c:v>
                </c:pt>
                <c:pt idx="96">
                  <c:v>9.4882000000000009</c:v>
                </c:pt>
                <c:pt idx="97">
                  <c:v>9.4388000000000005</c:v>
                </c:pt>
                <c:pt idx="98">
                  <c:v>9.3939000000000004</c:v>
                </c:pt>
                <c:pt idx="99">
                  <c:v>9.4443000000000001</c:v>
                </c:pt>
                <c:pt idx="100">
                  <c:v>9.4077999999999999</c:v>
                </c:pt>
                <c:pt idx="101">
                  <c:v>9.4072999999999993</c:v>
                </c:pt>
                <c:pt idx="102">
                  <c:v>9.4520999999999997</c:v>
                </c:pt>
                <c:pt idx="103">
                  <c:v>9.4126999999999992</c:v>
                </c:pt>
                <c:pt idx="104">
                  <c:v>9.3374000000000006</c:v>
                </c:pt>
                <c:pt idx="105">
                  <c:v>9.3848000000000003</c:v>
                </c:pt>
                <c:pt idx="106">
                  <c:v>9.3927999999999994</c:v>
                </c:pt>
                <c:pt idx="107">
                  <c:v>9.4917999999999996</c:v>
                </c:pt>
                <c:pt idx="108">
                  <c:v>9.4855</c:v>
                </c:pt>
                <c:pt idx="109">
                  <c:v>9.5701999999999998</c:v>
                </c:pt>
                <c:pt idx="110">
                  <c:v>9.5768000000000004</c:v>
                </c:pt>
                <c:pt idx="111">
                  <c:v>9.5661000000000005</c:v>
                </c:pt>
                <c:pt idx="112">
                  <c:v>9.5820000000000007</c:v>
                </c:pt>
                <c:pt idx="113">
                  <c:v>9.5088000000000008</c:v>
                </c:pt>
                <c:pt idx="114">
                  <c:v>9.5450999999999997</c:v>
                </c:pt>
                <c:pt idx="115">
                  <c:v>9.5751000000000008</c:v>
                </c:pt>
                <c:pt idx="116">
                  <c:v>9.6150000000000002</c:v>
                </c:pt>
                <c:pt idx="117">
                  <c:v>9.5777999999999999</c:v>
                </c:pt>
                <c:pt idx="118">
                  <c:v>9.5090000000000003</c:v>
                </c:pt>
                <c:pt idx="119">
                  <c:v>9.5327999999999999</c:v>
                </c:pt>
                <c:pt idx="120">
                  <c:v>9.4939999999999998</c:v>
                </c:pt>
                <c:pt idx="121">
                  <c:v>9.5274000000000001</c:v>
                </c:pt>
                <c:pt idx="122">
                  <c:v>9.5326000000000004</c:v>
                </c:pt>
                <c:pt idx="123">
                  <c:v>9.516</c:v>
                </c:pt>
                <c:pt idx="124">
                  <c:v>9.5109999999999992</c:v>
                </c:pt>
                <c:pt idx="125">
                  <c:v>9.4987999999999992</c:v>
                </c:pt>
                <c:pt idx="126">
                  <c:v>9.5460999999999991</c:v>
                </c:pt>
                <c:pt idx="127">
                  <c:v>9.5442</c:v>
                </c:pt>
                <c:pt idx="128">
                  <c:v>9.657</c:v>
                </c:pt>
                <c:pt idx="129">
                  <c:v>9.7942</c:v>
                </c:pt>
                <c:pt idx="130">
                  <c:v>9.8519000000000005</c:v>
                </c:pt>
                <c:pt idx="131">
                  <c:v>9.9262999999999995</c:v>
                </c:pt>
                <c:pt idx="132">
                  <c:v>9.8545999999999996</c:v>
                </c:pt>
                <c:pt idx="133">
                  <c:v>9.7645</c:v>
                </c:pt>
                <c:pt idx="134">
                  <c:v>9.7879000000000005</c:v>
                </c:pt>
                <c:pt idx="135">
                  <c:v>9.8477999999999994</c:v>
                </c:pt>
                <c:pt idx="136">
                  <c:v>9.9243000000000006</c:v>
                </c:pt>
                <c:pt idx="137">
                  <c:v>9.9031000000000002</c:v>
                </c:pt>
                <c:pt idx="138">
                  <c:v>9.8643999999999998</c:v>
                </c:pt>
                <c:pt idx="139">
                  <c:v>9.8567999999999998</c:v>
                </c:pt>
                <c:pt idx="140">
                  <c:v>9.8706999999999994</c:v>
                </c:pt>
                <c:pt idx="141">
                  <c:v>9.9804999999999993</c:v>
                </c:pt>
                <c:pt idx="142">
                  <c:v>10.0197</c:v>
                </c:pt>
                <c:pt idx="143">
                  <c:v>10.0787</c:v>
                </c:pt>
                <c:pt idx="144">
                  <c:v>9.9537999999999993</c:v>
                </c:pt>
                <c:pt idx="145">
                  <c:v>9.9002999999999997</c:v>
                </c:pt>
                <c:pt idx="146">
                  <c:v>9.8242999999999991</c:v>
                </c:pt>
                <c:pt idx="147">
                  <c:v>9.5460999999999991</c:v>
                </c:pt>
                <c:pt idx="148">
                  <c:v>9.4876000000000005</c:v>
                </c:pt>
                <c:pt idx="149">
                  <c:v>9.5383999999999993</c:v>
                </c:pt>
                <c:pt idx="150">
                  <c:v>9.5459999999999994</c:v>
                </c:pt>
                <c:pt idx="151">
                  <c:v>9.5195000000000007</c:v>
                </c:pt>
                <c:pt idx="152">
                  <c:v>9.5023</c:v>
                </c:pt>
                <c:pt idx="153">
                  <c:v>9.4280000000000008</c:v>
                </c:pt>
                <c:pt idx="154">
                  <c:v>9.4748000000000001</c:v>
                </c:pt>
                <c:pt idx="155">
                  <c:v>9.4367999999999999</c:v>
                </c:pt>
                <c:pt idx="156">
                  <c:v>9.4152000000000005</c:v>
                </c:pt>
                <c:pt idx="157">
                  <c:v>9.3491</c:v>
                </c:pt>
                <c:pt idx="158">
                  <c:v>9.3327000000000009</c:v>
                </c:pt>
                <c:pt idx="159">
                  <c:v>9.4117999999999995</c:v>
                </c:pt>
                <c:pt idx="160">
                  <c:v>9.3607999999999993</c:v>
                </c:pt>
                <c:pt idx="161">
                  <c:v>9.3484999999999996</c:v>
                </c:pt>
                <c:pt idx="162">
                  <c:v>9.3337000000000003</c:v>
                </c:pt>
                <c:pt idx="163">
                  <c:v>9.3657000000000004</c:v>
                </c:pt>
                <c:pt idx="164">
                  <c:v>9.3627000000000002</c:v>
                </c:pt>
                <c:pt idx="165">
                  <c:v>9.3610000000000007</c:v>
                </c:pt>
                <c:pt idx="166">
                  <c:v>9.3577999999999992</c:v>
                </c:pt>
                <c:pt idx="167">
                  <c:v>9.3666999999999998</c:v>
                </c:pt>
                <c:pt idx="168">
                  <c:v>9.3428000000000004</c:v>
                </c:pt>
                <c:pt idx="169">
                  <c:v>9.3461999999999996</c:v>
                </c:pt>
                <c:pt idx="170">
                  <c:v>9.3880999999999997</c:v>
                </c:pt>
                <c:pt idx="171">
                  <c:v>9.3574000000000002</c:v>
                </c:pt>
                <c:pt idx="172">
                  <c:v>9.3353000000000002</c:v>
                </c:pt>
                <c:pt idx="173">
                  <c:v>9.3353000000000002</c:v>
                </c:pt>
                <c:pt idx="174">
                  <c:v>9.3260000000000005</c:v>
                </c:pt>
                <c:pt idx="175">
                  <c:v>9.3198000000000008</c:v>
                </c:pt>
                <c:pt idx="176">
                  <c:v>9.2918000000000003</c:v>
                </c:pt>
                <c:pt idx="177">
                  <c:v>9.2515999999999998</c:v>
                </c:pt>
                <c:pt idx="178">
                  <c:v>9.2504000000000008</c:v>
                </c:pt>
                <c:pt idx="179">
                  <c:v>9.1922999999999995</c:v>
                </c:pt>
                <c:pt idx="180">
                  <c:v>9.1873000000000005</c:v>
                </c:pt>
                <c:pt idx="181">
                  <c:v>9.2293000000000003</c:v>
                </c:pt>
                <c:pt idx="182">
                  <c:v>9.2562999999999995</c:v>
                </c:pt>
                <c:pt idx="183">
                  <c:v>9.2322000000000006</c:v>
                </c:pt>
                <c:pt idx="184">
                  <c:v>9.2773000000000003</c:v>
                </c:pt>
                <c:pt idx="185">
                  <c:v>9.2268000000000008</c:v>
                </c:pt>
                <c:pt idx="186">
                  <c:v>9.2341999999999995</c:v>
                </c:pt>
                <c:pt idx="187">
                  <c:v>9.2093000000000007</c:v>
                </c:pt>
                <c:pt idx="188">
                  <c:v>9.2317</c:v>
                </c:pt>
                <c:pt idx="189">
                  <c:v>9.2108000000000008</c:v>
                </c:pt>
                <c:pt idx="190">
                  <c:v>9.1995000000000005</c:v>
                </c:pt>
                <c:pt idx="191">
                  <c:v>9.2013999999999996</c:v>
                </c:pt>
                <c:pt idx="192">
                  <c:v>9.2231000000000005</c:v>
                </c:pt>
                <c:pt idx="193">
                  <c:v>9.2612000000000005</c:v>
                </c:pt>
                <c:pt idx="194">
                  <c:v>9.3115000000000006</c:v>
                </c:pt>
                <c:pt idx="195">
                  <c:v>9.3140999999999998</c:v>
                </c:pt>
                <c:pt idx="196">
                  <c:v>9.3242999999999991</c:v>
                </c:pt>
                <c:pt idx="197">
                  <c:v>9.2813999999999997</c:v>
                </c:pt>
                <c:pt idx="198">
                  <c:v>9.2542000000000009</c:v>
                </c:pt>
                <c:pt idx="199">
                  <c:v>9.2859999999999996</c:v>
                </c:pt>
                <c:pt idx="200">
                  <c:v>9.3125</c:v>
                </c:pt>
                <c:pt idx="201">
                  <c:v>9.3516999999999992</c:v>
                </c:pt>
                <c:pt idx="202">
                  <c:v>9.4171999999999993</c:v>
                </c:pt>
                <c:pt idx="203">
                  <c:v>9.4250000000000007</c:v>
                </c:pt>
                <c:pt idx="204">
                  <c:v>9.4482999999999997</c:v>
                </c:pt>
                <c:pt idx="205">
                  <c:v>9.4346999999999994</c:v>
                </c:pt>
                <c:pt idx="206">
                  <c:v>9.4789999999999992</c:v>
                </c:pt>
                <c:pt idx="207">
                  <c:v>9.4217999999999993</c:v>
                </c:pt>
                <c:pt idx="208">
                  <c:v>9.4032</c:v>
                </c:pt>
                <c:pt idx="209">
                  <c:v>9.4087999999999994</c:v>
                </c:pt>
                <c:pt idx="210">
                  <c:v>9.4290000000000003</c:v>
                </c:pt>
                <c:pt idx="211">
                  <c:v>9.4459</c:v>
                </c:pt>
                <c:pt idx="212">
                  <c:v>9.4141999999999992</c:v>
                </c:pt>
                <c:pt idx="213">
                  <c:v>9.4014000000000006</c:v>
                </c:pt>
                <c:pt idx="214">
                  <c:v>9.4291999999999998</c:v>
                </c:pt>
                <c:pt idx="215">
                  <c:v>9.4514999999999993</c:v>
                </c:pt>
                <c:pt idx="216">
                  <c:v>9.4600000000000009</c:v>
                </c:pt>
                <c:pt idx="217">
                  <c:v>9.4753000000000007</c:v>
                </c:pt>
                <c:pt idx="218">
                  <c:v>9.4632000000000005</c:v>
                </c:pt>
                <c:pt idx="219">
                  <c:v>9.4789999999999992</c:v>
                </c:pt>
                <c:pt idx="220">
                  <c:v>9.5192999999999994</c:v>
                </c:pt>
                <c:pt idx="221">
                  <c:v>9.5878999999999994</c:v>
                </c:pt>
                <c:pt idx="222">
                  <c:v>9.5350999999999999</c:v>
                </c:pt>
                <c:pt idx="223">
                  <c:v>9.5442999999999998</c:v>
                </c:pt>
                <c:pt idx="224">
                  <c:v>9.5764999999999993</c:v>
                </c:pt>
                <c:pt idx="225">
                  <c:v>9.5333000000000006</c:v>
                </c:pt>
                <c:pt idx="226">
                  <c:v>9.5604999999999993</c:v>
                </c:pt>
                <c:pt idx="227">
                  <c:v>9.5736000000000008</c:v>
                </c:pt>
                <c:pt idx="228">
                  <c:v>9.5756999999999994</c:v>
                </c:pt>
                <c:pt idx="229">
                  <c:v>9.6242000000000001</c:v>
                </c:pt>
                <c:pt idx="230">
                  <c:v>9.6776999999999997</c:v>
                </c:pt>
                <c:pt idx="231">
                  <c:v>9.6442999999999994</c:v>
                </c:pt>
                <c:pt idx="232">
                  <c:v>9.5995000000000008</c:v>
                </c:pt>
                <c:pt idx="233">
                  <c:v>9.5641999999999996</c:v>
                </c:pt>
                <c:pt idx="234">
                  <c:v>9.5823999999999998</c:v>
                </c:pt>
                <c:pt idx="235">
                  <c:v>9.5990000000000002</c:v>
                </c:pt>
                <c:pt idx="236">
                  <c:v>9.6438000000000006</c:v>
                </c:pt>
                <c:pt idx="237">
                  <c:v>9.6544000000000008</c:v>
                </c:pt>
                <c:pt idx="238">
                  <c:v>9.6166</c:v>
                </c:pt>
                <c:pt idx="239">
                  <c:v>9.6532999999999998</c:v>
                </c:pt>
                <c:pt idx="240">
                  <c:v>9.6007999999999996</c:v>
                </c:pt>
                <c:pt idx="241">
                  <c:v>9.5579999999999998</c:v>
                </c:pt>
                <c:pt idx="242">
                  <c:v>9.4962999999999997</c:v>
                </c:pt>
                <c:pt idx="243">
                  <c:v>9.4625000000000004</c:v>
                </c:pt>
                <c:pt idx="244">
                  <c:v>9.4827999999999992</c:v>
                </c:pt>
                <c:pt idx="245">
                  <c:v>9.4827999999999992</c:v>
                </c:pt>
                <c:pt idx="246">
                  <c:v>9.4098000000000006</c:v>
                </c:pt>
                <c:pt idx="247">
                  <c:v>9.3789999999999996</c:v>
                </c:pt>
                <c:pt idx="248">
                  <c:v>9.4056999999999995</c:v>
                </c:pt>
                <c:pt idx="249">
                  <c:v>9.3930000000000007</c:v>
                </c:pt>
                <c:pt idx="250">
                  <c:v>9.3691999999999993</c:v>
                </c:pt>
                <c:pt idx="251">
                  <c:v>9.4057999999999993</c:v>
                </c:pt>
                <c:pt idx="252">
                  <c:v>9.3972999999999995</c:v>
                </c:pt>
                <c:pt idx="253">
                  <c:v>9.4154999999999998</c:v>
                </c:pt>
                <c:pt idx="254">
                  <c:v>9.4131999999999998</c:v>
                </c:pt>
                <c:pt idx="255">
                  <c:v>9.3736999999999995</c:v>
                </c:pt>
                <c:pt idx="256">
                  <c:v>9.4019999999999992</c:v>
                </c:pt>
                <c:pt idx="257">
                  <c:v>9.4262999999999995</c:v>
                </c:pt>
                <c:pt idx="258">
                  <c:v>9.3984000000000005</c:v>
                </c:pt>
                <c:pt idx="259">
                  <c:v>9.4418000000000006</c:v>
                </c:pt>
                <c:pt idx="260">
                  <c:v>9.4497</c:v>
                </c:pt>
                <c:pt idx="261">
                  <c:v>9.4126999999999992</c:v>
                </c:pt>
                <c:pt idx="262">
                  <c:v>9.4078999999999997</c:v>
                </c:pt>
                <c:pt idx="263">
                  <c:v>9.3788</c:v>
                </c:pt>
                <c:pt idx="264">
                  <c:v>9.3789999999999996</c:v>
                </c:pt>
                <c:pt idx="265">
                  <c:v>9.4347999999999992</c:v>
                </c:pt>
                <c:pt idx="266">
                  <c:v>9.5726999999999993</c:v>
                </c:pt>
                <c:pt idx="267">
                  <c:v>9.5980000000000008</c:v>
                </c:pt>
                <c:pt idx="268">
                  <c:v>9.5200999999999993</c:v>
                </c:pt>
                <c:pt idx="269">
                  <c:v>9.5722000000000005</c:v>
                </c:pt>
                <c:pt idx="270">
                  <c:v>9.5997000000000003</c:v>
                </c:pt>
                <c:pt idx="271">
                  <c:v>9.6097999999999999</c:v>
                </c:pt>
                <c:pt idx="272">
                  <c:v>9.7140000000000004</c:v>
                </c:pt>
                <c:pt idx="273">
                  <c:v>9.8339999999999996</c:v>
                </c:pt>
                <c:pt idx="274">
                  <c:v>9.7080000000000002</c:v>
                </c:pt>
                <c:pt idx="275">
                  <c:v>9.7545999999999999</c:v>
                </c:pt>
                <c:pt idx="276">
                  <c:v>9.69</c:v>
                </c:pt>
                <c:pt idx="277">
                  <c:v>9.7416999999999998</c:v>
                </c:pt>
                <c:pt idx="278">
                  <c:v>9.8167000000000009</c:v>
                </c:pt>
                <c:pt idx="279">
                  <c:v>9.8547999999999991</c:v>
                </c:pt>
                <c:pt idx="280">
                  <c:v>9.8797999999999995</c:v>
                </c:pt>
                <c:pt idx="281">
                  <c:v>9.9017999999999997</c:v>
                </c:pt>
                <c:pt idx="282">
                  <c:v>9.9778000000000002</c:v>
                </c:pt>
                <c:pt idx="283">
                  <c:v>9.8878000000000004</c:v>
                </c:pt>
                <c:pt idx="284">
                  <c:v>9.8870000000000005</c:v>
                </c:pt>
                <c:pt idx="285">
                  <c:v>9.7952999999999992</c:v>
                </c:pt>
                <c:pt idx="286">
                  <c:v>9.7863000000000007</c:v>
                </c:pt>
                <c:pt idx="287">
                  <c:v>9.7683</c:v>
                </c:pt>
                <c:pt idx="288">
                  <c:v>9.6922999999999995</c:v>
                </c:pt>
                <c:pt idx="289">
                  <c:v>9.6829999999999998</c:v>
                </c:pt>
                <c:pt idx="290">
                  <c:v>9.6908999999999992</c:v>
                </c:pt>
                <c:pt idx="291">
                  <c:v>9.6686999999999994</c:v>
                </c:pt>
                <c:pt idx="292">
                  <c:v>9.6692</c:v>
                </c:pt>
                <c:pt idx="293">
                  <c:v>9.6828000000000003</c:v>
                </c:pt>
                <c:pt idx="294">
                  <c:v>9.7327999999999992</c:v>
                </c:pt>
                <c:pt idx="295">
                  <c:v>9.7560000000000002</c:v>
                </c:pt>
                <c:pt idx="296">
                  <c:v>9.6997999999999998</c:v>
                </c:pt>
                <c:pt idx="297">
                  <c:v>9.6944999999999997</c:v>
                </c:pt>
                <c:pt idx="298">
                  <c:v>9.6463999999999999</c:v>
                </c:pt>
                <c:pt idx="299">
                  <c:v>9.7238000000000007</c:v>
                </c:pt>
                <c:pt idx="300">
                  <c:v>9.7388999999999992</c:v>
                </c:pt>
                <c:pt idx="301">
                  <c:v>9.7065000000000001</c:v>
                </c:pt>
                <c:pt idx="302">
                  <c:v>9.7218999999999998</c:v>
                </c:pt>
                <c:pt idx="303">
                  <c:v>9.6762999999999995</c:v>
                </c:pt>
                <c:pt idx="304">
                  <c:v>9.7021999999999995</c:v>
                </c:pt>
                <c:pt idx="305">
                  <c:v>9.7043999999999997</c:v>
                </c:pt>
                <c:pt idx="306">
                  <c:v>9.6797000000000004</c:v>
                </c:pt>
                <c:pt idx="307">
                  <c:v>9.7089999999999996</c:v>
                </c:pt>
                <c:pt idx="308">
                  <c:v>9.7278000000000002</c:v>
                </c:pt>
                <c:pt idx="309">
                  <c:v>9.7182999999999993</c:v>
                </c:pt>
                <c:pt idx="310">
                  <c:v>9.6617999999999995</c:v>
                </c:pt>
                <c:pt idx="311">
                  <c:v>9.6827000000000005</c:v>
                </c:pt>
                <c:pt idx="312">
                  <c:v>9.7025000000000006</c:v>
                </c:pt>
                <c:pt idx="313">
                  <c:v>9.7051999999999996</c:v>
                </c:pt>
                <c:pt idx="314">
                  <c:v>9.6687999999999992</c:v>
                </c:pt>
                <c:pt idx="315">
                  <c:v>9.6370000000000005</c:v>
                </c:pt>
                <c:pt idx="316">
                  <c:v>9.6409000000000002</c:v>
                </c:pt>
                <c:pt idx="317">
                  <c:v>9.6541999999999994</c:v>
                </c:pt>
                <c:pt idx="318">
                  <c:v>9.6468000000000007</c:v>
                </c:pt>
                <c:pt idx="319">
                  <c:v>9.6702999999999992</c:v>
                </c:pt>
                <c:pt idx="320">
                  <c:v>9.6624999999999996</c:v>
                </c:pt>
                <c:pt idx="321">
                  <c:v>9.6319999999999997</c:v>
                </c:pt>
                <c:pt idx="322">
                  <c:v>9.5760000000000005</c:v>
                </c:pt>
                <c:pt idx="323">
                  <c:v>9.5843000000000007</c:v>
                </c:pt>
                <c:pt idx="324">
                  <c:v>9.6233000000000004</c:v>
                </c:pt>
                <c:pt idx="325">
                  <c:v>9.5683000000000007</c:v>
                </c:pt>
                <c:pt idx="326">
                  <c:v>9.5188000000000006</c:v>
                </c:pt>
                <c:pt idx="327">
                  <c:v>9.5722000000000005</c:v>
                </c:pt>
                <c:pt idx="328">
                  <c:v>9.6539999999999999</c:v>
                </c:pt>
                <c:pt idx="329">
                  <c:v>9.5314999999999994</c:v>
                </c:pt>
                <c:pt idx="330">
                  <c:v>9.5138999999999996</c:v>
                </c:pt>
                <c:pt idx="331">
                  <c:v>9.5380000000000003</c:v>
                </c:pt>
                <c:pt idx="332">
                  <c:v>9.5203000000000007</c:v>
                </c:pt>
                <c:pt idx="333">
                  <c:v>9.4932999999999996</c:v>
                </c:pt>
                <c:pt idx="334">
                  <c:v>9.4152000000000005</c:v>
                </c:pt>
                <c:pt idx="335">
                  <c:v>9.3914000000000009</c:v>
                </c:pt>
                <c:pt idx="336">
                  <c:v>9.4200999999999997</c:v>
                </c:pt>
                <c:pt idx="337">
                  <c:v>9.4139999999999997</c:v>
                </c:pt>
                <c:pt idx="338">
                  <c:v>9.4059000000000008</c:v>
                </c:pt>
                <c:pt idx="339">
                  <c:v>9.3587000000000007</c:v>
                </c:pt>
                <c:pt idx="340">
                  <c:v>9.3093000000000004</c:v>
                </c:pt>
                <c:pt idx="341">
                  <c:v>9.2908000000000008</c:v>
                </c:pt>
                <c:pt idx="342">
                  <c:v>9.3230000000000004</c:v>
                </c:pt>
                <c:pt idx="343">
                  <c:v>9.2722999999999995</c:v>
                </c:pt>
                <c:pt idx="344">
                  <c:v>9.1966000000000001</c:v>
                </c:pt>
                <c:pt idx="345">
                  <c:v>9.2748000000000008</c:v>
                </c:pt>
                <c:pt idx="346">
                  <c:v>9.3524999999999991</c:v>
                </c:pt>
                <c:pt idx="347">
                  <c:v>9.3699999999999992</c:v>
                </c:pt>
                <c:pt idx="348">
                  <c:v>9.2767999999999997</c:v>
                </c:pt>
                <c:pt idx="349">
                  <c:v>9.3123000000000005</c:v>
                </c:pt>
                <c:pt idx="350">
                  <c:v>9.2670999999999992</c:v>
                </c:pt>
                <c:pt idx="351">
                  <c:v>9.3048999999999999</c:v>
                </c:pt>
                <c:pt idx="352">
                  <c:v>9.2537000000000003</c:v>
                </c:pt>
                <c:pt idx="353">
                  <c:v>9.2829999999999995</c:v>
                </c:pt>
                <c:pt idx="354">
                  <c:v>9.2873000000000001</c:v>
                </c:pt>
                <c:pt idx="355">
                  <c:v>9.2578999999999994</c:v>
                </c:pt>
                <c:pt idx="356">
                  <c:v>9.2211999999999996</c:v>
                </c:pt>
                <c:pt idx="357">
                  <c:v>9.2048000000000005</c:v>
                </c:pt>
                <c:pt idx="358">
                  <c:v>9.2159999999999993</c:v>
                </c:pt>
                <c:pt idx="359">
                  <c:v>9.1966999999999999</c:v>
                </c:pt>
                <c:pt idx="360">
                  <c:v>9.2249999999999996</c:v>
                </c:pt>
                <c:pt idx="361">
                  <c:v>9.1921999999999997</c:v>
                </c:pt>
                <c:pt idx="362">
                  <c:v>9.1609999999999996</c:v>
                </c:pt>
                <c:pt idx="363">
                  <c:v>9.1645000000000003</c:v>
                </c:pt>
                <c:pt idx="364">
                  <c:v>8.9952000000000005</c:v>
                </c:pt>
                <c:pt idx="365">
                  <c:v>8.9773999999999994</c:v>
                </c:pt>
                <c:pt idx="366">
                  <c:v>8.9428000000000001</c:v>
                </c:pt>
                <c:pt idx="367">
                  <c:v>8.9659999999999993</c:v>
                </c:pt>
                <c:pt idx="368">
                  <c:v>9.0397999999999996</c:v>
                </c:pt>
                <c:pt idx="369">
                  <c:v>9.0805000000000007</c:v>
                </c:pt>
                <c:pt idx="370">
                  <c:v>9.0945</c:v>
                </c:pt>
                <c:pt idx="371">
                  <c:v>9.0780999999999992</c:v>
                </c:pt>
                <c:pt idx="372">
                  <c:v>9.0851000000000006</c:v>
                </c:pt>
                <c:pt idx="373">
                  <c:v>9.1653000000000002</c:v>
                </c:pt>
                <c:pt idx="374">
                  <c:v>9.1835000000000004</c:v>
                </c:pt>
                <c:pt idx="375">
                  <c:v>9.1735000000000007</c:v>
                </c:pt>
                <c:pt idx="376">
                  <c:v>9.1369000000000007</c:v>
                </c:pt>
                <c:pt idx="377">
                  <c:v>9.1722000000000001</c:v>
                </c:pt>
                <c:pt idx="378">
                  <c:v>9.1207999999999991</c:v>
                </c:pt>
                <c:pt idx="379">
                  <c:v>9.1234999999999999</c:v>
                </c:pt>
                <c:pt idx="380">
                  <c:v>9.0679999999999996</c:v>
                </c:pt>
                <c:pt idx="381">
                  <c:v>9.0289999999999999</c:v>
                </c:pt>
                <c:pt idx="382">
                  <c:v>9.0939999999999994</c:v>
                </c:pt>
                <c:pt idx="383">
                  <c:v>9.1180000000000003</c:v>
                </c:pt>
                <c:pt idx="384">
                  <c:v>9.0523000000000007</c:v>
                </c:pt>
                <c:pt idx="385">
                  <c:v>9.0521999999999991</c:v>
                </c:pt>
                <c:pt idx="386">
                  <c:v>9.0502000000000002</c:v>
                </c:pt>
                <c:pt idx="387">
                  <c:v>9.0792000000000002</c:v>
                </c:pt>
                <c:pt idx="388">
                  <c:v>9.0798000000000005</c:v>
                </c:pt>
                <c:pt idx="389">
                  <c:v>9.0570000000000004</c:v>
                </c:pt>
                <c:pt idx="390">
                  <c:v>9.0730000000000004</c:v>
                </c:pt>
                <c:pt idx="391">
                  <c:v>9.0594999999999999</c:v>
                </c:pt>
                <c:pt idx="392">
                  <c:v>9.0606000000000009</c:v>
                </c:pt>
                <c:pt idx="393">
                  <c:v>9.0608000000000004</c:v>
                </c:pt>
                <c:pt idx="394">
                  <c:v>9.09</c:v>
                </c:pt>
                <c:pt idx="395">
                  <c:v>9.0708000000000002</c:v>
                </c:pt>
                <c:pt idx="396">
                  <c:v>9.0221</c:v>
                </c:pt>
                <c:pt idx="397">
                  <c:v>9.0258000000000003</c:v>
                </c:pt>
                <c:pt idx="398">
                  <c:v>9.0707000000000004</c:v>
                </c:pt>
                <c:pt idx="399">
                  <c:v>9.0312000000000001</c:v>
                </c:pt>
                <c:pt idx="400">
                  <c:v>9.1502999999999997</c:v>
                </c:pt>
                <c:pt idx="401">
                  <c:v>9.1193000000000008</c:v>
                </c:pt>
                <c:pt idx="402">
                  <c:v>9.1476000000000006</c:v>
                </c:pt>
                <c:pt idx="403">
                  <c:v>9.2952999999999992</c:v>
                </c:pt>
                <c:pt idx="404">
                  <c:v>9.3420000000000005</c:v>
                </c:pt>
                <c:pt idx="405">
                  <c:v>9.3542000000000005</c:v>
                </c:pt>
                <c:pt idx="406">
                  <c:v>9.2918000000000003</c:v>
                </c:pt>
                <c:pt idx="407">
                  <c:v>9.1854999999999993</c:v>
                </c:pt>
                <c:pt idx="408">
                  <c:v>9.1282999999999994</c:v>
                </c:pt>
                <c:pt idx="409">
                  <c:v>9.1999999999999993</c:v>
                </c:pt>
                <c:pt idx="410">
                  <c:v>9.1796000000000006</c:v>
                </c:pt>
                <c:pt idx="411">
                  <c:v>9.1106999999999996</c:v>
                </c:pt>
                <c:pt idx="412">
                  <c:v>9.1087000000000007</c:v>
                </c:pt>
                <c:pt idx="413">
                  <c:v>9.1599000000000004</c:v>
                </c:pt>
                <c:pt idx="414">
                  <c:v>9.157</c:v>
                </c:pt>
                <c:pt idx="415">
                  <c:v>9.1920000000000002</c:v>
                </c:pt>
                <c:pt idx="416">
                  <c:v>9.1471999999999998</c:v>
                </c:pt>
                <c:pt idx="417">
                  <c:v>9.1408000000000005</c:v>
                </c:pt>
                <c:pt idx="418">
                  <c:v>9.2111000000000001</c:v>
                </c:pt>
                <c:pt idx="419">
                  <c:v>9.1698000000000004</c:v>
                </c:pt>
                <c:pt idx="420">
                  <c:v>9.1638000000000002</c:v>
                </c:pt>
                <c:pt idx="421">
                  <c:v>9.1292000000000009</c:v>
                </c:pt>
                <c:pt idx="422">
                  <c:v>9.1199999999999992</c:v>
                </c:pt>
                <c:pt idx="423">
                  <c:v>9.0958000000000006</c:v>
                </c:pt>
                <c:pt idx="424">
                  <c:v>9.0897000000000006</c:v>
                </c:pt>
                <c:pt idx="425">
                  <c:v>9.1247000000000007</c:v>
                </c:pt>
                <c:pt idx="426">
                  <c:v>9.0862999999999996</c:v>
                </c:pt>
                <c:pt idx="427">
                  <c:v>9.1205999999999996</c:v>
                </c:pt>
                <c:pt idx="428">
                  <c:v>9.0939999999999994</c:v>
                </c:pt>
                <c:pt idx="429">
                  <c:v>9.0832999999999995</c:v>
                </c:pt>
                <c:pt idx="430">
                  <c:v>9.1155000000000008</c:v>
                </c:pt>
                <c:pt idx="431">
                  <c:v>9.1382999999999992</c:v>
                </c:pt>
                <c:pt idx="432">
                  <c:v>9.1227</c:v>
                </c:pt>
                <c:pt idx="433">
                  <c:v>9.1158000000000001</c:v>
                </c:pt>
                <c:pt idx="434">
                  <c:v>9.1204999999999998</c:v>
                </c:pt>
                <c:pt idx="435">
                  <c:v>9.1443999999999992</c:v>
                </c:pt>
                <c:pt idx="436">
                  <c:v>9.1122999999999994</c:v>
                </c:pt>
                <c:pt idx="437">
                  <c:v>9.1364999999999998</c:v>
                </c:pt>
                <c:pt idx="438">
                  <c:v>9.1438000000000006</c:v>
                </c:pt>
                <c:pt idx="439">
                  <c:v>9.1692</c:v>
                </c:pt>
                <c:pt idx="440">
                  <c:v>9.1999999999999993</c:v>
                </c:pt>
                <c:pt idx="441">
                  <c:v>9.1936</c:v>
                </c:pt>
                <c:pt idx="442">
                  <c:v>9.1957000000000004</c:v>
                </c:pt>
                <c:pt idx="443">
                  <c:v>9.2586999999999993</c:v>
                </c:pt>
                <c:pt idx="444">
                  <c:v>9.2897999999999996</c:v>
                </c:pt>
                <c:pt idx="445">
                  <c:v>9.3241999999999994</c:v>
                </c:pt>
                <c:pt idx="446">
                  <c:v>9.3716000000000008</c:v>
                </c:pt>
                <c:pt idx="447">
                  <c:v>9.5474999999999994</c:v>
                </c:pt>
                <c:pt idx="448">
                  <c:v>9.4446999999999992</c:v>
                </c:pt>
                <c:pt idx="449">
                  <c:v>9.4748000000000001</c:v>
                </c:pt>
                <c:pt idx="450">
                  <c:v>9.4941999999999993</c:v>
                </c:pt>
                <c:pt idx="451">
                  <c:v>9.4478000000000009</c:v>
                </c:pt>
                <c:pt idx="452">
                  <c:v>9.4454999999999991</c:v>
                </c:pt>
                <c:pt idx="453">
                  <c:v>9.4184999999999999</c:v>
                </c:pt>
                <c:pt idx="454">
                  <c:v>9.4802</c:v>
                </c:pt>
                <c:pt idx="455">
                  <c:v>9.4847999999999999</c:v>
                </c:pt>
                <c:pt idx="456">
                  <c:v>9.4314999999999998</c:v>
                </c:pt>
                <c:pt idx="457">
                  <c:v>9.4841999999999995</c:v>
                </c:pt>
                <c:pt idx="458">
                  <c:v>9.5258000000000003</c:v>
                </c:pt>
                <c:pt idx="459">
                  <c:v>9.5541999999999998</c:v>
                </c:pt>
                <c:pt idx="460">
                  <c:v>9.5098000000000003</c:v>
                </c:pt>
                <c:pt idx="461">
                  <c:v>9.5037000000000003</c:v>
                </c:pt>
                <c:pt idx="462">
                  <c:v>9.5216999999999992</c:v>
                </c:pt>
                <c:pt idx="463">
                  <c:v>9.5273000000000003</c:v>
                </c:pt>
                <c:pt idx="464">
                  <c:v>9.5243000000000002</c:v>
                </c:pt>
                <c:pt idx="465">
                  <c:v>9.5808</c:v>
                </c:pt>
                <c:pt idx="466">
                  <c:v>9.5665999999999993</c:v>
                </c:pt>
                <c:pt idx="467">
                  <c:v>9.5162999999999993</c:v>
                </c:pt>
                <c:pt idx="468">
                  <c:v>9.4053000000000004</c:v>
                </c:pt>
                <c:pt idx="469">
                  <c:v>9.3397000000000006</c:v>
                </c:pt>
                <c:pt idx="470">
                  <c:v>9.3537999999999997</c:v>
                </c:pt>
                <c:pt idx="471">
                  <c:v>9.2752999999999997</c:v>
                </c:pt>
                <c:pt idx="472">
                  <c:v>9.2349999999999994</c:v>
                </c:pt>
                <c:pt idx="473">
                  <c:v>9.234</c:v>
                </c:pt>
                <c:pt idx="474">
                  <c:v>9.2309999999999999</c:v>
                </c:pt>
                <c:pt idx="475">
                  <c:v>9.1971000000000007</c:v>
                </c:pt>
                <c:pt idx="476">
                  <c:v>9.1976999999999993</c:v>
                </c:pt>
                <c:pt idx="477">
                  <c:v>9.2242999999999995</c:v>
                </c:pt>
                <c:pt idx="478">
                  <c:v>9.2172999999999998</c:v>
                </c:pt>
                <c:pt idx="479">
                  <c:v>9.2469000000000001</c:v>
                </c:pt>
                <c:pt idx="480">
                  <c:v>9.2721999999999998</c:v>
                </c:pt>
                <c:pt idx="481">
                  <c:v>9.2421000000000006</c:v>
                </c:pt>
                <c:pt idx="482">
                  <c:v>9.2682000000000002</c:v>
                </c:pt>
                <c:pt idx="483">
                  <c:v>9.2542000000000009</c:v>
                </c:pt>
                <c:pt idx="484">
                  <c:v>9.2891999999999992</c:v>
                </c:pt>
                <c:pt idx="485">
                  <c:v>9.2782999999999998</c:v>
                </c:pt>
                <c:pt idx="486">
                  <c:v>9.2220999999999993</c:v>
                </c:pt>
                <c:pt idx="487">
                  <c:v>9.2132000000000005</c:v>
                </c:pt>
                <c:pt idx="488">
                  <c:v>9.2088000000000001</c:v>
                </c:pt>
                <c:pt idx="489">
                  <c:v>9.2114999999999991</c:v>
                </c:pt>
                <c:pt idx="490">
                  <c:v>9.2317999999999998</c:v>
                </c:pt>
                <c:pt idx="491">
                  <c:v>9.2707999999999995</c:v>
                </c:pt>
                <c:pt idx="492">
                  <c:v>9.2518999999999991</c:v>
                </c:pt>
                <c:pt idx="493">
                  <c:v>9.2362000000000002</c:v>
                </c:pt>
                <c:pt idx="494">
                  <c:v>9.2027999999999999</c:v>
                </c:pt>
                <c:pt idx="495">
                  <c:v>9.2120999999999995</c:v>
                </c:pt>
                <c:pt idx="496">
                  <c:v>9.1967999999999996</c:v>
                </c:pt>
                <c:pt idx="497">
                  <c:v>9.1409000000000002</c:v>
                </c:pt>
                <c:pt idx="498">
                  <c:v>9.1547000000000001</c:v>
                </c:pt>
                <c:pt idx="499">
                  <c:v>9.1476000000000006</c:v>
                </c:pt>
                <c:pt idx="500">
                  <c:v>9.1646999999999998</c:v>
                </c:pt>
                <c:pt idx="501">
                  <c:v>9.2371999999999996</c:v>
                </c:pt>
                <c:pt idx="502">
                  <c:v>9.2761999999999993</c:v>
                </c:pt>
                <c:pt idx="503">
                  <c:v>9.2814999999999994</c:v>
                </c:pt>
                <c:pt idx="504">
                  <c:v>9.2681000000000004</c:v>
                </c:pt>
                <c:pt idx="505">
                  <c:v>9.2050000000000001</c:v>
                </c:pt>
                <c:pt idx="506">
                  <c:v>9.2196999999999996</c:v>
                </c:pt>
                <c:pt idx="507">
                  <c:v>9.2164999999999999</c:v>
                </c:pt>
                <c:pt idx="508">
                  <c:v>9.2401</c:v>
                </c:pt>
                <c:pt idx="509">
                  <c:v>9.2124000000000006</c:v>
                </c:pt>
                <c:pt idx="510">
                  <c:v>9.1865000000000006</c:v>
                </c:pt>
                <c:pt idx="511">
                  <c:v>9.1819000000000006</c:v>
                </c:pt>
                <c:pt idx="512">
                  <c:v>9.1204000000000001</c:v>
                </c:pt>
                <c:pt idx="513">
                  <c:v>9.0798000000000005</c:v>
                </c:pt>
                <c:pt idx="514">
                  <c:v>9.1197999999999997</c:v>
                </c:pt>
                <c:pt idx="515">
                  <c:v>9.1052</c:v>
                </c:pt>
                <c:pt idx="516">
                  <c:v>9.1174999999999997</c:v>
                </c:pt>
                <c:pt idx="517">
                  <c:v>9.1682000000000006</c:v>
                </c:pt>
                <c:pt idx="518">
                  <c:v>9.1234999999999999</c:v>
                </c:pt>
                <c:pt idx="519">
                  <c:v>9.0922999999999998</c:v>
                </c:pt>
                <c:pt idx="520">
                  <c:v>9.0957000000000008</c:v>
                </c:pt>
                <c:pt idx="521">
                  <c:v>9.1423000000000005</c:v>
                </c:pt>
                <c:pt idx="522">
                  <c:v>9.1692</c:v>
                </c:pt>
                <c:pt idx="523">
                  <c:v>9.1694999999999993</c:v>
                </c:pt>
                <c:pt idx="524">
                  <c:v>9.1036999999999999</c:v>
                </c:pt>
                <c:pt idx="525">
                  <c:v>9.1142000000000003</c:v>
                </c:pt>
                <c:pt idx="526">
                  <c:v>9.1367999999999991</c:v>
                </c:pt>
                <c:pt idx="527">
                  <c:v>9.1554000000000002</c:v>
                </c:pt>
                <c:pt idx="528">
                  <c:v>9.1677999999999997</c:v>
                </c:pt>
                <c:pt idx="529">
                  <c:v>9.2043999999999997</c:v>
                </c:pt>
                <c:pt idx="530">
                  <c:v>9.2444000000000006</c:v>
                </c:pt>
                <c:pt idx="531">
                  <c:v>9.2734000000000005</c:v>
                </c:pt>
                <c:pt idx="532">
                  <c:v>9.1922999999999995</c:v>
                </c:pt>
                <c:pt idx="533">
                  <c:v>9.1710999999999991</c:v>
                </c:pt>
                <c:pt idx="534">
                  <c:v>9.1992999999999991</c:v>
                </c:pt>
                <c:pt idx="535">
                  <c:v>9.1255000000000006</c:v>
                </c:pt>
                <c:pt idx="536">
                  <c:v>9.1189999999999998</c:v>
                </c:pt>
                <c:pt idx="537">
                  <c:v>9.1219000000000001</c:v>
                </c:pt>
                <c:pt idx="538">
                  <c:v>9.1521000000000008</c:v>
                </c:pt>
                <c:pt idx="539">
                  <c:v>9.1479999999999997</c:v>
                </c:pt>
                <c:pt idx="540">
                  <c:v>9.1227</c:v>
                </c:pt>
                <c:pt idx="541">
                  <c:v>9.1295000000000002</c:v>
                </c:pt>
                <c:pt idx="542">
                  <c:v>9.1585000000000001</c:v>
                </c:pt>
                <c:pt idx="543">
                  <c:v>9.1714000000000002</c:v>
                </c:pt>
                <c:pt idx="544">
                  <c:v>9.1974</c:v>
                </c:pt>
                <c:pt idx="545">
                  <c:v>9.1463000000000001</c:v>
                </c:pt>
                <c:pt idx="546">
                  <c:v>9.1544000000000008</c:v>
                </c:pt>
                <c:pt idx="547">
                  <c:v>9.1626999999999992</c:v>
                </c:pt>
                <c:pt idx="548">
                  <c:v>9.1294000000000004</c:v>
                </c:pt>
                <c:pt idx="549">
                  <c:v>9.1380999999999997</c:v>
                </c:pt>
                <c:pt idx="550">
                  <c:v>9.1464999999999996</c:v>
                </c:pt>
                <c:pt idx="551">
                  <c:v>9.0786999999999995</c:v>
                </c:pt>
                <c:pt idx="552">
                  <c:v>9.0896000000000008</c:v>
                </c:pt>
                <c:pt idx="553">
                  <c:v>9.0607000000000006</c:v>
                </c:pt>
                <c:pt idx="554">
                  <c:v>9.0838000000000001</c:v>
                </c:pt>
                <c:pt idx="555">
                  <c:v>9.0652000000000008</c:v>
                </c:pt>
                <c:pt idx="556">
                  <c:v>9.0638000000000005</c:v>
                </c:pt>
                <c:pt idx="557">
                  <c:v>9.0690000000000008</c:v>
                </c:pt>
                <c:pt idx="558">
                  <c:v>9.0858000000000008</c:v>
                </c:pt>
                <c:pt idx="559">
                  <c:v>9.0756999999999994</c:v>
                </c:pt>
                <c:pt idx="560">
                  <c:v>9.1060999999999996</c:v>
                </c:pt>
                <c:pt idx="561">
                  <c:v>9.0831</c:v>
                </c:pt>
                <c:pt idx="562">
                  <c:v>9.0815000000000001</c:v>
                </c:pt>
                <c:pt idx="563">
                  <c:v>9.0919000000000008</c:v>
                </c:pt>
                <c:pt idx="564">
                  <c:v>9.1303000000000001</c:v>
                </c:pt>
                <c:pt idx="565">
                  <c:v>9.0957000000000008</c:v>
                </c:pt>
                <c:pt idx="566">
                  <c:v>9.0723000000000003</c:v>
                </c:pt>
                <c:pt idx="567">
                  <c:v>9.077</c:v>
                </c:pt>
                <c:pt idx="568">
                  <c:v>9.0797000000000008</c:v>
                </c:pt>
                <c:pt idx="569">
                  <c:v>9.0753000000000004</c:v>
                </c:pt>
                <c:pt idx="570">
                  <c:v>9.0728000000000009</c:v>
                </c:pt>
                <c:pt idx="571">
                  <c:v>9.0702999999999996</c:v>
                </c:pt>
                <c:pt idx="572">
                  <c:v>9.0753000000000004</c:v>
                </c:pt>
                <c:pt idx="573">
                  <c:v>9.1152999999999995</c:v>
                </c:pt>
                <c:pt idx="574">
                  <c:v>9.1181999999999999</c:v>
                </c:pt>
                <c:pt idx="575">
                  <c:v>9.0929000000000002</c:v>
                </c:pt>
                <c:pt idx="576">
                  <c:v>9.0732999999999997</c:v>
                </c:pt>
                <c:pt idx="577">
                  <c:v>9.0741999999999994</c:v>
                </c:pt>
                <c:pt idx="578">
                  <c:v>9.0707000000000004</c:v>
                </c:pt>
                <c:pt idx="579">
                  <c:v>9.0403000000000002</c:v>
                </c:pt>
                <c:pt idx="580">
                  <c:v>9.0297999999999998</c:v>
                </c:pt>
                <c:pt idx="581">
                  <c:v>9.0243000000000002</c:v>
                </c:pt>
                <c:pt idx="582">
                  <c:v>9.016</c:v>
                </c:pt>
                <c:pt idx="583">
                  <c:v>9.0048999999999992</c:v>
                </c:pt>
                <c:pt idx="584">
                  <c:v>8.9979999999999993</c:v>
                </c:pt>
                <c:pt idx="585">
                  <c:v>9.0397999999999996</c:v>
                </c:pt>
                <c:pt idx="586">
                  <c:v>9.0467999999999993</c:v>
                </c:pt>
                <c:pt idx="587">
                  <c:v>9.0266000000000002</c:v>
                </c:pt>
                <c:pt idx="588">
                  <c:v>9.0216999999999992</c:v>
                </c:pt>
                <c:pt idx="589">
                  <c:v>9.0421999999999993</c:v>
                </c:pt>
                <c:pt idx="590">
                  <c:v>9.0446000000000009</c:v>
                </c:pt>
                <c:pt idx="591">
                  <c:v>9.0770999999999997</c:v>
                </c:pt>
                <c:pt idx="592">
                  <c:v>9.0748999999999995</c:v>
                </c:pt>
                <c:pt idx="593">
                  <c:v>9.1714000000000002</c:v>
                </c:pt>
                <c:pt idx="594">
                  <c:v>9.1597000000000008</c:v>
                </c:pt>
                <c:pt idx="595">
                  <c:v>9.1904000000000003</c:v>
                </c:pt>
                <c:pt idx="596">
                  <c:v>9.2345000000000006</c:v>
                </c:pt>
                <c:pt idx="597">
                  <c:v>9.2247000000000003</c:v>
                </c:pt>
                <c:pt idx="598">
                  <c:v>9.2662999999999993</c:v>
                </c:pt>
                <c:pt idx="599">
                  <c:v>9.2698</c:v>
                </c:pt>
                <c:pt idx="600">
                  <c:v>9.2908000000000008</c:v>
                </c:pt>
                <c:pt idx="601">
                  <c:v>9.3528000000000002</c:v>
                </c:pt>
                <c:pt idx="602">
                  <c:v>9.3195999999999994</c:v>
                </c:pt>
                <c:pt idx="603">
                  <c:v>9.3542000000000005</c:v>
                </c:pt>
                <c:pt idx="604">
                  <c:v>9.3719999999999999</c:v>
                </c:pt>
                <c:pt idx="605">
                  <c:v>9.4169999999999998</c:v>
                </c:pt>
                <c:pt idx="606">
                  <c:v>9.4977999999999998</c:v>
                </c:pt>
                <c:pt idx="607">
                  <c:v>9.4913000000000007</c:v>
                </c:pt>
                <c:pt idx="608">
                  <c:v>9.4827999999999992</c:v>
                </c:pt>
                <c:pt idx="609">
                  <c:v>9.4169999999999998</c:v>
                </c:pt>
                <c:pt idx="610">
                  <c:v>9.4463000000000008</c:v>
                </c:pt>
                <c:pt idx="611">
                  <c:v>9.5101999999999993</c:v>
                </c:pt>
                <c:pt idx="612">
                  <c:v>9.4932999999999996</c:v>
                </c:pt>
                <c:pt idx="613">
                  <c:v>9.5204000000000004</c:v>
                </c:pt>
                <c:pt idx="614">
                  <c:v>9.4717000000000002</c:v>
                </c:pt>
                <c:pt idx="615">
                  <c:v>9.4863</c:v>
                </c:pt>
                <c:pt idx="616">
                  <c:v>9.4710000000000001</c:v>
                </c:pt>
                <c:pt idx="617">
                  <c:v>9.4909999999999997</c:v>
                </c:pt>
                <c:pt idx="618">
                  <c:v>9.5132999999999992</c:v>
                </c:pt>
                <c:pt idx="619">
                  <c:v>9.5244999999999997</c:v>
                </c:pt>
                <c:pt idx="620">
                  <c:v>9.5165000000000006</c:v>
                </c:pt>
                <c:pt idx="621">
                  <c:v>9.5585000000000004</c:v>
                </c:pt>
                <c:pt idx="622">
                  <c:v>9.57</c:v>
                </c:pt>
                <c:pt idx="623">
                  <c:v>9.5586000000000002</c:v>
                </c:pt>
                <c:pt idx="624">
                  <c:v>9.6134000000000004</c:v>
                </c:pt>
                <c:pt idx="625">
                  <c:v>9.7148000000000003</c:v>
                </c:pt>
                <c:pt idx="626">
                  <c:v>9.6562000000000001</c:v>
                </c:pt>
                <c:pt idx="627">
                  <c:v>9.6397999999999993</c:v>
                </c:pt>
                <c:pt idx="628">
                  <c:v>9.7059999999999995</c:v>
                </c:pt>
                <c:pt idx="629">
                  <c:v>9.7345000000000006</c:v>
                </c:pt>
                <c:pt idx="630">
                  <c:v>9.7759999999999998</c:v>
                </c:pt>
                <c:pt idx="631">
                  <c:v>9.7411999999999992</c:v>
                </c:pt>
                <c:pt idx="632">
                  <c:v>9.6992999999999991</c:v>
                </c:pt>
                <c:pt idx="633">
                  <c:v>9.6607000000000003</c:v>
                </c:pt>
                <c:pt idx="634">
                  <c:v>9.7035</c:v>
                </c:pt>
                <c:pt idx="635">
                  <c:v>9.6532</c:v>
                </c:pt>
                <c:pt idx="636">
                  <c:v>9.6684000000000001</c:v>
                </c:pt>
                <c:pt idx="637">
                  <c:v>9.6077999999999992</c:v>
                </c:pt>
                <c:pt idx="638">
                  <c:v>9.6257999999999999</c:v>
                </c:pt>
                <c:pt idx="639">
                  <c:v>9.6982999999999997</c:v>
                </c:pt>
                <c:pt idx="640">
                  <c:v>9.7675999999999998</c:v>
                </c:pt>
                <c:pt idx="641">
                  <c:v>9.9473000000000003</c:v>
                </c:pt>
                <c:pt idx="642">
                  <c:v>9.9359999999999999</c:v>
                </c:pt>
                <c:pt idx="643">
                  <c:v>9.8202999999999996</c:v>
                </c:pt>
                <c:pt idx="644">
                  <c:v>9.9998000000000005</c:v>
                </c:pt>
                <c:pt idx="645">
                  <c:v>9.9614999999999991</c:v>
                </c:pt>
                <c:pt idx="646">
                  <c:v>9.9567999999999994</c:v>
                </c:pt>
                <c:pt idx="647">
                  <c:v>9.9283000000000001</c:v>
                </c:pt>
                <c:pt idx="648">
                  <c:v>9.9611999999999998</c:v>
                </c:pt>
                <c:pt idx="649">
                  <c:v>9.9670000000000005</c:v>
                </c:pt>
                <c:pt idx="650">
                  <c:v>9.9502000000000006</c:v>
                </c:pt>
                <c:pt idx="651">
                  <c:v>9.9033999999999995</c:v>
                </c:pt>
                <c:pt idx="652">
                  <c:v>9.9222999999999999</c:v>
                </c:pt>
                <c:pt idx="653">
                  <c:v>9.8552</c:v>
                </c:pt>
                <c:pt idx="654">
                  <c:v>9.8338000000000001</c:v>
                </c:pt>
                <c:pt idx="655">
                  <c:v>9.7979000000000003</c:v>
                </c:pt>
                <c:pt idx="656">
                  <c:v>9.7072000000000003</c:v>
                </c:pt>
                <c:pt idx="657">
                  <c:v>9.7522000000000002</c:v>
                </c:pt>
                <c:pt idx="658">
                  <c:v>9.7345000000000006</c:v>
                </c:pt>
                <c:pt idx="659">
                  <c:v>9.6468000000000007</c:v>
                </c:pt>
                <c:pt idx="660">
                  <c:v>9.6462000000000003</c:v>
                </c:pt>
                <c:pt idx="661">
                  <c:v>9.7052999999999994</c:v>
                </c:pt>
                <c:pt idx="662">
                  <c:v>9.6285000000000007</c:v>
                </c:pt>
                <c:pt idx="663">
                  <c:v>9.6129999999999995</c:v>
                </c:pt>
                <c:pt idx="664">
                  <c:v>9.7018000000000004</c:v>
                </c:pt>
                <c:pt idx="665">
                  <c:v>9.7157999999999998</c:v>
                </c:pt>
                <c:pt idx="666">
                  <c:v>9.7652000000000001</c:v>
                </c:pt>
                <c:pt idx="667">
                  <c:v>9.6943999999999999</c:v>
                </c:pt>
                <c:pt idx="668">
                  <c:v>9.7409999999999997</c:v>
                </c:pt>
                <c:pt idx="669">
                  <c:v>9.7860999999999994</c:v>
                </c:pt>
                <c:pt idx="670">
                  <c:v>9.8768999999999991</c:v>
                </c:pt>
                <c:pt idx="671">
                  <c:v>9.8412000000000006</c:v>
                </c:pt>
                <c:pt idx="672">
                  <c:v>9.7927999999999997</c:v>
                </c:pt>
                <c:pt idx="673">
                  <c:v>9.7472999999999992</c:v>
                </c:pt>
                <c:pt idx="674">
                  <c:v>9.7347999999999999</c:v>
                </c:pt>
                <c:pt idx="675">
                  <c:v>9.7334999999999994</c:v>
                </c:pt>
                <c:pt idx="676">
                  <c:v>9.7639999999999993</c:v>
                </c:pt>
                <c:pt idx="677">
                  <c:v>9.8401999999999994</c:v>
                </c:pt>
                <c:pt idx="678">
                  <c:v>9.9512</c:v>
                </c:pt>
                <c:pt idx="679">
                  <c:v>9.9667999999999992</c:v>
                </c:pt>
                <c:pt idx="680">
                  <c:v>9.9291999999999998</c:v>
                </c:pt>
                <c:pt idx="681">
                  <c:v>9.8643000000000001</c:v>
                </c:pt>
                <c:pt idx="682">
                  <c:v>9.7746999999999993</c:v>
                </c:pt>
                <c:pt idx="683">
                  <c:v>9.7713000000000001</c:v>
                </c:pt>
                <c:pt idx="684">
                  <c:v>9.7853999999999992</c:v>
                </c:pt>
                <c:pt idx="685">
                  <c:v>9.8388000000000009</c:v>
                </c:pt>
                <c:pt idx="686">
                  <c:v>9.8488000000000007</c:v>
                </c:pt>
                <c:pt idx="687">
                  <c:v>9.8267000000000007</c:v>
                </c:pt>
                <c:pt idx="688">
                  <c:v>9.8543000000000003</c:v>
                </c:pt>
                <c:pt idx="689">
                  <c:v>9.8989999999999991</c:v>
                </c:pt>
                <c:pt idx="690">
                  <c:v>9.9192999999999998</c:v>
                </c:pt>
                <c:pt idx="691">
                  <c:v>9.9108999999999998</c:v>
                </c:pt>
                <c:pt idx="692">
                  <c:v>9.9186999999999994</c:v>
                </c:pt>
                <c:pt idx="693">
                  <c:v>9.9788999999999994</c:v>
                </c:pt>
                <c:pt idx="694">
                  <c:v>10.0154</c:v>
                </c:pt>
                <c:pt idx="695">
                  <c:v>10.008599999999999</c:v>
                </c:pt>
                <c:pt idx="696">
                  <c:v>9.9620999999999995</c:v>
                </c:pt>
                <c:pt idx="697">
                  <c:v>9.9604999999999997</c:v>
                </c:pt>
                <c:pt idx="698">
                  <c:v>9.9511000000000003</c:v>
                </c:pt>
                <c:pt idx="699">
                  <c:v>9.9654000000000007</c:v>
                </c:pt>
                <c:pt idx="700">
                  <c:v>10.0023</c:v>
                </c:pt>
                <c:pt idx="701">
                  <c:v>9.9673999999999996</c:v>
                </c:pt>
                <c:pt idx="702">
                  <c:v>9.9657999999999998</c:v>
                </c:pt>
                <c:pt idx="703">
                  <c:v>10.0116</c:v>
                </c:pt>
                <c:pt idx="704">
                  <c:v>10.062799999999999</c:v>
                </c:pt>
                <c:pt idx="705">
                  <c:v>10.2265</c:v>
                </c:pt>
                <c:pt idx="706">
                  <c:v>10.357799999999999</c:v>
                </c:pt>
                <c:pt idx="707">
                  <c:v>10.2425</c:v>
                </c:pt>
                <c:pt idx="708">
                  <c:v>10.256500000000001</c:v>
                </c:pt>
                <c:pt idx="709">
                  <c:v>10.166700000000001</c:v>
                </c:pt>
                <c:pt idx="710">
                  <c:v>10.1767</c:v>
                </c:pt>
                <c:pt idx="711">
                  <c:v>10.229900000000001</c:v>
                </c:pt>
                <c:pt idx="712">
                  <c:v>10.157299999999999</c:v>
                </c:pt>
                <c:pt idx="713">
                  <c:v>10.1248</c:v>
                </c:pt>
                <c:pt idx="714">
                  <c:v>10.139799999999999</c:v>
                </c:pt>
                <c:pt idx="715">
                  <c:v>10.183999999999999</c:v>
                </c:pt>
                <c:pt idx="716">
                  <c:v>10.215400000000001</c:v>
                </c:pt>
                <c:pt idx="717">
                  <c:v>10.157500000000001</c:v>
                </c:pt>
                <c:pt idx="718">
                  <c:v>10.204800000000001</c:v>
                </c:pt>
                <c:pt idx="719">
                  <c:v>10.2195</c:v>
                </c:pt>
                <c:pt idx="720">
                  <c:v>10.1592</c:v>
                </c:pt>
                <c:pt idx="721">
                  <c:v>10.1084</c:v>
                </c:pt>
                <c:pt idx="722">
                  <c:v>10.068300000000001</c:v>
                </c:pt>
                <c:pt idx="723">
                  <c:v>10.075699999999999</c:v>
                </c:pt>
                <c:pt idx="724">
                  <c:v>9.9987999999999992</c:v>
                </c:pt>
                <c:pt idx="725">
                  <c:v>9.9841999999999995</c:v>
                </c:pt>
                <c:pt idx="726">
                  <c:v>9.9382999999999999</c:v>
                </c:pt>
                <c:pt idx="727">
                  <c:v>9.9723000000000006</c:v>
                </c:pt>
                <c:pt idx="728">
                  <c:v>10.007899999999999</c:v>
                </c:pt>
                <c:pt idx="729">
                  <c:v>9.9467999999999996</c:v>
                </c:pt>
                <c:pt idx="730">
                  <c:v>9.9816000000000003</c:v>
                </c:pt>
                <c:pt idx="731">
                  <c:v>10.000299999999999</c:v>
                </c:pt>
                <c:pt idx="732">
                  <c:v>10.1593</c:v>
                </c:pt>
                <c:pt idx="733">
                  <c:v>10.2263</c:v>
                </c:pt>
                <c:pt idx="734">
                  <c:v>10.155200000000001</c:v>
                </c:pt>
                <c:pt idx="735">
                  <c:v>10.199199999999999</c:v>
                </c:pt>
                <c:pt idx="736">
                  <c:v>10.182</c:v>
                </c:pt>
                <c:pt idx="737">
                  <c:v>10.209899999999999</c:v>
                </c:pt>
                <c:pt idx="738">
                  <c:v>10.1698</c:v>
                </c:pt>
                <c:pt idx="739">
                  <c:v>10.242800000000001</c:v>
                </c:pt>
                <c:pt idx="740">
                  <c:v>10.295299999999999</c:v>
                </c:pt>
                <c:pt idx="741">
                  <c:v>10.333399999999999</c:v>
                </c:pt>
                <c:pt idx="742">
                  <c:v>10.3447</c:v>
                </c:pt>
                <c:pt idx="743">
                  <c:v>10.278700000000001</c:v>
                </c:pt>
                <c:pt idx="744">
                  <c:v>10.209199999999999</c:v>
                </c:pt>
                <c:pt idx="745">
                  <c:v>10.2484</c:v>
                </c:pt>
                <c:pt idx="746">
                  <c:v>10.176</c:v>
                </c:pt>
                <c:pt idx="747">
                  <c:v>10.163500000000001</c:v>
                </c:pt>
                <c:pt idx="748">
                  <c:v>10.087400000000001</c:v>
                </c:pt>
                <c:pt idx="749">
                  <c:v>10.1333</c:v>
                </c:pt>
                <c:pt idx="750">
                  <c:v>10.1065</c:v>
                </c:pt>
                <c:pt idx="751">
                  <c:v>10.153499999999999</c:v>
                </c:pt>
                <c:pt idx="752">
                  <c:v>10.1496</c:v>
                </c:pt>
                <c:pt idx="753">
                  <c:v>10.119300000000001</c:v>
                </c:pt>
                <c:pt idx="754">
                  <c:v>10.1465</c:v>
                </c:pt>
                <c:pt idx="755">
                  <c:v>10.1036</c:v>
                </c:pt>
                <c:pt idx="756">
                  <c:v>10.142099999999999</c:v>
                </c:pt>
                <c:pt idx="757">
                  <c:v>10.2287</c:v>
                </c:pt>
                <c:pt idx="758">
                  <c:v>10.245200000000001</c:v>
                </c:pt>
                <c:pt idx="759">
                  <c:v>10.272399999999999</c:v>
                </c:pt>
                <c:pt idx="760">
                  <c:v>10.1852</c:v>
                </c:pt>
                <c:pt idx="761">
                  <c:v>10.1744</c:v>
                </c:pt>
                <c:pt idx="762">
                  <c:v>10.1785</c:v>
                </c:pt>
                <c:pt idx="763">
                  <c:v>10.185</c:v>
                </c:pt>
                <c:pt idx="764">
                  <c:v>10.1966</c:v>
                </c:pt>
                <c:pt idx="765">
                  <c:v>10.205299999999999</c:v>
                </c:pt>
                <c:pt idx="766">
                  <c:v>10.252599999999999</c:v>
                </c:pt>
                <c:pt idx="767">
                  <c:v>10.192</c:v>
                </c:pt>
                <c:pt idx="768">
                  <c:v>10.1836</c:v>
                </c:pt>
                <c:pt idx="769">
                  <c:v>10.1907</c:v>
                </c:pt>
                <c:pt idx="770">
                  <c:v>10.2014</c:v>
                </c:pt>
                <c:pt idx="771">
                  <c:v>10.2479</c:v>
                </c:pt>
                <c:pt idx="772">
                  <c:v>10.3125</c:v>
                </c:pt>
                <c:pt idx="773">
                  <c:v>10.3613</c:v>
                </c:pt>
                <c:pt idx="774">
                  <c:v>10.439299999999999</c:v>
                </c:pt>
                <c:pt idx="775">
                  <c:v>10.3626</c:v>
                </c:pt>
                <c:pt idx="776">
                  <c:v>10.3856</c:v>
                </c:pt>
                <c:pt idx="777">
                  <c:v>10.419499999999999</c:v>
                </c:pt>
                <c:pt idx="778">
                  <c:v>10.327999999999999</c:v>
                </c:pt>
                <c:pt idx="779">
                  <c:v>10.361700000000001</c:v>
                </c:pt>
                <c:pt idx="780">
                  <c:v>10.411199999999999</c:v>
                </c:pt>
                <c:pt idx="781">
                  <c:v>10.4672</c:v>
                </c:pt>
                <c:pt idx="782">
                  <c:v>10.536799999999999</c:v>
                </c:pt>
                <c:pt idx="783">
                  <c:v>10.5274</c:v>
                </c:pt>
                <c:pt idx="784">
                  <c:v>10.487500000000001</c:v>
                </c:pt>
                <c:pt idx="785">
                  <c:v>10.5083</c:v>
                </c:pt>
                <c:pt idx="786">
                  <c:v>10.59</c:v>
                </c:pt>
                <c:pt idx="787">
                  <c:v>10.622199999999999</c:v>
                </c:pt>
                <c:pt idx="788">
                  <c:v>10.6866</c:v>
                </c:pt>
                <c:pt idx="789">
                  <c:v>10.8263</c:v>
                </c:pt>
                <c:pt idx="790">
                  <c:v>10.770799999999999</c:v>
                </c:pt>
                <c:pt idx="791">
                  <c:v>10.826700000000001</c:v>
                </c:pt>
                <c:pt idx="792">
                  <c:v>10.887499999999999</c:v>
                </c:pt>
                <c:pt idx="793">
                  <c:v>10.8842</c:v>
                </c:pt>
                <c:pt idx="794">
                  <c:v>10.9863</c:v>
                </c:pt>
                <c:pt idx="795">
                  <c:v>10.8636</c:v>
                </c:pt>
                <c:pt idx="796">
                  <c:v>10.9069</c:v>
                </c:pt>
                <c:pt idx="797">
                  <c:v>10.8833</c:v>
                </c:pt>
                <c:pt idx="798">
                  <c:v>10.982200000000001</c:v>
                </c:pt>
                <c:pt idx="799">
                  <c:v>10.873100000000001</c:v>
                </c:pt>
                <c:pt idx="800">
                  <c:v>10.8979</c:v>
                </c:pt>
                <c:pt idx="801">
                  <c:v>10.9948</c:v>
                </c:pt>
                <c:pt idx="802">
                  <c:v>10.94</c:v>
                </c:pt>
                <c:pt idx="803">
                  <c:v>10.9832</c:v>
                </c:pt>
                <c:pt idx="804">
                  <c:v>10.972300000000001</c:v>
                </c:pt>
                <c:pt idx="805">
                  <c:v>10.882300000000001</c:v>
                </c:pt>
                <c:pt idx="806">
                  <c:v>10.7667</c:v>
                </c:pt>
                <c:pt idx="807">
                  <c:v>10.7722</c:v>
                </c:pt>
                <c:pt idx="808">
                  <c:v>10.84</c:v>
                </c:pt>
                <c:pt idx="809">
                  <c:v>10.899800000000001</c:v>
                </c:pt>
                <c:pt idx="810">
                  <c:v>10.979799999999999</c:v>
                </c:pt>
                <c:pt idx="811">
                  <c:v>10.9815</c:v>
                </c:pt>
                <c:pt idx="812">
                  <c:v>11.058400000000001</c:v>
                </c:pt>
                <c:pt idx="813">
                  <c:v>11.0329</c:v>
                </c:pt>
                <c:pt idx="814">
                  <c:v>11.033300000000001</c:v>
                </c:pt>
                <c:pt idx="815">
                  <c:v>11.032400000000001</c:v>
                </c:pt>
                <c:pt idx="816">
                  <c:v>10.9902</c:v>
                </c:pt>
                <c:pt idx="817">
                  <c:v>11.136699999999999</c:v>
                </c:pt>
                <c:pt idx="818">
                  <c:v>11.1927</c:v>
                </c:pt>
                <c:pt idx="819">
                  <c:v>11.225</c:v>
                </c:pt>
                <c:pt idx="820">
                  <c:v>11.106400000000001</c:v>
                </c:pt>
                <c:pt idx="821">
                  <c:v>11.0998</c:v>
                </c:pt>
                <c:pt idx="822">
                  <c:v>11.0052</c:v>
                </c:pt>
                <c:pt idx="823">
                  <c:v>10.907299999999999</c:v>
                </c:pt>
                <c:pt idx="824">
                  <c:v>10.817299999999999</c:v>
                </c:pt>
                <c:pt idx="825">
                  <c:v>10.848100000000001</c:v>
                </c:pt>
                <c:pt idx="826">
                  <c:v>10.8713</c:v>
                </c:pt>
                <c:pt idx="827">
                  <c:v>10.8147</c:v>
                </c:pt>
                <c:pt idx="828">
                  <c:v>10.863300000000001</c:v>
                </c:pt>
                <c:pt idx="829">
                  <c:v>10.8734</c:v>
                </c:pt>
                <c:pt idx="830">
                  <c:v>10.800800000000001</c:v>
                </c:pt>
                <c:pt idx="831">
                  <c:v>10.72</c:v>
                </c:pt>
                <c:pt idx="832">
                  <c:v>10.7498</c:v>
                </c:pt>
                <c:pt idx="833">
                  <c:v>10.767099999999999</c:v>
                </c:pt>
                <c:pt idx="834">
                  <c:v>10.6698</c:v>
                </c:pt>
                <c:pt idx="835">
                  <c:v>10.7889</c:v>
                </c:pt>
                <c:pt idx="836">
                  <c:v>10.7362</c:v>
                </c:pt>
                <c:pt idx="837">
                  <c:v>10.6676</c:v>
                </c:pt>
                <c:pt idx="838">
                  <c:v>10.661899999999999</c:v>
                </c:pt>
                <c:pt idx="839">
                  <c:v>10.6823</c:v>
                </c:pt>
                <c:pt idx="840">
                  <c:v>10.6896</c:v>
                </c:pt>
                <c:pt idx="841">
                  <c:v>10.739800000000001</c:v>
                </c:pt>
                <c:pt idx="842">
                  <c:v>10.754099999999999</c:v>
                </c:pt>
                <c:pt idx="843">
                  <c:v>10.7651</c:v>
                </c:pt>
                <c:pt idx="844">
                  <c:v>10.702</c:v>
                </c:pt>
                <c:pt idx="845">
                  <c:v>10.610200000000001</c:v>
                </c:pt>
                <c:pt idx="846">
                  <c:v>10.639799999999999</c:v>
                </c:pt>
                <c:pt idx="847">
                  <c:v>10.6225</c:v>
                </c:pt>
                <c:pt idx="848">
                  <c:v>10.554500000000001</c:v>
                </c:pt>
                <c:pt idx="849">
                  <c:v>10.5525</c:v>
                </c:pt>
                <c:pt idx="850">
                  <c:v>10.514699999999999</c:v>
                </c:pt>
                <c:pt idx="851">
                  <c:v>10.434799999999999</c:v>
                </c:pt>
                <c:pt idx="852">
                  <c:v>10.431800000000001</c:v>
                </c:pt>
                <c:pt idx="853">
                  <c:v>10.430400000000001</c:v>
                </c:pt>
                <c:pt idx="854">
                  <c:v>10.345000000000001</c:v>
                </c:pt>
                <c:pt idx="855">
                  <c:v>10.3</c:v>
                </c:pt>
                <c:pt idx="856">
                  <c:v>10.2003</c:v>
                </c:pt>
                <c:pt idx="857">
                  <c:v>10.181699999999999</c:v>
                </c:pt>
                <c:pt idx="858">
                  <c:v>10.267799999999999</c:v>
                </c:pt>
                <c:pt idx="859">
                  <c:v>10.211499999999999</c:v>
                </c:pt>
                <c:pt idx="860">
                  <c:v>10.17</c:v>
                </c:pt>
                <c:pt idx="861">
                  <c:v>10.1068</c:v>
                </c:pt>
                <c:pt idx="862">
                  <c:v>10.177300000000001</c:v>
                </c:pt>
                <c:pt idx="863">
                  <c:v>10.160500000000001</c:v>
                </c:pt>
                <c:pt idx="864">
                  <c:v>10.142799999999999</c:v>
                </c:pt>
                <c:pt idx="865">
                  <c:v>10.2927</c:v>
                </c:pt>
                <c:pt idx="866">
                  <c:v>10.375999999999999</c:v>
                </c:pt>
                <c:pt idx="867">
                  <c:v>10.3498</c:v>
                </c:pt>
                <c:pt idx="868">
                  <c:v>10.266299999999999</c:v>
                </c:pt>
                <c:pt idx="869">
                  <c:v>10.253</c:v>
                </c:pt>
                <c:pt idx="870">
                  <c:v>10.238300000000001</c:v>
                </c:pt>
                <c:pt idx="871">
                  <c:v>10.247299999999999</c:v>
                </c:pt>
                <c:pt idx="872">
                  <c:v>10.251899999999999</c:v>
                </c:pt>
                <c:pt idx="873">
                  <c:v>10.316599999999999</c:v>
                </c:pt>
                <c:pt idx="874">
                  <c:v>10.4063</c:v>
                </c:pt>
                <c:pt idx="875">
                  <c:v>10.320499999999999</c:v>
                </c:pt>
                <c:pt idx="876">
                  <c:v>10.3377</c:v>
                </c:pt>
                <c:pt idx="877">
                  <c:v>10.2402</c:v>
                </c:pt>
                <c:pt idx="878">
                  <c:v>10.2598</c:v>
                </c:pt>
                <c:pt idx="879">
                  <c:v>10.388199999999999</c:v>
                </c:pt>
                <c:pt idx="880">
                  <c:v>10.559799999999999</c:v>
                </c:pt>
                <c:pt idx="881">
                  <c:v>10.5608</c:v>
                </c:pt>
                <c:pt idx="882">
                  <c:v>10.7431</c:v>
                </c:pt>
                <c:pt idx="883">
                  <c:v>10.714499999999999</c:v>
                </c:pt>
                <c:pt idx="884">
                  <c:v>10.6119</c:v>
                </c:pt>
                <c:pt idx="885">
                  <c:v>10.577500000000001</c:v>
                </c:pt>
                <c:pt idx="886">
                  <c:v>10.5946</c:v>
                </c:pt>
                <c:pt idx="887">
                  <c:v>10.4983</c:v>
                </c:pt>
                <c:pt idx="888">
                  <c:v>10.5014</c:v>
                </c:pt>
                <c:pt idx="889">
                  <c:v>10.5883</c:v>
                </c:pt>
                <c:pt idx="890">
                  <c:v>10.485799999999999</c:v>
                </c:pt>
                <c:pt idx="891">
                  <c:v>10.466900000000001</c:v>
                </c:pt>
                <c:pt idx="892">
                  <c:v>10.4796</c:v>
                </c:pt>
                <c:pt idx="893">
                  <c:v>10.518800000000001</c:v>
                </c:pt>
                <c:pt idx="894">
                  <c:v>10.4734</c:v>
                </c:pt>
                <c:pt idx="895">
                  <c:v>10.4808</c:v>
                </c:pt>
                <c:pt idx="896">
                  <c:v>10.4176</c:v>
                </c:pt>
                <c:pt idx="897">
                  <c:v>10.436999999999999</c:v>
                </c:pt>
                <c:pt idx="898">
                  <c:v>10.4495</c:v>
                </c:pt>
                <c:pt idx="899">
                  <c:v>10.4779</c:v>
                </c:pt>
                <c:pt idx="900">
                  <c:v>10.446999999999999</c:v>
                </c:pt>
                <c:pt idx="901">
                  <c:v>10.4087</c:v>
                </c:pt>
                <c:pt idx="902">
                  <c:v>10.394600000000001</c:v>
                </c:pt>
                <c:pt idx="903">
                  <c:v>10.542999999999999</c:v>
                </c:pt>
                <c:pt idx="904">
                  <c:v>10.4795</c:v>
                </c:pt>
                <c:pt idx="905">
                  <c:v>10.4482</c:v>
                </c:pt>
                <c:pt idx="906">
                  <c:v>10.4213</c:v>
                </c:pt>
                <c:pt idx="907">
                  <c:v>10.382099999999999</c:v>
                </c:pt>
                <c:pt idx="908">
                  <c:v>10.4308</c:v>
                </c:pt>
                <c:pt idx="909">
                  <c:v>10.4079</c:v>
                </c:pt>
                <c:pt idx="910">
                  <c:v>10.349</c:v>
                </c:pt>
                <c:pt idx="911">
                  <c:v>10.36</c:v>
                </c:pt>
                <c:pt idx="912">
                  <c:v>10.410500000000001</c:v>
                </c:pt>
                <c:pt idx="913">
                  <c:v>10.436199999999999</c:v>
                </c:pt>
                <c:pt idx="914">
                  <c:v>10.516</c:v>
                </c:pt>
                <c:pt idx="915">
                  <c:v>10.520300000000001</c:v>
                </c:pt>
                <c:pt idx="916">
                  <c:v>10.509499999999999</c:v>
                </c:pt>
                <c:pt idx="917">
                  <c:v>10.464499999999999</c:v>
                </c:pt>
                <c:pt idx="918">
                  <c:v>10.4878</c:v>
                </c:pt>
                <c:pt idx="919">
                  <c:v>10.487</c:v>
                </c:pt>
                <c:pt idx="920">
                  <c:v>10.5243</c:v>
                </c:pt>
                <c:pt idx="921">
                  <c:v>10.5997</c:v>
                </c:pt>
                <c:pt idx="922">
                  <c:v>10.586399999999999</c:v>
                </c:pt>
                <c:pt idx="923">
                  <c:v>10.7117</c:v>
                </c:pt>
                <c:pt idx="924">
                  <c:v>10.7058</c:v>
                </c:pt>
                <c:pt idx="925">
                  <c:v>10.700100000000001</c:v>
                </c:pt>
                <c:pt idx="926">
                  <c:v>10.6623</c:v>
                </c:pt>
                <c:pt idx="927">
                  <c:v>10.690899999999999</c:v>
                </c:pt>
                <c:pt idx="928">
                  <c:v>10.7448</c:v>
                </c:pt>
                <c:pt idx="929">
                  <c:v>10.7562</c:v>
                </c:pt>
                <c:pt idx="930">
                  <c:v>10.696099999999999</c:v>
                </c:pt>
                <c:pt idx="931">
                  <c:v>10.7273</c:v>
                </c:pt>
                <c:pt idx="932">
                  <c:v>10.723000000000001</c:v>
                </c:pt>
                <c:pt idx="933">
                  <c:v>10.800700000000001</c:v>
                </c:pt>
                <c:pt idx="934">
                  <c:v>10.837899999999999</c:v>
                </c:pt>
                <c:pt idx="935">
                  <c:v>10.8507</c:v>
                </c:pt>
                <c:pt idx="936">
                  <c:v>10.861499999999999</c:v>
                </c:pt>
                <c:pt idx="937">
                  <c:v>10.875299999999999</c:v>
                </c:pt>
                <c:pt idx="938">
                  <c:v>10.911799999999999</c:v>
                </c:pt>
                <c:pt idx="939">
                  <c:v>10.9337</c:v>
                </c:pt>
                <c:pt idx="940">
                  <c:v>10.980600000000001</c:v>
                </c:pt>
                <c:pt idx="941">
                  <c:v>11.047499999999999</c:v>
                </c:pt>
                <c:pt idx="942">
                  <c:v>11.045999999999999</c:v>
                </c:pt>
                <c:pt idx="943">
                  <c:v>11.0313</c:v>
                </c:pt>
                <c:pt idx="944">
                  <c:v>10.938599999999999</c:v>
                </c:pt>
                <c:pt idx="945">
                  <c:v>10.8575</c:v>
                </c:pt>
                <c:pt idx="946">
                  <c:v>10.862</c:v>
                </c:pt>
                <c:pt idx="947">
                  <c:v>10.9185</c:v>
                </c:pt>
                <c:pt idx="948">
                  <c:v>11.023300000000001</c:v>
                </c:pt>
                <c:pt idx="949">
                  <c:v>10.950200000000001</c:v>
                </c:pt>
                <c:pt idx="950">
                  <c:v>10.973699999999999</c:v>
                </c:pt>
                <c:pt idx="951">
                  <c:v>10.9793</c:v>
                </c:pt>
                <c:pt idx="952">
                  <c:v>10.971299999999999</c:v>
                </c:pt>
                <c:pt idx="953">
                  <c:v>10.9054</c:v>
                </c:pt>
                <c:pt idx="954">
                  <c:v>10.9163</c:v>
                </c:pt>
                <c:pt idx="955">
                  <c:v>10.8955</c:v>
                </c:pt>
                <c:pt idx="956">
                  <c:v>10.827500000000001</c:v>
                </c:pt>
                <c:pt idx="957">
                  <c:v>10.774100000000001</c:v>
                </c:pt>
                <c:pt idx="958">
                  <c:v>10.797499999999999</c:v>
                </c:pt>
                <c:pt idx="959">
                  <c:v>10.811500000000001</c:v>
                </c:pt>
                <c:pt idx="960">
                  <c:v>10.927199999999999</c:v>
                </c:pt>
                <c:pt idx="961">
                  <c:v>11.044600000000001</c:v>
                </c:pt>
                <c:pt idx="962">
                  <c:v>11.013299999999999</c:v>
                </c:pt>
                <c:pt idx="963">
                  <c:v>10.961399999999999</c:v>
                </c:pt>
                <c:pt idx="964">
                  <c:v>11.160299999999999</c:v>
                </c:pt>
                <c:pt idx="965">
                  <c:v>11.247299999999999</c:v>
                </c:pt>
                <c:pt idx="966">
                  <c:v>11.2193</c:v>
                </c:pt>
                <c:pt idx="967">
                  <c:v>11.292299999999999</c:v>
                </c:pt>
                <c:pt idx="968">
                  <c:v>11.249000000000001</c:v>
                </c:pt>
                <c:pt idx="969">
                  <c:v>11.2356</c:v>
                </c:pt>
                <c:pt idx="970">
                  <c:v>11.194599999999999</c:v>
                </c:pt>
                <c:pt idx="971">
                  <c:v>11.1853</c:v>
                </c:pt>
                <c:pt idx="972">
                  <c:v>11.2347</c:v>
                </c:pt>
                <c:pt idx="973">
                  <c:v>11.1785</c:v>
                </c:pt>
                <c:pt idx="974">
                  <c:v>11.247199999999999</c:v>
                </c:pt>
                <c:pt idx="975">
                  <c:v>11.280200000000001</c:v>
                </c:pt>
                <c:pt idx="976">
                  <c:v>11.174799999999999</c:v>
                </c:pt>
                <c:pt idx="977">
                  <c:v>11.139699999999999</c:v>
                </c:pt>
                <c:pt idx="978">
                  <c:v>11.2178</c:v>
                </c:pt>
                <c:pt idx="979">
                  <c:v>11.180999999999999</c:v>
                </c:pt>
                <c:pt idx="980">
                  <c:v>11.1784</c:v>
                </c:pt>
                <c:pt idx="981">
                  <c:v>11.1068</c:v>
                </c:pt>
                <c:pt idx="982">
                  <c:v>11.0693</c:v>
                </c:pt>
                <c:pt idx="983">
                  <c:v>11.107799999999999</c:v>
                </c:pt>
                <c:pt idx="984">
                  <c:v>11.1058</c:v>
                </c:pt>
                <c:pt idx="985">
                  <c:v>11.0525</c:v>
                </c:pt>
                <c:pt idx="986">
                  <c:v>10.988099999999999</c:v>
                </c:pt>
                <c:pt idx="987">
                  <c:v>10.9998</c:v>
                </c:pt>
                <c:pt idx="988">
                  <c:v>10.982900000000001</c:v>
                </c:pt>
                <c:pt idx="989">
                  <c:v>10.9903</c:v>
                </c:pt>
                <c:pt idx="990">
                  <c:v>10.9688</c:v>
                </c:pt>
                <c:pt idx="991">
                  <c:v>11.0097</c:v>
                </c:pt>
                <c:pt idx="992">
                  <c:v>10.9582</c:v>
                </c:pt>
                <c:pt idx="993">
                  <c:v>11.058199999999999</c:v>
                </c:pt>
                <c:pt idx="994">
                  <c:v>11.175700000000001</c:v>
                </c:pt>
                <c:pt idx="995">
                  <c:v>11.1442</c:v>
                </c:pt>
                <c:pt idx="996">
                  <c:v>11.1823</c:v>
                </c:pt>
                <c:pt idx="997">
                  <c:v>11.164300000000001</c:v>
                </c:pt>
                <c:pt idx="998">
                  <c:v>11.2094</c:v>
                </c:pt>
                <c:pt idx="999">
                  <c:v>11.2058</c:v>
                </c:pt>
                <c:pt idx="1000">
                  <c:v>11.2879</c:v>
                </c:pt>
                <c:pt idx="1001">
                  <c:v>11.3398</c:v>
                </c:pt>
                <c:pt idx="1002">
                  <c:v>11.3522</c:v>
                </c:pt>
                <c:pt idx="1003">
                  <c:v>11.3385</c:v>
                </c:pt>
                <c:pt idx="1004">
                  <c:v>11.3985</c:v>
                </c:pt>
                <c:pt idx="1005">
                  <c:v>11.378299999999999</c:v>
                </c:pt>
                <c:pt idx="1006">
                  <c:v>11.3535</c:v>
                </c:pt>
                <c:pt idx="1007">
                  <c:v>11.249599999999999</c:v>
                </c:pt>
                <c:pt idx="1008">
                  <c:v>11.2224</c:v>
                </c:pt>
                <c:pt idx="1009">
                  <c:v>11.1959</c:v>
                </c:pt>
                <c:pt idx="1010">
                  <c:v>11.239100000000001</c:v>
                </c:pt>
                <c:pt idx="1011">
                  <c:v>11.163500000000001</c:v>
                </c:pt>
                <c:pt idx="1012">
                  <c:v>11.214499999999999</c:v>
                </c:pt>
                <c:pt idx="1013">
                  <c:v>11.1877</c:v>
                </c:pt>
                <c:pt idx="1014">
                  <c:v>11.2728</c:v>
                </c:pt>
                <c:pt idx="1015">
                  <c:v>11.306100000000001</c:v>
                </c:pt>
                <c:pt idx="1016">
                  <c:v>11.2676</c:v>
                </c:pt>
                <c:pt idx="1017">
                  <c:v>11.2193</c:v>
                </c:pt>
                <c:pt idx="1018">
                  <c:v>11.2295</c:v>
                </c:pt>
                <c:pt idx="1019">
                  <c:v>11.285500000000001</c:v>
                </c:pt>
                <c:pt idx="1020">
                  <c:v>11.269600000000001</c:v>
                </c:pt>
                <c:pt idx="1021">
                  <c:v>11.2744</c:v>
                </c:pt>
                <c:pt idx="1022">
                  <c:v>11.218</c:v>
                </c:pt>
                <c:pt idx="1023">
                  <c:v>11.236000000000001</c:v>
                </c:pt>
                <c:pt idx="1024">
                  <c:v>11.1998</c:v>
                </c:pt>
                <c:pt idx="1025">
                  <c:v>11.2372</c:v>
                </c:pt>
                <c:pt idx="1026">
                  <c:v>11.0885</c:v>
                </c:pt>
                <c:pt idx="1027">
                  <c:v>10.980499999999999</c:v>
                </c:pt>
                <c:pt idx="1028">
                  <c:v>10.9686</c:v>
                </c:pt>
                <c:pt idx="1029">
                  <c:v>10.904400000000001</c:v>
                </c:pt>
                <c:pt idx="1030">
                  <c:v>10.8847</c:v>
                </c:pt>
                <c:pt idx="1031">
                  <c:v>10.8376</c:v>
                </c:pt>
                <c:pt idx="1032">
                  <c:v>10.818</c:v>
                </c:pt>
                <c:pt idx="1033">
                  <c:v>10.8369</c:v>
                </c:pt>
                <c:pt idx="1034">
                  <c:v>10.8231</c:v>
                </c:pt>
                <c:pt idx="1035">
                  <c:v>10.8514</c:v>
                </c:pt>
                <c:pt idx="1036">
                  <c:v>10.8172</c:v>
                </c:pt>
                <c:pt idx="1037">
                  <c:v>10.8264</c:v>
                </c:pt>
                <c:pt idx="1038">
                  <c:v>10.847</c:v>
                </c:pt>
                <c:pt idx="1039">
                  <c:v>10.9521</c:v>
                </c:pt>
                <c:pt idx="1040">
                  <c:v>11.001200000000001</c:v>
                </c:pt>
                <c:pt idx="1041">
                  <c:v>10.962</c:v>
                </c:pt>
                <c:pt idx="1042">
                  <c:v>10.9178</c:v>
                </c:pt>
                <c:pt idx="1043">
                  <c:v>10.8789</c:v>
                </c:pt>
                <c:pt idx="1044">
                  <c:v>10.9145</c:v>
                </c:pt>
                <c:pt idx="1045">
                  <c:v>11.084300000000001</c:v>
                </c:pt>
                <c:pt idx="1046">
                  <c:v>11.0214</c:v>
                </c:pt>
                <c:pt idx="1047">
                  <c:v>10.954499999999999</c:v>
                </c:pt>
                <c:pt idx="1048">
                  <c:v>11.082000000000001</c:v>
                </c:pt>
                <c:pt idx="1049">
                  <c:v>11.0608</c:v>
                </c:pt>
                <c:pt idx="1050">
                  <c:v>11.1305</c:v>
                </c:pt>
                <c:pt idx="1051">
                  <c:v>11.103899999999999</c:v>
                </c:pt>
                <c:pt idx="1052">
                  <c:v>11.1069</c:v>
                </c:pt>
                <c:pt idx="1053">
                  <c:v>10.986599999999999</c:v>
                </c:pt>
                <c:pt idx="1054">
                  <c:v>10.9626</c:v>
                </c:pt>
                <c:pt idx="1055">
                  <c:v>10.9627</c:v>
                </c:pt>
                <c:pt idx="1056">
                  <c:v>10.9434</c:v>
                </c:pt>
                <c:pt idx="1057">
                  <c:v>10.9337</c:v>
                </c:pt>
                <c:pt idx="1058">
                  <c:v>10.905799999999999</c:v>
                </c:pt>
                <c:pt idx="1059">
                  <c:v>10.9688</c:v>
                </c:pt>
                <c:pt idx="1060">
                  <c:v>10.942299999999999</c:v>
                </c:pt>
                <c:pt idx="1061">
                  <c:v>10.9437</c:v>
                </c:pt>
                <c:pt idx="1062">
                  <c:v>11.0558</c:v>
                </c:pt>
                <c:pt idx="1063">
                  <c:v>11.0932</c:v>
                </c:pt>
                <c:pt idx="1064">
                  <c:v>11.0715</c:v>
                </c:pt>
                <c:pt idx="1065">
                  <c:v>11.060600000000001</c:v>
                </c:pt>
                <c:pt idx="1066">
                  <c:v>10.9794</c:v>
                </c:pt>
                <c:pt idx="1067">
                  <c:v>10.962300000000001</c:v>
                </c:pt>
                <c:pt idx="1068">
                  <c:v>11.030099999999999</c:v>
                </c:pt>
                <c:pt idx="1069">
                  <c:v>10.9955</c:v>
                </c:pt>
                <c:pt idx="1070">
                  <c:v>10.939299999999999</c:v>
                </c:pt>
                <c:pt idx="1071">
                  <c:v>10.9329</c:v>
                </c:pt>
                <c:pt idx="1072">
                  <c:v>10.9695</c:v>
                </c:pt>
                <c:pt idx="1073">
                  <c:v>10.9368</c:v>
                </c:pt>
                <c:pt idx="1074">
                  <c:v>10.9633</c:v>
                </c:pt>
                <c:pt idx="1075">
                  <c:v>10.963800000000001</c:v>
                </c:pt>
                <c:pt idx="1076">
                  <c:v>10.9621</c:v>
                </c:pt>
                <c:pt idx="1077">
                  <c:v>11.039</c:v>
                </c:pt>
                <c:pt idx="1078">
                  <c:v>10.998799999999999</c:v>
                </c:pt>
                <c:pt idx="1079">
                  <c:v>11.0128</c:v>
                </c:pt>
                <c:pt idx="1080">
                  <c:v>10.9863</c:v>
                </c:pt>
                <c:pt idx="1081">
                  <c:v>10.973699999999999</c:v>
                </c:pt>
                <c:pt idx="1082">
                  <c:v>10.9695</c:v>
                </c:pt>
                <c:pt idx="1083">
                  <c:v>10.9915</c:v>
                </c:pt>
                <c:pt idx="1084">
                  <c:v>11.013</c:v>
                </c:pt>
                <c:pt idx="1085">
                  <c:v>11.0578</c:v>
                </c:pt>
                <c:pt idx="1086">
                  <c:v>11.154</c:v>
                </c:pt>
                <c:pt idx="1087">
                  <c:v>11.2103</c:v>
                </c:pt>
                <c:pt idx="1088">
                  <c:v>11.174799999999999</c:v>
                </c:pt>
                <c:pt idx="1089">
                  <c:v>11.1828</c:v>
                </c:pt>
                <c:pt idx="1090">
                  <c:v>11.1815</c:v>
                </c:pt>
                <c:pt idx="1091">
                  <c:v>11.159800000000001</c:v>
                </c:pt>
                <c:pt idx="1092">
                  <c:v>11.1631</c:v>
                </c:pt>
                <c:pt idx="1093">
                  <c:v>11.2233</c:v>
                </c:pt>
                <c:pt idx="1094">
                  <c:v>11.2211</c:v>
                </c:pt>
                <c:pt idx="1095">
                  <c:v>11.270200000000001</c:v>
                </c:pt>
                <c:pt idx="1096">
                  <c:v>11.284800000000001</c:v>
                </c:pt>
                <c:pt idx="1097">
                  <c:v>11.27</c:v>
                </c:pt>
                <c:pt idx="1098">
                  <c:v>11.2525</c:v>
                </c:pt>
                <c:pt idx="1099">
                  <c:v>11.250999999999999</c:v>
                </c:pt>
                <c:pt idx="1100">
                  <c:v>11.3065</c:v>
                </c:pt>
                <c:pt idx="1101">
                  <c:v>11.3119</c:v>
                </c:pt>
                <c:pt idx="1102">
                  <c:v>11.3256</c:v>
                </c:pt>
                <c:pt idx="1103">
                  <c:v>11.343299999999999</c:v>
                </c:pt>
                <c:pt idx="1104">
                  <c:v>11.2881</c:v>
                </c:pt>
                <c:pt idx="1105">
                  <c:v>11.3109</c:v>
                </c:pt>
                <c:pt idx="1106">
                  <c:v>11.338699999999999</c:v>
                </c:pt>
                <c:pt idx="1107">
                  <c:v>11.4068</c:v>
                </c:pt>
                <c:pt idx="1108">
                  <c:v>11.4093</c:v>
                </c:pt>
                <c:pt idx="1109">
                  <c:v>11.430999999999999</c:v>
                </c:pt>
                <c:pt idx="1110">
                  <c:v>11.410500000000001</c:v>
                </c:pt>
                <c:pt idx="1111">
                  <c:v>11.3887</c:v>
                </c:pt>
                <c:pt idx="1112">
                  <c:v>11.4358</c:v>
                </c:pt>
                <c:pt idx="1113">
                  <c:v>11.527200000000001</c:v>
                </c:pt>
                <c:pt idx="1114">
                  <c:v>11.6328</c:v>
                </c:pt>
                <c:pt idx="1115">
                  <c:v>11.6325</c:v>
                </c:pt>
                <c:pt idx="1116">
                  <c:v>11.624599999999999</c:v>
                </c:pt>
                <c:pt idx="1117">
                  <c:v>11.6281</c:v>
                </c:pt>
                <c:pt idx="1118">
                  <c:v>11.571300000000001</c:v>
                </c:pt>
                <c:pt idx="1119">
                  <c:v>11.5282</c:v>
                </c:pt>
                <c:pt idx="1120">
                  <c:v>11.4933</c:v>
                </c:pt>
                <c:pt idx="1121">
                  <c:v>11.5448</c:v>
                </c:pt>
                <c:pt idx="1122">
                  <c:v>11.573499999999999</c:v>
                </c:pt>
                <c:pt idx="1123">
                  <c:v>11.567299999999999</c:v>
                </c:pt>
                <c:pt idx="1124">
                  <c:v>11.5608</c:v>
                </c:pt>
                <c:pt idx="1125">
                  <c:v>11.476000000000001</c:v>
                </c:pt>
                <c:pt idx="1126">
                  <c:v>11.4556</c:v>
                </c:pt>
                <c:pt idx="1127">
                  <c:v>11.451499999999999</c:v>
                </c:pt>
                <c:pt idx="1128">
                  <c:v>11.412800000000001</c:v>
                </c:pt>
                <c:pt idx="1129">
                  <c:v>11.4147</c:v>
                </c:pt>
                <c:pt idx="1130">
                  <c:v>11.484500000000001</c:v>
                </c:pt>
                <c:pt idx="1131">
                  <c:v>11.426500000000001</c:v>
                </c:pt>
                <c:pt idx="1132">
                  <c:v>11.4373</c:v>
                </c:pt>
                <c:pt idx="1133">
                  <c:v>11.4224</c:v>
                </c:pt>
                <c:pt idx="1134">
                  <c:v>11.3498</c:v>
                </c:pt>
                <c:pt idx="1135">
                  <c:v>11.339700000000001</c:v>
                </c:pt>
                <c:pt idx="1136">
                  <c:v>11.380800000000001</c:v>
                </c:pt>
                <c:pt idx="1137">
                  <c:v>11.366</c:v>
                </c:pt>
                <c:pt idx="1138">
                  <c:v>11.3689</c:v>
                </c:pt>
                <c:pt idx="1139">
                  <c:v>11.432700000000001</c:v>
                </c:pt>
                <c:pt idx="1140">
                  <c:v>11.4259</c:v>
                </c:pt>
                <c:pt idx="1141">
                  <c:v>11.399100000000001</c:v>
                </c:pt>
                <c:pt idx="1142">
                  <c:v>11.3523</c:v>
                </c:pt>
                <c:pt idx="1143">
                  <c:v>11.331200000000001</c:v>
                </c:pt>
                <c:pt idx="1144">
                  <c:v>11.314299999999999</c:v>
                </c:pt>
                <c:pt idx="1145">
                  <c:v>11.307700000000001</c:v>
                </c:pt>
                <c:pt idx="1146">
                  <c:v>11.342499999999999</c:v>
                </c:pt>
                <c:pt idx="1147">
                  <c:v>11.3004</c:v>
                </c:pt>
                <c:pt idx="1148">
                  <c:v>11.317500000000001</c:v>
                </c:pt>
                <c:pt idx="1149">
                  <c:v>11.4116</c:v>
                </c:pt>
                <c:pt idx="1150">
                  <c:v>11.5297</c:v>
                </c:pt>
                <c:pt idx="1151">
                  <c:v>11.5258</c:v>
                </c:pt>
                <c:pt idx="1152">
                  <c:v>11.4922</c:v>
                </c:pt>
                <c:pt idx="1153">
                  <c:v>11.4763</c:v>
                </c:pt>
                <c:pt idx="1154">
                  <c:v>11.443199999999999</c:v>
                </c:pt>
                <c:pt idx="1155">
                  <c:v>11.4948</c:v>
                </c:pt>
                <c:pt idx="1156">
                  <c:v>11.467000000000001</c:v>
                </c:pt>
                <c:pt idx="1157">
                  <c:v>11.531499999999999</c:v>
                </c:pt>
                <c:pt idx="1158">
                  <c:v>11.5152</c:v>
                </c:pt>
                <c:pt idx="1159">
                  <c:v>11.5009</c:v>
                </c:pt>
                <c:pt idx="1160">
                  <c:v>11.494899999999999</c:v>
                </c:pt>
                <c:pt idx="1161">
                  <c:v>11.4552</c:v>
                </c:pt>
                <c:pt idx="1162">
                  <c:v>11.4909</c:v>
                </c:pt>
                <c:pt idx="1163">
                  <c:v>11.4352</c:v>
                </c:pt>
                <c:pt idx="1164">
                  <c:v>11.378500000000001</c:v>
                </c:pt>
                <c:pt idx="1165">
                  <c:v>11.3954</c:v>
                </c:pt>
                <c:pt idx="1166">
                  <c:v>11.46</c:v>
                </c:pt>
                <c:pt idx="1167">
                  <c:v>11.446300000000001</c:v>
                </c:pt>
                <c:pt idx="1168">
                  <c:v>11.433999999999999</c:v>
                </c:pt>
                <c:pt idx="1169">
                  <c:v>11.4582</c:v>
                </c:pt>
                <c:pt idx="1170">
                  <c:v>11.511100000000001</c:v>
                </c:pt>
                <c:pt idx="1171">
                  <c:v>11.4801</c:v>
                </c:pt>
                <c:pt idx="1172">
                  <c:v>11.430199999999999</c:v>
                </c:pt>
                <c:pt idx="1173">
                  <c:v>11.4079</c:v>
                </c:pt>
                <c:pt idx="1174">
                  <c:v>11.4253</c:v>
                </c:pt>
                <c:pt idx="1175">
                  <c:v>11.405200000000001</c:v>
                </c:pt>
                <c:pt idx="1176">
                  <c:v>11.4527</c:v>
                </c:pt>
                <c:pt idx="1177">
                  <c:v>11.457000000000001</c:v>
                </c:pt>
                <c:pt idx="1178">
                  <c:v>11.4124</c:v>
                </c:pt>
                <c:pt idx="1179">
                  <c:v>11.377599999999999</c:v>
                </c:pt>
                <c:pt idx="1180">
                  <c:v>11.394299999999999</c:v>
                </c:pt>
                <c:pt idx="1181">
                  <c:v>11.4436</c:v>
                </c:pt>
                <c:pt idx="1182">
                  <c:v>11.4414</c:v>
                </c:pt>
                <c:pt idx="1183">
                  <c:v>11.4048</c:v>
                </c:pt>
                <c:pt idx="1184">
                  <c:v>11.3848</c:v>
                </c:pt>
                <c:pt idx="1185">
                  <c:v>11.348100000000001</c:v>
                </c:pt>
                <c:pt idx="1186">
                  <c:v>11.347200000000001</c:v>
                </c:pt>
                <c:pt idx="1187">
                  <c:v>11.355</c:v>
                </c:pt>
                <c:pt idx="1188">
                  <c:v>11.3453</c:v>
                </c:pt>
                <c:pt idx="1189">
                  <c:v>11.3764</c:v>
                </c:pt>
                <c:pt idx="1190">
                  <c:v>11.385899999999999</c:v>
                </c:pt>
                <c:pt idx="1191">
                  <c:v>11.3712</c:v>
                </c:pt>
                <c:pt idx="1192">
                  <c:v>11.366</c:v>
                </c:pt>
                <c:pt idx="1193">
                  <c:v>11.373900000000001</c:v>
                </c:pt>
                <c:pt idx="1194">
                  <c:v>11.4231</c:v>
                </c:pt>
                <c:pt idx="1195">
                  <c:v>11.380699999999999</c:v>
                </c:pt>
                <c:pt idx="1196">
                  <c:v>11.4145</c:v>
                </c:pt>
                <c:pt idx="1197">
                  <c:v>11.4725</c:v>
                </c:pt>
                <c:pt idx="1198">
                  <c:v>11.527900000000001</c:v>
                </c:pt>
                <c:pt idx="1199">
                  <c:v>11.519299999999999</c:v>
                </c:pt>
                <c:pt idx="1200">
                  <c:v>11.568899999999999</c:v>
                </c:pt>
                <c:pt idx="1201">
                  <c:v>11.589499999999999</c:v>
                </c:pt>
                <c:pt idx="1202">
                  <c:v>11.5717</c:v>
                </c:pt>
                <c:pt idx="1203">
                  <c:v>11.6005</c:v>
                </c:pt>
                <c:pt idx="1204">
                  <c:v>11.576000000000001</c:v>
                </c:pt>
                <c:pt idx="1205">
                  <c:v>11.585100000000001</c:v>
                </c:pt>
                <c:pt idx="1206">
                  <c:v>11.533300000000001</c:v>
                </c:pt>
                <c:pt idx="1207">
                  <c:v>11.477399999999999</c:v>
                </c:pt>
                <c:pt idx="1208">
                  <c:v>11.4557</c:v>
                </c:pt>
                <c:pt idx="1209">
                  <c:v>11.429399999999999</c:v>
                </c:pt>
                <c:pt idx="1210">
                  <c:v>11.401199999999999</c:v>
                </c:pt>
                <c:pt idx="1211">
                  <c:v>11.417999999999999</c:v>
                </c:pt>
                <c:pt idx="1212">
                  <c:v>11.4107</c:v>
                </c:pt>
                <c:pt idx="1213">
                  <c:v>11.434799999999999</c:v>
                </c:pt>
                <c:pt idx="1214">
                  <c:v>11.410600000000001</c:v>
                </c:pt>
                <c:pt idx="1215">
                  <c:v>11.428800000000001</c:v>
                </c:pt>
                <c:pt idx="1216">
                  <c:v>11.388400000000001</c:v>
                </c:pt>
                <c:pt idx="1217">
                  <c:v>11.350300000000001</c:v>
                </c:pt>
                <c:pt idx="1218">
                  <c:v>11.350199999999999</c:v>
                </c:pt>
                <c:pt idx="1219">
                  <c:v>11.3149</c:v>
                </c:pt>
                <c:pt idx="1220">
                  <c:v>11.2745</c:v>
                </c:pt>
                <c:pt idx="1221">
                  <c:v>11.2874</c:v>
                </c:pt>
                <c:pt idx="1222">
                  <c:v>11.240600000000001</c:v>
                </c:pt>
                <c:pt idx="1223">
                  <c:v>11.244899999999999</c:v>
                </c:pt>
                <c:pt idx="1224">
                  <c:v>11.2865</c:v>
                </c:pt>
                <c:pt idx="1225">
                  <c:v>11.302099999999999</c:v>
                </c:pt>
                <c:pt idx="1226">
                  <c:v>11.3195</c:v>
                </c:pt>
                <c:pt idx="1227">
                  <c:v>11.454000000000001</c:v>
                </c:pt>
                <c:pt idx="1228">
                  <c:v>11.5068</c:v>
                </c:pt>
                <c:pt idx="1229">
                  <c:v>11.450699999999999</c:v>
                </c:pt>
                <c:pt idx="1230">
                  <c:v>11.454800000000001</c:v>
                </c:pt>
                <c:pt idx="1231">
                  <c:v>11.472200000000001</c:v>
                </c:pt>
                <c:pt idx="1232">
                  <c:v>11.442399999999999</c:v>
                </c:pt>
                <c:pt idx="1233">
                  <c:v>11.515000000000001</c:v>
                </c:pt>
                <c:pt idx="1234">
                  <c:v>11.517799999999999</c:v>
                </c:pt>
                <c:pt idx="1235">
                  <c:v>11.511799999999999</c:v>
                </c:pt>
                <c:pt idx="1236">
                  <c:v>11.529299999999999</c:v>
                </c:pt>
                <c:pt idx="1237">
                  <c:v>11.539</c:v>
                </c:pt>
                <c:pt idx="1238">
                  <c:v>11.533099999999999</c:v>
                </c:pt>
                <c:pt idx="1239">
                  <c:v>11.499700000000001</c:v>
                </c:pt>
                <c:pt idx="1240">
                  <c:v>11.424799999999999</c:v>
                </c:pt>
                <c:pt idx="1241">
                  <c:v>11.411799999999999</c:v>
                </c:pt>
                <c:pt idx="1242">
                  <c:v>11.4031</c:v>
                </c:pt>
                <c:pt idx="1243">
                  <c:v>11.395300000000001</c:v>
                </c:pt>
                <c:pt idx="1244">
                  <c:v>11.4465</c:v>
                </c:pt>
                <c:pt idx="1245">
                  <c:v>11.4299</c:v>
                </c:pt>
                <c:pt idx="1246">
                  <c:v>11.399699999999999</c:v>
                </c:pt>
                <c:pt idx="1247">
                  <c:v>11.381</c:v>
                </c:pt>
                <c:pt idx="1248">
                  <c:v>11.3583</c:v>
                </c:pt>
                <c:pt idx="1249">
                  <c:v>11.3508</c:v>
                </c:pt>
                <c:pt idx="1250">
                  <c:v>11.3271</c:v>
                </c:pt>
                <c:pt idx="1251">
                  <c:v>11.333500000000001</c:v>
                </c:pt>
                <c:pt idx="1252">
                  <c:v>11.3637</c:v>
                </c:pt>
                <c:pt idx="1253">
                  <c:v>11.3949</c:v>
                </c:pt>
                <c:pt idx="1254">
                  <c:v>11.3447</c:v>
                </c:pt>
                <c:pt idx="1255">
                  <c:v>11.2797</c:v>
                </c:pt>
                <c:pt idx="1256">
                  <c:v>11.2713</c:v>
                </c:pt>
                <c:pt idx="1257">
                  <c:v>11.247</c:v>
                </c:pt>
                <c:pt idx="1258">
                  <c:v>11.266</c:v>
                </c:pt>
                <c:pt idx="1259">
                  <c:v>11.237299999999999</c:v>
                </c:pt>
                <c:pt idx="1260">
                  <c:v>11.1713</c:v>
                </c:pt>
                <c:pt idx="1261">
                  <c:v>11.145300000000001</c:v>
                </c:pt>
                <c:pt idx="1262">
                  <c:v>11.1213</c:v>
                </c:pt>
                <c:pt idx="1263">
                  <c:v>11.1355</c:v>
                </c:pt>
                <c:pt idx="1264">
                  <c:v>11.170400000000001</c:v>
                </c:pt>
                <c:pt idx="1265">
                  <c:v>11.2738</c:v>
                </c:pt>
                <c:pt idx="1266">
                  <c:v>11.291</c:v>
                </c:pt>
                <c:pt idx="1267">
                  <c:v>11.334300000000001</c:v>
                </c:pt>
                <c:pt idx="1268">
                  <c:v>11.304500000000001</c:v>
                </c:pt>
                <c:pt idx="1269">
                  <c:v>11.2903</c:v>
                </c:pt>
                <c:pt idx="1270">
                  <c:v>11.2028</c:v>
                </c:pt>
                <c:pt idx="1271">
                  <c:v>11.2316</c:v>
                </c:pt>
                <c:pt idx="1272">
                  <c:v>11.2403</c:v>
                </c:pt>
                <c:pt idx="1273">
                  <c:v>11.1555</c:v>
                </c:pt>
                <c:pt idx="1274">
                  <c:v>11.1873</c:v>
                </c:pt>
                <c:pt idx="1275">
                  <c:v>11.1814</c:v>
                </c:pt>
                <c:pt idx="1276">
                  <c:v>11.1363</c:v>
                </c:pt>
                <c:pt idx="1277">
                  <c:v>11.15</c:v>
                </c:pt>
                <c:pt idx="1278">
                  <c:v>11.1348</c:v>
                </c:pt>
                <c:pt idx="1279">
                  <c:v>11.2042</c:v>
                </c:pt>
                <c:pt idx="1280">
                  <c:v>11.264799999999999</c:v>
                </c:pt>
                <c:pt idx="1281">
                  <c:v>11.218299999999999</c:v>
                </c:pt>
                <c:pt idx="1282">
                  <c:v>11.1495</c:v>
                </c:pt>
                <c:pt idx="1283">
                  <c:v>11.200699999999999</c:v>
                </c:pt>
                <c:pt idx="1284">
                  <c:v>11.3087</c:v>
                </c:pt>
                <c:pt idx="1285">
                  <c:v>11.341799999999999</c:v>
                </c:pt>
                <c:pt idx="1286">
                  <c:v>11.4018</c:v>
                </c:pt>
                <c:pt idx="1287">
                  <c:v>11.3643</c:v>
                </c:pt>
                <c:pt idx="1288">
                  <c:v>11.2667</c:v>
                </c:pt>
                <c:pt idx="1289">
                  <c:v>11.2209</c:v>
                </c:pt>
                <c:pt idx="1290">
                  <c:v>11.1761</c:v>
                </c:pt>
                <c:pt idx="1291">
                  <c:v>11.1858</c:v>
                </c:pt>
                <c:pt idx="1292">
                  <c:v>11.2339</c:v>
                </c:pt>
                <c:pt idx="1293">
                  <c:v>11.2285</c:v>
                </c:pt>
                <c:pt idx="1294">
                  <c:v>11.249499999999999</c:v>
                </c:pt>
                <c:pt idx="1295">
                  <c:v>11.232799999999999</c:v>
                </c:pt>
                <c:pt idx="1296">
                  <c:v>11.2515</c:v>
                </c:pt>
                <c:pt idx="1297">
                  <c:v>11.250500000000001</c:v>
                </c:pt>
                <c:pt idx="1298">
                  <c:v>11.235300000000001</c:v>
                </c:pt>
                <c:pt idx="1299">
                  <c:v>11.289</c:v>
                </c:pt>
                <c:pt idx="1300">
                  <c:v>11.263199999999999</c:v>
                </c:pt>
                <c:pt idx="1301">
                  <c:v>11.299099999999999</c:v>
                </c:pt>
                <c:pt idx="1302">
                  <c:v>11.2613</c:v>
                </c:pt>
                <c:pt idx="1303">
                  <c:v>11.2141</c:v>
                </c:pt>
                <c:pt idx="1304">
                  <c:v>11.1714</c:v>
                </c:pt>
                <c:pt idx="1305">
                  <c:v>11.167</c:v>
                </c:pt>
                <c:pt idx="1306">
                  <c:v>11.1683</c:v>
                </c:pt>
                <c:pt idx="1307">
                  <c:v>11.141400000000001</c:v>
                </c:pt>
                <c:pt idx="1308">
                  <c:v>11.190899999999999</c:v>
                </c:pt>
                <c:pt idx="1309">
                  <c:v>11.215199999999999</c:v>
                </c:pt>
                <c:pt idx="1310">
                  <c:v>11.1919</c:v>
                </c:pt>
                <c:pt idx="1311">
                  <c:v>11.1533</c:v>
                </c:pt>
                <c:pt idx="1312">
                  <c:v>11.1532</c:v>
                </c:pt>
                <c:pt idx="1313">
                  <c:v>11.155799999999999</c:v>
                </c:pt>
                <c:pt idx="1314">
                  <c:v>11.153499999999999</c:v>
                </c:pt>
                <c:pt idx="1315">
                  <c:v>11.1625</c:v>
                </c:pt>
                <c:pt idx="1316">
                  <c:v>11.1389</c:v>
                </c:pt>
                <c:pt idx="1317">
                  <c:v>11.0732</c:v>
                </c:pt>
                <c:pt idx="1318">
                  <c:v>11.068</c:v>
                </c:pt>
                <c:pt idx="1319">
                  <c:v>11.0487</c:v>
                </c:pt>
                <c:pt idx="1320">
                  <c:v>11.0807</c:v>
                </c:pt>
                <c:pt idx="1321">
                  <c:v>11.095499999999999</c:v>
                </c:pt>
                <c:pt idx="1322">
                  <c:v>11.108599999999999</c:v>
                </c:pt>
                <c:pt idx="1323">
                  <c:v>11.096500000000001</c:v>
                </c:pt>
                <c:pt idx="1324">
                  <c:v>11.103999999999999</c:v>
                </c:pt>
                <c:pt idx="1325">
                  <c:v>11.1073</c:v>
                </c:pt>
                <c:pt idx="1326">
                  <c:v>11.0837</c:v>
                </c:pt>
                <c:pt idx="1327">
                  <c:v>11.0458</c:v>
                </c:pt>
                <c:pt idx="1328">
                  <c:v>11.0349</c:v>
                </c:pt>
                <c:pt idx="1329">
                  <c:v>10.978999999999999</c:v>
                </c:pt>
                <c:pt idx="1330">
                  <c:v>11.0181</c:v>
                </c:pt>
                <c:pt idx="1331">
                  <c:v>11.032400000000001</c:v>
                </c:pt>
                <c:pt idx="1332">
                  <c:v>11.0223</c:v>
                </c:pt>
                <c:pt idx="1333">
                  <c:v>11.135</c:v>
                </c:pt>
                <c:pt idx="1334">
                  <c:v>11.203799999999999</c:v>
                </c:pt>
                <c:pt idx="1335">
                  <c:v>11.227600000000001</c:v>
                </c:pt>
                <c:pt idx="1336">
                  <c:v>11.2193</c:v>
                </c:pt>
                <c:pt idx="1337">
                  <c:v>11.1759</c:v>
                </c:pt>
                <c:pt idx="1338">
                  <c:v>11.1898</c:v>
                </c:pt>
                <c:pt idx="1339">
                  <c:v>11.250500000000001</c:v>
                </c:pt>
                <c:pt idx="1340">
                  <c:v>11.322800000000001</c:v>
                </c:pt>
                <c:pt idx="1341">
                  <c:v>11.2942</c:v>
                </c:pt>
                <c:pt idx="1342">
                  <c:v>11.2293</c:v>
                </c:pt>
                <c:pt idx="1343">
                  <c:v>11.1783</c:v>
                </c:pt>
                <c:pt idx="1344">
                  <c:v>11.189299999999999</c:v>
                </c:pt>
                <c:pt idx="1345">
                  <c:v>11.217499999999999</c:v>
                </c:pt>
                <c:pt idx="1346">
                  <c:v>11.217599999999999</c:v>
                </c:pt>
                <c:pt idx="1347">
                  <c:v>11.230700000000001</c:v>
                </c:pt>
                <c:pt idx="1348">
                  <c:v>11.1945</c:v>
                </c:pt>
                <c:pt idx="1349">
                  <c:v>11.158300000000001</c:v>
                </c:pt>
                <c:pt idx="1350">
                  <c:v>11.087899999999999</c:v>
                </c:pt>
                <c:pt idx="1351">
                  <c:v>11.115500000000001</c:v>
                </c:pt>
                <c:pt idx="1352">
                  <c:v>11.061500000000001</c:v>
                </c:pt>
                <c:pt idx="1353">
                  <c:v>11.103199999999999</c:v>
                </c:pt>
                <c:pt idx="1354">
                  <c:v>11.1021</c:v>
                </c:pt>
                <c:pt idx="1355">
                  <c:v>11.129</c:v>
                </c:pt>
                <c:pt idx="1356">
                  <c:v>11.0776</c:v>
                </c:pt>
                <c:pt idx="1357">
                  <c:v>11.061400000000001</c:v>
                </c:pt>
                <c:pt idx="1358">
                  <c:v>11.041</c:v>
                </c:pt>
                <c:pt idx="1359">
                  <c:v>11.036099999999999</c:v>
                </c:pt>
                <c:pt idx="1360">
                  <c:v>11.0571</c:v>
                </c:pt>
                <c:pt idx="1361">
                  <c:v>11.0595</c:v>
                </c:pt>
                <c:pt idx="1362">
                  <c:v>11.103300000000001</c:v>
                </c:pt>
                <c:pt idx="1363">
                  <c:v>11.1159</c:v>
                </c:pt>
                <c:pt idx="1364">
                  <c:v>11.0832</c:v>
                </c:pt>
                <c:pt idx="1365">
                  <c:v>11.027100000000001</c:v>
                </c:pt>
                <c:pt idx="1366">
                  <c:v>11.0284</c:v>
                </c:pt>
                <c:pt idx="1367">
                  <c:v>10.981999999999999</c:v>
                </c:pt>
                <c:pt idx="1368">
                  <c:v>10.948700000000001</c:v>
                </c:pt>
                <c:pt idx="1369">
                  <c:v>10.943300000000001</c:v>
                </c:pt>
                <c:pt idx="1370">
                  <c:v>10.9693</c:v>
                </c:pt>
                <c:pt idx="1371">
                  <c:v>11.0082</c:v>
                </c:pt>
                <c:pt idx="1372">
                  <c:v>11.032299999999999</c:v>
                </c:pt>
                <c:pt idx="1373">
                  <c:v>11.0189</c:v>
                </c:pt>
                <c:pt idx="1374">
                  <c:v>11.029</c:v>
                </c:pt>
                <c:pt idx="1375">
                  <c:v>11.037599999999999</c:v>
                </c:pt>
                <c:pt idx="1376">
                  <c:v>10.9963</c:v>
                </c:pt>
                <c:pt idx="1377">
                  <c:v>10.966799999999999</c:v>
                </c:pt>
                <c:pt idx="1378">
                  <c:v>10.9283</c:v>
                </c:pt>
                <c:pt idx="1379">
                  <c:v>10.971500000000001</c:v>
                </c:pt>
                <c:pt idx="1380">
                  <c:v>10.9533</c:v>
                </c:pt>
                <c:pt idx="1381">
                  <c:v>10.9801</c:v>
                </c:pt>
                <c:pt idx="1382">
                  <c:v>10.937200000000001</c:v>
                </c:pt>
                <c:pt idx="1383">
                  <c:v>10.964499999999999</c:v>
                </c:pt>
                <c:pt idx="1384">
                  <c:v>10.903</c:v>
                </c:pt>
                <c:pt idx="1385">
                  <c:v>10.869899999999999</c:v>
                </c:pt>
                <c:pt idx="1386">
                  <c:v>10.916</c:v>
                </c:pt>
                <c:pt idx="1387">
                  <c:v>10.844200000000001</c:v>
                </c:pt>
                <c:pt idx="1388">
                  <c:v>10.814399999999999</c:v>
                </c:pt>
                <c:pt idx="1389">
                  <c:v>10.8179</c:v>
                </c:pt>
                <c:pt idx="1390">
                  <c:v>10.879200000000001</c:v>
                </c:pt>
                <c:pt idx="1391">
                  <c:v>10.8695</c:v>
                </c:pt>
                <c:pt idx="1392">
                  <c:v>10.849399999999999</c:v>
                </c:pt>
                <c:pt idx="1393">
                  <c:v>10.886799999999999</c:v>
                </c:pt>
                <c:pt idx="1394">
                  <c:v>10.864800000000001</c:v>
                </c:pt>
                <c:pt idx="1395">
                  <c:v>10.868</c:v>
                </c:pt>
                <c:pt idx="1396">
                  <c:v>10.8392</c:v>
                </c:pt>
                <c:pt idx="1397">
                  <c:v>10.8332</c:v>
                </c:pt>
                <c:pt idx="1398">
                  <c:v>10.800700000000001</c:v>
                </c:pt>
                <c:pt idx="1399">
                  <c:v>10.7913</c:v>
                </c:pt>
                <c:pt idx="1400">
                  <c:v>10.834199999999999</c:v>
                </c:pt>
                <c:pt idx="1401">
                  <c:v>10.7982</c:v>
                </c:pt>
                <c:pt idx="1402">
                  <c:v>10.760999999999999</c:v>
                </c:pt>
                <c:pt idx="1403">
                  <c:v>10.7897</c:v>
                </c:pt>
                <c:pt idx="1404">
                  <c:v>10.764200000000001</c:v>
                </c:pt>
                <c:pt idx="1405">
                  <c:v>10.8127</c:v>
                </c:pt>
                <c:pt idx="1406">
                  <c:v>10.8428</c:v>
                </c:pt>
                <c:pt idx="1407">
                  <c:v>10.7645</c:v>
                </c:pt>
                <c:pt idx="1408">
                  <c:v>10.7752</c:v>
                </c:pt>
                <c:pt idx="1409">
                  <c:v>10.732699999999999</c:v>
                </c:pt>
                <c:pt idx="1410">
                  <c:v>10.7438</c:v>
                </c:pt>
                <c:pt idx="1411">
                  <c:v>10.7555</c:v>
                </c:pt>
                <c:pt idx="1412">
                  <c:v>10.7689</c:v>
                </c:pt>
                <c:pt idx="1413">
                  <c:v>10.7997</c:v>
                </c:pt>
                <c:pt idx="1414">
                  <c:v>10.742800000000001</c:v>
                </c:pt>
                <c:pt idx="1415">
                  <c:v>10.704499999999999</c:v>
                </c:pt>
                <c:pt idx="1416">
                  <c:v>10.6881</c:v>
                </c:pt>
                <c:pt idx="1417">
                  <c:v>10.6898</c:v>
                </c:pt>
                <c:pt idx="1418">
                  <c:v>10.6372</c:v>
                </c:pt>
                <c:pt idx="1419">
                  <c:v>10.6312</c:v>
                </c:pt>
                <c:pt idx="1420">
                  <c:v>10.595800000000001</c:v>
                </c:pt>
                <c:pt idx="1421">
                  <c:v>10.6227</c:v>
                </c:pt>
                <c:pt idx="1422">
                  <c:v>10.649800000000001</c:v>
                </c:pt>
                <c:pt idx="1423">
                  <c:v>10.594200000000001</c:v>
                </c:pt>
                <c:pt idx="1424">
                  <c:v>10.630699999999999</c:v>
                </c:pt>
                <c:pt idx="1425">
                  <c:v>10.6683</c:v>
                </c:pt>
                <c:pt idx="1426">
                  <c:v>10.7165</c:v>
                </c:pt>
                <c:pt idx="1427">
                  <c:v>10.643000000000001</c:v>
                </c:pt>
                <c:pt idx="1428">
                  <c:v>10.620100000000001</c:v>
                </c:pt>
                <c:pt idx="1429">
                  <c:v>10.605700000000001</c:v>
                </c:pt>
                <c:pt idx="1430">
                  <c:v>10.599399999999999</c:v>
                </c:pt>
                <c:pt idx="1431">
                  <c:v>10.5968</c:v>
                </c:pt>
                <c:pt idx="1432">
                  <c:v>10.613799999999999</c:v>
                </c:pt>
                <c:pt idx="1433">
                  <c:v>10.5831</c:v>
                </c:pt>
                <c:pt idx="1434">
                  <c:v>10.5921</c:v>
                </c:pt>
                <c:pt idx="1435">
                  <c:v>10.601800000000001</c:v>
                </c:pt>
                <c:pt idx="1436">
                  <c:v>10.638299999999999</c:v>
                </c:pt>
                <c:pt idx="1437">
                  <c:v>10.587400000000001</c:v>
                </c:pt>
                <c:pt idx="1438">
                  <c:v>10.5815</c:v>
                </c:pt>
                <c:pt idx="1439">
                  <c:v>10.6343</c:v>
                </c:pt>
                <c:pt idx="1440">
                  <c:v>10.603999999999999</c:v>
                </c:pt>
                <c:pt idx="1441">
                  <c:v>10.5809</c:v>
                </c:pt>
                <c:pt idx="1442">
                  <c:v>10.6088</c:v>
                </c:pt>
                <c:pt idx="1443">
                  <c:v>10.6601</c:v>
                </c:pt>
                <c:pt idx="1444">
                  <c:v>10.7753</c:v>
                </c:pt>
                <c:pt idx="1445">
                  <c:v>10.7356</c:v>
                </c:pt>
                <c:pt idx="1446">
                  <c:v>10.7742</c:v>
                </c:pt>
                <c:pt idx="1447">
                  <c:v>10.882199999999999</c:v>
                </c:pt>
                <c:pt idx="1448">
                  <c:v>10.815300000000001</c:v>
                </c:pt>
                <c:pt idx="1449">
                  <c:v>10.833299999999999</c:v>
                </c:pt>
                <c:pt idx="1450">
                  <c:v>10.893599999999999</c:v>
                </c:pt>
                <c:pt idx="1451">
                  <c:v>10.8377</c:v>
                </c:pt>
                <c:pt idx="1452">
                  <c:v>10.7995</c:v>
                </c:pt>
                <c:pt idx="1453">
                  <c:v>10.7234</c:v>
                </c:pt>
                <c:pt idx="1454">
                  <c:v>10.683999999999999</c:v>
                </c:pt>
                <c:pt idx="1455">
                  <c:v>10.668900000000001</c:v>
                </c:pt>
                <c:pt idx="1456">
                  <c:v>10.6868</c:v>
                </c:pt>
                <c:pt idx="1457">
                  <c:v>10.701499999999999</c:v>
                </c:pt>
                <c:pt idx="1458">
                  <c:v>10.7126</c:v>
                </c:pt>
                <c:pt idx="1459">
                  <c:v>10.708</c:v>
                </c:pt>
                <c:pt idx="1460">
                  <c:v>10.699400000000001</c:v>
                </c:pt>
                <c:pt idx="1461">
                  <c:v>10.7456</c:v>
                </c:pt>
                <c:pt idx="1462">
                  <c:v>10.8355</c:v>
                </c:pt>
                <c:pt idx="1463">
                  <c:v>10.807</c:v>
                </c:pt>
                <c:pt idx="1464">
                  <c:v>10.8558</c:v>
                </c:pt>
                <c:pt idx="1465">
                  <c:v>10.8232</c:v>
                </c:pt>
                <c:pt idx="1466">
                  <c:v>10.7798</c:v>
                </c:pt>
                <c:pt idx="1467">
                  <c:v>10.834099999999999</c:v>
                </c:pt>
                <c:pt idx="1468">
                  <c:v>10.8475</c:v>
                </c:pt>
                <c:pt idx="1469">
                  <c:v>10.875999999999999</c:v>
                </c:pt>
                <c:pt idx="1470">
                  <c:v>10.885999999999999</c:v>
                </c:pt>
                <c:pt idx="1471">
                  <c:v>10.849500000000001</c:v>
                </c:pt>
                <c:pt idx="1472">
                  <c:v>10.8131</c:v>
                </c:pt>
                <c:pt idx="1473">
                  <c:v>10.790699999999999</c:v>
                </c:pt>
                <c:pt idx="1474">
                  <c:v>10.7683</c:v>
                </c:pt>
                <c:pt idx="1475">
                  <c:v>10.685700000000001</c:v>
                </c:pt>
                <c:pt idx="1476">
                  <c:v>10.711499999999999</c:v>
                </c:pt>
                <c:pt idx="1477">
                  <c:v>10.768700000000001</c:v>
                </c:pt>
                <c:pt idx="1478">
                  <c:v>10.794</c:v>
                </c:pt>
                <c:pt idx="1479">
                  <c:v>10.7965</c:v>
                </c:pt>
                <c:pt idx="1480">
                  <c:v>10.800700000000001</c:v>
                </c:pt>
                <c:pt idx="1481">
                  <c:v>10.8842</c:v>
                </c:pt>
                <c:pt idx="1482">
                  <c:v>10.940799999999999</c:v>
                </c:pt>
                <c:pt idx="1483">
                  <c:v>10.916399999999999</c:v>
                </c:pt>
                <c:pt idx="1484">
                  <c:v>10.8462</c:v>
                </c:pt>
                <c:pt idx="1485">
                  <c:v>10.8307</c:v>
                </c:pt>
                <c:pt idx="1486">
                  <c:v>10.8752</c:v>
                </c:pt>
                <c:pt idx="1487">
                  <c:v>10.8393</c:v>
                </c:pt>
                <c:pt idx="1488">
                  <c:v>10.8948</c:v>
                </c:pt>
                <c:pt idx="1489">
                  <c:v>10.856</c:v>
                </c:pt>
                <c:pt idx="1490">
                  <c:v>10.841699999999999</c:v>
                </c:pt>
                <c:pt idx="1491">
                  <c:v>10.891</c:v>
                </c:pt>
                <c:pt idx="1492">
                  <c:v>10.9092</c:v>
                </c:pt>
                <c:pt idx="1493">
                  <c:v>10.8447</c:v>
                </c:pt>
                <c:pt idx="1494">
                  <c:v>10.7857</c:v>
                </c:pt>
                <c:pt idx="1495">
                  <c:v>10.764699999999999</c:v>
                </c:pt>
                <c:pt idx="1496">
                  <c:v>10.7613</c:v>
                </c:pt>
                <c:pt idx="1497">
                  <c:v>10.7218</c:v>
                </c:pt>
                <c:pt idx="1498">
                  <c:v>10.749499999999999</c:v>
                </c:pt>
                <c:pt idx="1499">
                  <c:v>10.7072</c:v>
                </c:pt>
                <c:pt idx="1500">
                  <c:v>10.728199999999999</c:v>
                </c:pt>
                <c:pt idx="1501">
                  <c:v>10.7104</c:v>
                </c:pt>
                <c:pt idx="1502">
                  <c:v>10.714</c:v>
                </c:pt>
                <c:pt idx="1503">
                  <c:v>10.683299999999999</c:v>
                </c:pt>
                <c:pt idx="1504">
                  <c:v>10.6897</c:v>
                </c:pt>
                <c:pt idx="1505">
                  <c:v>10.650499999999999</c:v>
                </c:pt>
                <c:pt idx="1506">
                  <c:v>10.635</c:v>
                </c:pt>
                <c:pt idx="1507">
                  <c:v>10.676</c:v>
                </c:pt>
                <c:pt idx="1508">
                  <c:v>10.654299999999999</c:v>
                </c:pt>
                <c:pt idx="1509">
                  <c:v>10.6425</c:v>
                </c:pt>
                <c:pt idx="1510">
                  <c:v>10.6678</c:v>
                </c:pt>
                <c:pt idx="1511">
                  <c:v>10.618</c:v>
                </c:pt>
                <c:pt idx="1512">
                  <c:v>10.6083</c:v>
                </c:pt>
                <c:pt idx="1513">
                  <c:v>10.606999999999999</c:v>
                </c:pt>
                <c:pt idx="1514">
                  <c:v>10.567</c:v>
                </c:pt>
                <c:pt idx="1515">
                  <c:v>10.5702</c:v>
                </c:pt>
                <c:pt idx="1516">
                  <c:v>10.5793</c:v>
                </c:pt>
                <c:pt idx="1517">
                  <c:v>10.524699999999999</c:v>
                </c:pt>
                <c:pt idx="1518">
                  <c:v>10.4558</c:v>
                </c:pt>
                <c:pt idx="1519">
                  <c:v>10.4741</c:v>
                </c:pt>
                <c:pt idx="1520">
                  <c:v>10.409700000000001</c:v>
                </c:pt>
                <c:pt idx="1521">
                  <c:v>10.44</c:v>
                </c:pt>
                <c:pt idx="1522">
                  <c:v>10.502000000000001</c:v>
                </c:pt>
                <c:pt idx="1523">
                  <c:v>10.624000000000001</c:v>
                </c:pt>
                <c:pt idx="1524">
                  <c:v>10.636799999999999</c:v>
                </c:pt>
                <c:pt idx="1525">
                  <c:v>10.693099999999999</c:v>
                </c:pt>
                <c:pt idx="1526">
                  <c:v>10.7378</c:v>
                </c:pt>
                <c:pt idx="1527">
                  <c:v>10.7567</c:v>
                </c:pt>
                <c:pt idx="1528">
                  <c:v>10.728300000000001</c:v>
                </c:pt>
                <c:pt idx="1529">
                  <c:v>10.6997</c:v>
                </c:pt>
                <c:pt idx="1530">
                  <c:v>10.6457</c:v>
                </c:pt>
                <c:pt idx="1531">
                  <c:v>10.6532</c:v>
                </c:pt>
                <c:pt idx="1532">
                  <c:v>10.6845</c:v>
                </c:pt>
                <c:pt idx="1533">
                  <c:v>10.693199999999999</c:v>
                </c:pt>
                <c:pt idx="1534">
                  <c:v>10.7362</c:v>
                </c:pt>
                <c:pt idx="1535">
                  <c:v>10.777699999999999</c:v>
                </c:pt>
                <c:pt idx="1536">
                  <c:v>10.710900000000001</c:v>
                </c:pt>
                <c:pt idx="1537">
                  <c:v>10.634399999999999</c:v>
                </c:pt>
                <c:pt idx="1538">
                  <c:v>10.625299999999999</c:v>
                </c:pt>
                <c:pt idx="1539">
                  <c:v>10.6455</c:v>
                </c:pt>
                <c:pt idx="1540">
                  <c:v>10.5815</c:v>
                </c:pt>
                <c:pt idx="1541">
                  <c:v>10.5907</c:v>
                </c:pt>
                <c:pt idx="1542">
                  <c:v>10.5726</c:v>
                </c:pt>
                <c:pt idx="1543">
                  <c:v>10.544600000000001</c:v>
                </c:pt>
                <c:pt idx="1544">
                  <c:v>10.599</c:v>
                </c:pt>
                <c:pt idx="1545">
                  <c:v>10.6097</c:v>
                </c:pt>
                <c:pt idx="1546">
                  <c:v>10.5732</c:v>
                </c:pt>
                <c:pt idx="1547">
                  <c:v>10.575200000000001</c:v>
                </c:pt>
                <c:pt idx="1548">
                  <c:v>10.558999999999999</c:v>
                </c:pt>
                <c:pt idx="1549">
                  <c:v>10.5372</c:v>
                </c:pt>
                <c:pt idx="1550">
                  <c:v>10.5778</c:v>
                </c:pt>
                <c:pt idx="1551">
                  <c:v>10.5589</c:v>
                </c:pt>
                <c:pt idx="1552">
                  <c:v>10.5078</c:v>
                </c:pt>
                <c:pt idx="1553">
                  <c:v>10.520799999999999</c:v>
                </c:pt>
                <c:pt idx="1554">
                  <c:v>10.5063</c:v>
                </c:pt>
                <c:pt idx="1555">
                  <c:v>10.500400000000001</c:v>
                </c:pt>
                <c:pt idx="1556">
                  <c:v>10.5039</c:v>
                </c:pt>
                <c:pt idx="1557">
                  <c:v>10.4598</c:v>
                </c:pt>
                <c:pt idx="1558">
                  <c:v>10.441599999999999</c:v>
                </c:pt>
                <c:pt idx="1559">
                  <c:v>10.443300000000001</c:v>
                </c:pt>
                <c:pt idx="1560">
                  <c:v>10.430300000000001</c:v>
                </c:pt>
                <c:pt idx="1561">
                  <c:v>10.480499999999999</c:v>
                </c:pt>
                <c:pt idx="1562">
                  <c:v>10.498100000000001</c:v>
                </c:pt>
                <c:pt idx="1563">
                  <c:v>10.4758</c:v>
                </c:pt>
                <c:pt idx="1564">
                  <c:v>10.527699999999999</c:v>
                </c:pt>
                <c:pt idx="1565">
                  <c:v>10.4803</c:v>
                </c:pt>
                <c:pt idx="1566">
                  <c:v>10.487</c:v>
                </c:pt>
                <c:pt idx="1567">
                  <c:v>10.5258</c:v>
                </c:pt>
                <c:pt idx="1568">
                  <c:v>10.524900000000001</c:v>
                </c:pt>
                <c:pt idx="1569">
                  <c:v>10.516999999999999</c:v>
                </c:pt>
                <c:pt idx="1570">
                  <c:v>10.5175</c:v>
                </c:pt>
                <c:pt idx="1571">
                  <c:v>10.4528</c:v>
                </c:pt>
                <c:pt idx="1572">
                  <c:v>10.440099999999999</c:v>
                </c:pt>
                <c:pt idx="1573">
                  <c:v>10.438800000000001</c:v>
                </c:pt>
                <c:pt idx="1574">
                  <c:v>10.499000000000001</c:v>
                </c:pt>
                <c:pt idx="1575">
                  <c:v>10.4885</c:v>
                </c:pt>
                <c:pt idx="1576">
                  <c:v>10.476100000000001</c:v>
                </c:pt>
                <c:pt idx="1577">
                  <c:v>10.466100000000001</c:v>
                </c:pt>
                <c:pt idx="1578">
                  <c:v>10.456</c:v>
                </c:pt>
                <c:pt idx="1579">
                  <c:v>10.4673</c:v>
                </c:pt>
                <c:pt idx="1580">
                  <c:v>10.5113</c:v>
                </c:pt>
                <c:pt idx="1581">
                  <c:v>10.575900000000001</c:v>
                </c:pt>
                <c:pt idx="1582">
                  <c:v>10.611800000000001</c:v>
                </c:pt>
                <c:pt idx="1583">
                  <c:v>10.7003</c:v>
                </c:pt>
                <c:pt idx="1584">
                  <c:v>10.756</c:v>
                </c:pt>
                <c:pt idx="1585">
                  <c:v>10.7094</c:v>
                </c:pt>
                <c:pt idx="1586">
                  <c:v>10.7125</c:v>
                </c:pt>
                <c:pt idx="1587">
                  <c:v>10.7126</c:v>
                </c:pt>
                <c:pt idx="1588">
                  <c:v>10.6942</c:v>
                </c:pt>
                <c:pt idx="1589">
                  <c:v>10.666700000000001</c:v>
                </c:pt>
                <c:pt idx="1590">
                  <c:v>10.6212</c:v>
                </c:pt>
                <c:pt idx="1591">
                  <c:v>10.688499999999999</c:v>
                </c:pt>
                <c:pt idx="1592">
                  <c:v>10.7568</c:v>
                </c:pt>
                <c:pt idx="1593">
                  <c:v>10.8628</c:v>
                </c:pt>
                <c:pt idx="1594">
                  <c:v>10.8612</c:v>
                </c:pt>
                <c:pt idx="1595">
                  <c:v>10.8568</c:v>
                </c:pt>
                <c:pt idx="1596">
                  <c:v>10.9329</c:v>
                </c:pt>
                <c:pt idx="1597">
                  <c:v>10.9633</c:v>
                </c:pt>
                <c:pt idx="1598">
                  <c:v>10.951000000000001</c:v>
                </c:pt>
                <c:pt idx="1599">
                  <c:v>10.922800000000001</c:v>
                </c:pt>
                <c:pt idx="1600">
                  <c:v>10.8935</c:v>
                </c:pt>
                <c:pt idx="1601">
                  <c:v>10.871700000000001</c:v>
                </c:pt>
                <c:pt idx="1602">
                  <c:v>10.854799999999999</c:v>
                </c:pt>
                <c:pt idx="1603">
                  <c:v>10.9467</c:v>
                </c:pt>
                <c:pt idx="1604">
                  <c:v>11.0557</c:v>
                </c:pt>
                <c:pt idx="1605">
                  <c:v>11.144299999999999</c:v>
                </c:pt>
                <c:pt idx="1606">
                  <c:v>11.095599999999999</c:v>
                </c:pt>
                <c:pt idx="1607">
                  <c:v>11.0708</c:v>
                </c:pt>
                <c:pt idx="1608">
                  <c:v>11.047700000000001</c:v>
                </c:pt>
                <c:pt idx="1609">
                  <c:v>11.084199999999999</c:v>
                </c:pt>
                <c:pt idx="1610">
                  <c:v>11.001099999999999</c:v>
                </c:pt>
                <c:pt idx="1611">
                  <c:v>10.9773</c:v>
                </c:pt>
                <c:pt idx="1612">
                  <c:v>11.030200000000001</c:v>
                </c:pt>
                <c:pt idx="1613">
                  <c:v>11.066700000000001</c:v>
                </c:pt>
                <c:pt idx="1614">
                  <c:v>11.0656</c:v>
                </c:pt>
                <c:pt idx="1615">
                  <c:v>11.084199999999999</c:v>
                </c:pt>
                <c:pt idx="1616">
                  <c:v>11.1578</c:v>
                </c:pt>
                <c:pt idx="1617">
                  <c:v>11.1135</c:v>
                </c:pt>
                <c:pt idx="1618">
                  <c:v>11.090299999999999</c:v>
                </c:pt>
                <c:pt idx="1619">
                  <c:v>11.032299999999999</c:v>
                </c:pt>
                <c:pt idx="1620">
                  <c:v>10.960800000000001</c:v>
                </c:pt>
                <c:pt idx="1621">
                  <c:v>10.9694</c:v>
                </c:pt>
                <c:pt idx="1622">
                  <c:v>10.9587</c:v>
                </c:pt>
                <c:pt idx="1623">
                  <c:v>10.9381</c:v>
                </c:pt>
                <c:pt idx="1624">
                  <c:v>10.925800000000001</c:v>
                </c:pt>
                <c:pt idx="1625">
                  <c:v>10.842499999999999</c:v>
                </c:pt>
                <c:pt idx="1626">
                  <c:v>10.838100000000001</c:v>
                </c:pt>
                <c:pt idx="1627">
                  <c:v>11.032500000000001</c:v>
                </c:pt>
                <c:pt idx="1628">
                  <c:v>11.1532</c:v>
                </c:pt>
                <c:pt idx="1629">
                  <c:v>11.0518</c:v>
                </c:pt>
                <c:pt idx="1630">
                  <c:v>11.132999999999999</c:v>
                </c:pt>
                <c:pt idx="1631">
                  <c:v>11.2005</c:v>
                </c:pt>
                <c:pt idx="1632">
                  <c:v>11.1915</c:v>
                </c:pt>
                <c:pt idx="1633">
                  <c:v>11.2799</c:v>
                </c:pt>
                <c:pt idx="1634">
                  <c:v>11.1935</c:v>
                </c:pt>
                <c:pt idx="1635">
                  <c:v>11.285399999999999</c:v>
                </c:pt>
                <c:pt idx="1636">
                  <c:v>11.2097</c:v>
                </c:pt>
                <c:pt idx="1637">
                  <c:v>11.1373</c:v>
                </c:pt>
                <c:pt idx="1638">
                  <c:v>11.1303</c:v>
                </c:pt>
                <c:pt idx="1639">
                  <c:v>11.269299999999999</c:v>
                </c:pt>
                <c:pt idx="1640">
                  <c:v>11.2966</c:v>
                </c:pt>
                <c:pt idx="1641">
                  <c:v>11.2843</c:v>
                </c:pt>
                <c:pt idx="1642">
                  <c:v>11.297000000000001</c:v>
                </c:pt>
                <c:pt idx="1643">
                  <c:v>11.285399999999999</c:v>
                </c:pt>
                <c:pt idx="1644">
                  <c:v>11.3667</c:v>
                </c:pt>
                <c:pt idx="1645">
                  <c:v>11.324999999999999</c:v>
                </c:pt>
                <c:pt idx="1646">
                  <c:v>11.419</c:v>
                </c:pt>
                <c:pt idx="1647">
                  <c:v>11.377700000000001</c:v>
                </c:pt>
                <c:pt idx="1648">
                  <c:v>11.3827</c:v>
                </c:pt>
                <c:pt idx="1649">
                  <c:v>11.432700000000001</c:v>
                </c:pt>
                <c:pt idx="1650">
                  <c:v>11.4527</c:v>
                </c:pt>
                <c:pt idx="1651">
                  <c:v>11.411300000000001</c:v>
                </c:pt>
                <c:pt idx="1652">
                  <c:v>11.414</c:v>
                </c:pt>
                <c:pt idx="1653">
                  <c:v>11.4459</c:v>
                </c:pt>
                <c:pt idx="1654">
                  <c:v>11.4809</c:v>
                </c:pt>
                <c:pt idx="1655">
                  <c:v>11.444100000000001</c:v>
                </c:pt>
                <c:pt idx="1656">
                  <c:v>11.4405</c:v>
                </c:pt>
                <c:pt idx="1657">
                  <c:v>11.4382</c:v>
                </c:pt>
                <c:pt idx="1658">
                  <c:v>11.409000000000001</c:v>
                </c:pt>
                <c:pt idx="1659">
                  <c:v>11.430199999999999</c:v>
                </c:pt>
                <c:pt idx="1660">
                  <c:v>11.3973</c:v>
                </c:pt>
                <c:pt idx="1661">
                  <c:v>11.4009</c:v>
                </c:pt>
                <c:pt idx="1662">
                  <c:v>11.2723</c:v>
                </c:pt>
                <c:pt idx="1663">
                  <c:v>11.1302</c:v>
                </c:pt>
                <c:pt idx="1664">
                  <c:v>11.0642</c:v>
                </c:pt>
                <c:pt idx="1665">
                  <c:v>11.190099999999999</c:v>
                </c:pt>
                <c:pt idx="1666">
                  <c:v>11.1061</c:v>
                </c:pt>
                <c:pt idx="1667">
                  <c:v>11.0243</c:v>
                </c:pt>
                <c:pt idx="1668">
                  <c:v>10.954700000000001</c:v>
                </c:pt>
                <c:pt idx="1669">
                  <c:v>11.009499999999999</c:v>
                </c:pt>
                <c:pt idx="1670">
                  <c:v>11.0303</c:v>
                </c:pt>
                <c:pt idx="1671">
                  <c:v>11.052300000000001</c:v>
                </c:pt>
                <c:pt idx="1672">
                  <c:v>11.0275</c:v>
                </c:pt>
                <c:pt idx="1673">
                  <c:v>10.991400000000001</c:v>
                </c:pt>
                <c:pt idx="1674">
                  <c:v>10.9618</c:v>
                </c:pt>
                <c:pt idx="1675">
                  <c:v>10.904500000000001</c:v>
                </c:pt>
                <c:pt idx="1676">
                  <c:v>10.870799999999999</c:v>
                </c:pt>
                <c:pt idx="1677">
                  <c:v>10.8954</c:v>
                </c:pt>
                <c:pt idx="1678">
                  <c:v>10.930300000000001</c:v>
                </c:pt>
                <c:pt idx="1679">
                  <c:v>10.9148</c:v>
                </c:pt>
                <c:pt idx="1680">
                  <c:v>10.9337</c:v>
                </c:pt>
                <c:pt idx="1681">
                  <c:v>10.896800000000001</c:v>
                </c:pt>
                <c:pt idx="1682">
                  <c:v>10.8947</c:v>
                </c:pt>
                <c:pt idx="1683">
                  <c:v>10.918100000000001</c:v>
                </c:pt>
                <c:pt idx="1684">
                  <c:v>11.020300000000001</c:v>
                </c:pt>
                <c:pt idx="1685">
                  <c:v>10.9537</c:v>
                </c:pt>
                <c:pt idx="1686">
                  <c:v>10.9802</c:v>
                </c:pt>
                <c:pt idx="1687">
                  <c:v>10.8908</c:v>
                </c:pt>
                <c:pt idx="1688">
                  <c:v>10.883800000000001</c:v>
                </c:pt>
                <c:pt idx="1689">
                  <c:v>10.911300000000001</c:v>
                </c:pt>
                <c:pt idx="1690">
                  <c:v>10.8386</c:v>
                </c:pt>
                <c:pt idx="1691">
                  <c:v>10.880800000000001</c:v>
                </c:pt>
                <c:pt idx="1692">
                  <c:v>10.8147</c:v>
                </c:pt>
                <c:pt idx="1693">
                  <c:v>10.8028</c:v>
                </c:pt>
                <c:pt idx="1694">
                  <c:v>10.824999999999999</c:v>
                </c:pt>
                <c:pt idx="1695">
                  <c:v>10.75</c:v>
                </c:pt>
                <c:pt idx="1696">
                  <c:v>10.747999999999999</c:v>
                </c:pt>
                <c:pt idx="1697">
                  <c:v>10.8217</c:v>
                </c:pt>
                <c:pt idx="1698">
                  <c:v>10.803800000000001</c:v>
                </c:pt>
                <c:pt idx="1699">
                  <c:v>10.804</c:v>
                </c:pt>
                <c:pt idx="1700">
                  <c:v>10.8428</c:v>
                </c:pt>
                <c:pt idx="1701">
                  <c:v>10.922000000000001</c:v>
                </c:pt>
                <c:pt idx="1702">
                  <c:v>10.9528</c:v>
                </c:pt>
                <c:pt idx="1703">
                  <c:v>10.934699999999999</c:v>
                </c:pt>
                <c:pt idx="1704">
                  <c:v>10.9047</c:v>
                </c:pt>
                <c:pt idx="1705">
                  <c:v>10.865</c:v>
                </c:pt>
                <c:pt idx="1706">
                  <c:v>10.903700000000001</c:v>
                </c:pt>
                <c:pt idx="1707">
                  <c:v>10.895200000000001</c:v>
                </c:pt>
                <c:pt idx="1708">
                  <c:v>10.8476</c:v>
                </c:pt>
                <c:pt idx="1709">
                  <c:v>10.8438</c:v>
                </c:pt>
                <c:pt idx="1710">
                  <c:v>10.938000000000001</c:v>
                </c:pt>
                <c:pt idx="1711">
                  <c:v>11.019600000000001</c:v>
                </c:pt>
                <c:pt idx="1712">
                  <c:v>11.027100000000001</c:v>
                </c:pt>
                <c:pt idx="1713">
                  <c:v>11.070499999999999</c:v>
                </c:pt>
                <c:pt idx="1714">
                  <c:v>11.036099999999999</c:v>
                </c:pt>
                <c:pt idx="1715">
                  <c:v>11.011699999999999</c:v>
                </c:pt>
                <c:pt idx="1716">
                  <c:v>10.9818</c:v>
                </c:pt>
                <c:pt idx="1717">
                  <c:v>10.9468</c:v>
                </c:pt>
                <c:pt idx="1718">
                  <c:v>10.927300000000001</c:v>
                </c:pt>
                <c:pt idx="1719">
                  <c:v>10.922700000000001</c:v>
                </c:pt>
                <c:pt idx="1720">
                  <c:v>10.9346</c:v>
                </c:pt>
                <c:pt idx="1721">
                  <c:v>10.9953</c:v>
                </c:pt>
                <c:pt idx="1722">
                  <c:v>11.0877</c:v>
                </c:pt>
                <c:pt idx="1723">
                  <c:v>11.105</c:v>
                </c:pt>
                <c:pt idx="1724">
                  <c:v>11.0418</c:v>
                </c:pt>
                <c:pt idx="1725">
                  <c:v>11.0152</c:v>
                </c:pt>
                <c:pt idx="1726">
                  <c:v>11.0502</c:v>
                </c:pt>
                <c:pt idx="1727">
                  <c:v>10.993499999999999</c:v>
                </c:pt>
                <c:pt idx="1728">
                  <c:v>10.9733</c:v>
                </c:pt>
                <c:pt idx="1729">
                  <c:v>11.0404</c:v>
                </c:pt>
                <c:pt idx="1730">
                  <c:v>11.0533</c:v>
                </c:pt>
                <c:pt idx="1731">
                  <c:v>11.0185</c:v>
                </c:pt>
                <c:pt idx="1732">
                  <c:v>11.0624</c:v>
                </c:pt>
                <c:pt idx="1733">
                  <c:v>11.084199999999999</c:v>
                </c:pt>
                <c:pt idx="1734">
                  <c:v>11.059699999999999</c:v>
                </c:pt>
                <c:pt idx="1735">
                  <c:v>11.024800000000001</c:v>
                </c:pt>
                <c:pt idx="1736">
                  <c:v>10.9406</c:v>
                </c:pt>
                <c:pt idx="1737">
                  <c:v>10.8765</c:v>
                </c:pt>
                <c:pt idx="1738">
                  <c:v>10.836399999999999</c:v>
                </c:pt>
                <c:pt idx="1739">
                  <c:v>10.8703</c:v>
                </c:pt>
                <c:pt idx="1740">
                  <c:v>10.825699999999999</c:v>
                </c:pt>
                <c:pt idx="1741">
                  <c:v>10.805999999999999</c:v>
                </c:pt>
                <c:pt idx="1742">
                  <c:v>10.8169</c:v>
                </c:pt>
                <c:pt idx="1743">
                  <c:v>10.8489</c:v>
                </c:pt>
                <c:pt idx="1744">
                  <c:v>10.828900000000001</c:v>
                </c:pt>
                <c:pt idx="1745">
                  <c:v>10.7918</c:v>
                </c:pt>
                <c:pt idx="1746">
                  <c:v>10.731299999999999</c:v>
                </c:pt>
                <c:pt idx="1747">
                  <c:v>10.709300000000001</c:v>
                </c:pt>
                <c:pt idx="1748">
                  <c:v>10.773999999999999</c:v>
                </c:pt>
                <c:pt idx="1749">
                  <c:v>10.763999999999999</c:v>
                </c:pt>
                <c:pt idx="1750">
                  <c:v>10.744899999999999</c:v>
                </c:pt>
                <c:pt idx="1751">
                  <c:v>10.7948</c:v>
                </c:pt>
                <c:pt idx="1752">
                  <c:v>10.8344</c:v>
                </c:pt>
                <c:pt idx="1753">
                  <c:v>10.82</c:v>
                </c:pt>
                <c:pt idx="1754">
                  <c:v>10.8598</c:v>
                </c:pt>
                <c:pt idx="1755">
                  <c:v>10.863200000000001</c:v>
                </c:pt>
                <c:pt idx="1756">
                  <c:v>10.915800000000001</c:v>
                </c:pt>
                <c:pt idx="1757">
                  <c:v>10.926299999999999</c:v>
                </c:pt>
                <c:pt idx="1758">
                  <c:v>10.8675</c:v>
                </c:pt>
                <c:pt idx="1759">
                  <c:v>10.859500000000001</c:v>
                </c:pt>
                <c:pt idx="1760">
                  <c:v>10.8527</c:v>
                </c:pt>
                <c:pt idx="1761">
                  <c:v>10.952400000000001</c:v>
                </c:pt>
                <c:pt idx="1762">
                  <c:v>11.0021</c:v>
                </c:pt>
                <c:pt idx="1763">
                  <c:v>10.9756</c:v>
                </c:pt>
                <c:pt idx="1764">
                  <c:v>10.9682</c:v>
                </c:pt>
                <c:pt idx="1765">
                  <c:v>11.0242</c:v>
                </c:pt>
                <c:pt idx="1766">
                  <c:v>11.052</c:v>
                </c:pt>
                <c:pt idx="1767">
                  <c:v>11.045400000000001</c:v>
                </c:pt>
                <c:pt idx="1768">
                  <c:v>10.9983</c:v>
                </c:pt>
                <c:pt idx="1769">
                  <c:v>10.9975</c:v>
                </c:pt>
                <c:pt idx="1770">
                  <c:v>10.9595</c:v>
                </c:pt>
                <c:pt idx="1771">
                  <c:v>10.894</c:v>
                </c:pt>
                <c:pt idx="1772">
                  <c:v>10.862</c:v>
                </c:pt>
                <c:pt idx="1773">
                  <c:v>10.8558</c:v>
                </c:pt>
                <c:pt idx="1774">
                  <c:v>10.8606</c:v>
                </c:pt>
                <c:pt idx="1775">
                  <c:v>10.8375</c:v>
                </c:pt>
                <c:pt idx="1776">
                  <c:v>10.8255</c:v>
                </c:pt>
                <c:pt idx="1777">
                  <c:v>10.792199999999999</c:v>
                </c:pt>
                <c:pt idx="1778">
                  <c:v>10.773999999999999</c:v>
                </c:pt>
                <c:pt idx="1779">
                  <c:v>10.8002</c:v>
                </c:pt>
                <c:pt idx="1780">
                  <c:v>10.8492</c:v>
                </c:pt>
                <c:pt idx="1781">
                  <c:v>10.807499999999999</c:v>
                </c:pt>
                <c:pt idx="1782">
                  <c:v>10.841100000000001</c:v>
                </c:pt>
                <c:pt idx="1783">
                  <c:v>10.8597</c:v>
                </c:pt>
                <c:pt idx="1784">
                  <c:v>10.874700000000001</c:v>
                </c:pt>
                <c:pt idx="1785">
                  <c:v>10.881</c:v>
                </c:pt>
                <c:pt idx="1786">
                  <c:v>10.875500000000001</c:v>
                </c:pt>
                <c:pt idx="1787">
                  <c:v>10.8116</c:v>
                </c:pt>
                <c:pt idx="1788">
                  <c:v>10.781499999999999</c:v>
                </c:pt>
                <c:pt idx="1789">
                  <c:v>10.770799999999999</c:v>
                </c:pt>
                <c:pt idx="1790">
                  <c:v>10.865</c:v>
                </c:pt>
                <c:pt idx="1791">
                  <c:v>10.935499999999999</c:v>
                </c:pt>
                <c:pt idx="1792">
                  <c:v>10.970499999999999</c:v>
                </c:pt>
                <c:pt idx="1793">
                  <c:v>11.0091</c:v>
                </c:pt>
                <c:pt idx="1794">
                  <c:v>11.033300000000001</c:v>
                </c:pt>
                <c:pt idx="1795">
                  <c:v>10.965</c:v>
                </c:pt>
                <c:pt idx="1796">
                  <c:v>10.9765</c:v>
                </c:pt>
                <c:pt idx="1797">
                  <c:v>10.9419</c:v>
                </c:pt>
                <c:pt idx="1798">
                  <c:v>10.986000000000001</c:v>
                </c:pt>
                <c:pt idx="1799">
                  <c:v>10.923400000000001</c:v>
                </c:pt>
                <c:pt idx="1800">
                  <c:v>10.9232</c:v>
                </c:pt>
                <c:pt idx="1801">
                  <c:v>10.882400000000001</c:v>
                </c:pt>
                <c:pt idx="1802">
                  <c:v>10.8918</c:v>
                </c:pt>
                <c:pt idx="1803">
                  <c:v>10.964499999999999</c:v>
                </c:pt>
                <c:pt idx="1804">
                  <c:v>10.948600000000001</c:v>
                </c:pt>
                <c:pt idx="1805">
                  <c:v>10.975300000000001</c:v>
                </c:pt>
                <c:pt idx="1806">
                  <c:v>11.0402</c:v>
                </c:pt>
                <c:pt idx="1807">
                  <c:v>11.0855</c:v>
                </c:pt>
                <c:pt idx="1808">
                  <c:v>11.0548</c:v>
                </c:pt>
                <c:pt idx="1809">
                  <c:v>11.0382</c:v>
                </c:pt>
                <c:pt idx="1810">
                  <c:v>10.981999999999999</c:v>
                </c:pt>
                <c:pt idx="1811">
                  <c:v>10.992100000000001</c:v>
                </c:pt>
                <c:pt idx="1812">
                  <c:v>10.9192</c:v>
                </c:pt>
                <c:pt idx="1813">
                  <c:v>10.936999999999999</c:v>
                </c:pt>
                <c:pt idx="1814">
                  <c:v>10.968299999999999</c:v>
                </c:pt>
                <c:pt idx="1815">
                  <c:v>10.960100000000001</c:v>
                </c:pt>
                <c:pt idx="1816">
                  <c:v>11.0227</c:v>
                </c:pt>
                <c:pt idx="1817">
                  <c:v>10.9915</c:v>
                </c:pt>
                <c:pt idx="1818">
                  <c:v>10.9152</c:v>
                </c:pt>
                <c:pt idx="1819">
                  <c:v>10.952199999999999</c:v>
                </c:pt>
                <c:pt idx="1820">
                  <c:v>10.995799999999999</c:v>
                </c:pt>
                <c:pt idx="1821">
                  <c:v>10.9778</c:v>
                </c:pt>
                <c:pt idx="1822">
                  <c:v>10.9755</c:v>
                </c:pt>
                <c:pt idx="1823">
                  <c:v>11.0023</c:v>
                </c:pt>
                <c:pt idx="1824">
                  <c:v>10.968299999999999</c:v>
                </c:pt>
                <c:pt idx="1825">
                  <c:v>11.0397</c:v>
                </c:pt>
                <c:pt idx="1826">
                  <c:v>11.079000000000001</c:v>
                </c:pt>
                <c:pt idx="1827">
                  <c:v>11.1493</c:v>
                </c:pt>
                <c:pt idx="1828">
                  <c:v>11.168200000000001</c:v>
                </c:pt>
                <c:pt idx="1829">
                  <c:v>11.191700000000001</c:v>
                </c:pt>
                <c:pt idx="1830">
                  <c:v>11.181699999999999</c:v>
                </c:pt>
                <c:pt idx="1831">
                  <c:v>11.1762</c:v>
                </c:pt>
                <c:pt idx="1832">
                  <c:v>11.1473</c:v>
                </c:pt>
                <c:pt idx="1833">
                  <c:v>11.1555</c:v>
                </c:pt>
                <c:pt idx="1834">
                  <c:v>11.1426</c:v>
                </c:pt>
                <c:pt idx="1835">
                  <c:v>11.1205</c:v>
                </c:pt>
                <c:pt idx="1836">
                  <c:v>11.148300000000001</c:v>
                </c:pt>
                <c:pt idx="1837">
                  <c:v>11.172700000000001</c:v>
                </c:pt>
                <c:pt idx="1838">
                  <c:v>11.1867</c:v>
                </c:pt>
                <c:pt idx="1839">
                  <c:v>11.1348</c:v>
                </c:pt>
                <c:pt idx="1840">
                  <c:v>11.166399999999999</c:v>
                </c:pt>
                <c:pt idx="1841">
                  <c:v>11.112</c:v>
                </c:pt>
                <c:pt idx="1842">
                  <c:v>11.079599999999999</c:v>
                </c:pt>
                <c:pt idx="1843">
                  <c:v>11.022</c:v>
                </c:pt>
                <c:pt idx="1844">
                  <c:v>11.0166</c:v>
                </c:pt>
                <c:pt idx="1845">
                  <c:v>11.0253</c:v>
                </c:pt>
                <c:pt idx="1846">
                  <c:v>11.047000000000001</c:v>
                </c:pt>
                <c:pt idx="1847">
                  <c:v>11.081300000000001</c:v>
                </c:pt>
                <c:pt idx="1848">
                  <c:v>11.050700000000001</c:v>
                </c:pt>
                <c:pt idx="1849">
                  <c:v>11.0322</c:v>
                </c:pt>
                <c:pt idx="1850">
                  <c:v>11.0336</c:v>
                </c:pt>
                <c:pt idx="1851">
                  <c:v>10.979699999999999</c:v>
                </c:pt>
                <c:pt idx="1852">
                  <c:v>10.9976</c:v>
                </c:pt>
                <c:pt idx="1853">
                  <c:v>10.970499999999999</c:v>
                </c:pt>
                <c:pt idx="1854">
                  <c:v>11.012600000000001</c:v>
                </c:pt>
                <c:pt idx="1855">
                  <c:v>10.984</c:v>
                </c:pt>
                <c:pt idx="1856">
                  <c:v>11.013500000000001</c:v>
                </c:pt>
                <c:pt idx="1857">
                  <c:v>10.9917</c:v>
                </c:pt>
                <c:pt idx="1858">
                  <c:v>10.9856</c:v>
                </c:pt>
                <c:pt idx="1859">
                  <c:v>10.991099999999999</c:v>
                </c:pt>
                <c:pt idx="1860">
                  <c:v>10.992000000000001</c:v>
                </c:pt>
                <c:pt idx="1861">
                  <c:v>11.004799999999999</c:v>
                </c:pt>
                <c:pt idx="1862">
                  <c:v>10.978999999999999</c:v>
                </c:pt>
                <c:pt idx="1863">
                  <c:v>10.963699999999999</c:v>
                </c:pt>
                <c:pt idx="1864">
                  <c:v>11.0053</c:v>
                </c:pt>
                <c:pt idx="1865">
                  <c:v>10.9369</c:v>
                </c:pt>
                <c:pt idx="1866">
                  <c:v>10.9312</c:v>
                </c:pt>
                <c:pt idx="1867">
                  <c:v>10.9305</c:v>
                </c:pt>
                <c:pt idx="1868">
                  <c:v>10.9278</c:v>
                </c:pt>
                <c:pt idx="1869">
                  <c:v>10.9262</c:v>
                </c:pt>
                <c:pt idx="1870">
                  <c:v>10.901999999999999</c:v>
                </c:pt>
                <c:pt idx="1871">
                  <c:v>10.885199999999999</c:v>
                </c:pt>
                <c:pt idx="1872">
                  <c:v>10.8558</c:v>
                </c:pt>
                <c:pt idx="1873">
                  <c:v>10.8513</c:v>
                </c:pt>
                <c:pt idx="1874">
                  <c:v>10.8269</c:v>
                </c:pt>
                <c:pt idx="1875">
                  <c:v>10.8178</c:v>
                </c:pt>
                <c:pt idx="1876">
                  <c:v>10.8148</c:v>
                </c:pt>
                <c:pt idx="1877">
                  <c:v>10.7987</c:v>
                </c:pt>
                <c:pt idx="1878">
                  <c:v>10.8032</c:v>
                </c:pt>
                <c:pt idx="1879">
                  <c:v>10.7905</c:v>
                </c:pt>
                <c:pt idx="1880">
                  <c:v>10.8033</c:v>
                </c:pt>
                <c:pt idx="1881">
                  <c:v>10.8223</c:v>
                </c:pt>
                <c:pt idx="1882">
                  <c:v>10.7963</c:v>
                </c:pt>
                <c:pt idx="1883">
                  <c:v>10.7598</c:v>
                </c:pt>
                <c:pt idx="1884">
                  <c:v>10.768800000000001</c:v>
                </c:pt>
                <c:pt idx="1885">
                  <c:v>10.8354</c:v>
                </c:pt>
                <c:pt idx="1886">
                  <c:v>10.7803</c:v>
                </c:pt>
                <c:pt idx="1887">
                  <c:v>10.7788</c:v>
                </c:pt>
                <c:pt idx="1888">
                  <c:v>10.7873</c:v>
                </c:pt>
                <c:pt idx="1889">
                  <c:v>10.818</c:v>
                </c:pt>
                <c:pt idx="1890">
                  <c:v>10.7445</c:v>
                </c:pt>
                <c:pt idx="1891">
                  <c:v>10.713100000000001</c:v>
                </c:pt>
                <c:pt idx="1892">
                  <c:v>10.7441</c:v>
                </c:pt>
                <c:pt idx="1893">
                  <c:v>10.780900000000001</c:v>
                </c:pt>
                <c:pt idx="1894">
                  <c:v>10.845000000000001</c:v>
                </c:pt>
                <c:pt idx="1895">
                  <c:v>10.904299999999999</c:v>
                </c:pt>
                <c:pt idx="1896">
                  <c:v>10.9702</c:v>
                </c:pt>
                <c:pt idx="1897">
                  <c:v>10.9307</c:v>
                </c:pt>
                <c:pt idx="1898">
                  <c:v>10.9331</c:v>
                </c:pt>
                <c:pt idx="1899">
                  <c:v>10.953799999999999</c:v>
                </c:pt>
                <c:pt idx="1900">
                  <c:v>10.901199999999999</c:v>
                </c:pt>
                <c:pt idx="1901">
                  <c:v>10.8148</c:v>
                </c:pt>
                <c:pt idx="1902">
                  <c:v>10.776</c:v>
                </c:pt>
                <c:pt idx="1903">
                  <c:v>10.7494</c:v>
                </c:pt>
                <c:pt idx="1904">
                  <c:v>10.7713</c:v>
                </c:pt>
                <c:pt idx="1905">
                  <c:v>10.826599999999999</c:v>
                </c:pt>
                <c:pt idx="1906">
                  <c:v>10.808</c:v>
                </c:pt>
                <c:pt idx="1907">
                  <c:v>10.818899999999999</c:v>
                </c:pt>
                <c:pt idx="1908">
                  <c:v>10.8398</c:v>
                </c:pt>
                <c:pt idx="1909">
                  <c:v>10.866099999999999</c:v>
                </c:pt>
                <c:pt idx="1910">
                  <c:v>10.7926</c:v>
                </c:pt>
                <c:pt idx="1911">
                  <c:v>10.794600000000001</c:v>
                </c:pt>
                <c:pt idx="1912">
                  <c:v>10.7697</c:v>
                </c:pt>
                <c:pt idx="1913">
                  <c:v>10.7698</c:v>
                </c:pt>
                <c:pt idx="1914">
                  <c:v>10.76</c:v>
                </c:pt>
                <c:pt idx="1915">
                  <c:v>10.7936</c:v>
                </c:pt>
                <c:pt idx="1916">
                  <c:v>10.7828</c:v>
                </c:pt>
                <c:pt idx="1917">
                  <c:v>10.7531</c:v>
                </c:pt>
                <c:pt idx="1918">
                  <c:v>10.791700000000001</c:v>
                </c:pt>
                <c:pt idx="1919">
                  <c:v>10.8248</c:v>
                </c:pt>
                <c:pt idx="1920">
                  <c:v>10.7799</c:v>
                </c:pt>
                <c:pt idx="1921">
                  <c:v>10.7608</c:v>
                </c:pt>
                <c:pt idx="1922">
                  <c:v>10.7653</c:v>
                </c:pt>
                <c:pt idx="1923">
                  <c:v>10.7628</c:v>
                </c:pt>
                <c:pt idx="1924">
                  <c:v>10.752000000000001</c:v>
                </c:pt>
                <c:pt idx="1925">
                  <c:v>10.720700000000001</c:v>
                </c:pt>
                <c:pt idx="1926">
                  <c:v>10.7843</c:v>
                </c:pt>
                <c:pt idx="1927">
                  <c:v>10.763999999999999</c:v>
                </c:pt>
                <c:pt idx="1928">
                  <c:v>10.784599999999999</c:v>
                </c:pt>
                <c:pt idx="1929">
                  <c:v>10.8712</c:v>
                </c:pt>
                <c:pt idx="1930">
                  <c:v>10.9436</c:v>
                </c:pt>
                <c:pt idx="1931">
                  <c:v>10.997299999999999</c:v>
                </c:pt>
                <c:pt idx="1932">
                  <c:v>10.981199999999999</c:v>
                </c:pt>
                <c:pt idx="1933">
                  <c:v>10.927300000000001</c:v>
                </c:pt>
                <c:pt idx="1934">
                  <c:v>10.9663</c:v>
                </c:pt>
                <c:pt idx="1935">
                  <c:v>10.940200000000001</c:v>
                </c:pt>
                <c:pt idx="1936">
                  <c:v>10.967700000000001</c:v>
                </c:pt>
                <c:pt idx="1937">
                  <c:v>10.9886</c:v>
                </c:pt>
                <c:pt idx="1938">
                  <c:v>10.9613</c:v>
                </c:pt>
                <c:pt idx="1939">
                  <c:v>10.9209</c:v>
                </c:pt>
                <c:pt idx="1940">
                  <c:v>10.9832</c:v>
                </c:pt>
                <c:pt idx="1941">
                  <c:v>11.017300000000001</c:v>
                </c:pt>
                <c:pt idx="1942">
                  <c:v>10.9915</c:v>
                </c:pt>
                <c:pt idx="1943">
                  <c:v>11.0549</c:v>
                </c:pt>
                <c:pt idx="1944">
                  <c:v>11.114800000000001</c:v>
                </c:pt>
                <c:pt idx="1945">
                  <c:v>11.2676</c:v>
                </c:pt>
                <c:pt idx="1946">
                  <c:v>11.1259</c:v>
                </c:pt>
                <c:pt idx="1947">
                  <c:v>11.1053</c:v>
                </c:pt>
                <c:pt idx="1948">
                  <c:v>11.1213</c:v>
                </c:pt>
                <c:pt idx="1949">
                  <c:v>11.073600000000001</c:v>
                </c:pt>
                <c:pt idx="1950">
                  <c:v>11.0489</c:v>
                </c:pt>
                <c:pt idx="1951">
                  <c:v>11.0413</c:v>
                </c:pt>
                <c:pt idx="1952">
                  <c:v>11.0382</c:v>
                </c:pt>
                <c:pt idx="1953">
                  <c:v>11.092000000000001</c:v>
                </c:pt>
                <c:pt idx="1954">
                  <c:v>11.106199999999999</c:v>
                </c:pt>
                <c:pt idx="1955">
                  <c:v>11.0848</c:v>
                </c:pt>
                <c:pt idx="1956">
                  <c:v>11.037800000000001</c:v>
                </c:pt>
                <c:pt idx="1957">
                  <c:v>11.0169</c:v>
                </c:pt>
                <c:pt idx="1958">
                  <c:v>11.0265</c:v>
                </c:pt>
                <c:pt idx="1959">
                  <c:v>11.0848</c:v>
                </c:pt>
                <c:pt idx="1960">
                  <c:v>11.065799999999999</c:v>
                </c:pt>
                <c:pt idx="1961">
                  <c:v>11.1227</c:v>
                </c:pt>
                <c:pt idx="1962">
                  <c:v>11.140700000000001</c:v>
                </c:pt>
                <c:pt idx="1963">
                  <c:v>11.105700000000001</c:v>
                </c:pt>
                <c:pt idx="1964">
                  <c:v>11.071999999999999</c:v>
                </c:pt>
                <c:pt idx="1965">
                  <c:v>11.074299999999999</c:v>
                </c:pt>
                <c:pt idx="1966">
                  <c:v>11.111000000000001</c:v>
                </c:pt>
                <c:pt idx="1967">
                  <c:v>11.1471</c:v>
                </c:pt>
                <c:pt idx="1968">
                  <c:v>11.0959</c:v>
                </c:pt>
                <c:pt idx="1969">
                  <c:v>10.9871</c:v>
                </c:pt>
                <c:pt idx="1970">
                  <c:v>10.9687</c:v>
                </c:pt>
                <c:pt idx="1971">
                  <c:v>10.951700000000001</c:v>
                </c:pt>
                <c:pt idx="1972">
                  <c:v>10.9391</c:v>
                </c:pt>
                <c:pt idx="1973">
                  <c:v>10.9438</c:v>
                </c:pt>
                <c:pt idx="1974">
                  <c:v>10.924300000000001</c:v>
                </c:pt>
                <c:pt idx="1975">
                  <c:v>10.920299999999999</c:v>
                </c:pt>
                <c:pt idx="1976">
                  <c:v>10.9315</c:v>
                </c:pt>
                <c:pt idx="1977">
                  <c:v>10.9224</c:v>
                </c:pt>
                <c:pt idx="1978">
                  <c:v>10.920999999999999</c:v>
                </c:pt>
                <c:pt idx="1979">
                  <c:v>10.868499999999999</c:v>
                </c:pt>
                <c:pt idx="1980">
                  <c:v>10.8963</c:v>
                </c:pt>
                <c:pt idx="1981">
                  <c:v>10.855700000000001</c:v>
                </c:pt>
                <c:pt idx="1982">
                  <c:v>10.8589</c:v>
                </c:pt>
                <c:pt idx="1983">
                  <c:v>10.837899999999999</c:v>
                </c:pt>
                <c:pt idx="1984">
                  <c:v>10.8383</c:v>
                </c:pt>
                <c:pt idx="1985">
                  <c:v>10.8101</c:v>
                </c:pt>
                <c:pt idx="1986">
                  <c:v>10.825200000000001</c:v>
                </c:pt>
                <c:pt idx="1987">
                  <c:v>10.8133</c:v>
                </c:pt>
                <c:pt idx="1988">
                  <c:v>10.841799999999999</c:v>
                </c:pt>
                <c:pt idx="1989">
                  <c:v>10.818099999999999</c:v>
                </c:pt>
                <c:pt idx="1990">
                  <c:v>10.8133</c:v>
                </c:pt>
                <c:pt idx="1991">
                  <c:v>10.797599999999999</c:v>
                </c:pt>
                <c:pt idx="1992">
                  <c:v>10.840400000000001</c:v>
                </c:pt>
                <c:pt idx="1993">
                  <c:v>10.824</c:v>
                </c:pt>
                <c:pt idx="1994">
                  <c:v>10.8348</c:v>
                </c:pt>
                <c:pt idx="1995">
                  <c:v>10.8291</c:v>
                </c:pt>
                <c:pt idx="1996">
                  <c:v>10.7523</c:v>
                </c:pt>
                <c:pt idx="1997">
                  <c:v>10.7112</c:v>
                </c:pt>
                <c:pt idx="1998">
                  <c:v>10.719799999999999</c:v>
                </c:pt>
                <c:pt idx="1999">
                  <c:v>10.702299999999999</c:v>
                </c:pt>
                <c:pt idx="2000">
                  <c:v>10.6639</c:v>
                </c:pt>
                <c:pt idx="2001">
                  <c:v>10.7308</c:v>
                </c:pt>
                <c:pt idx="2002">
                  <c:v>10.704599999999999</c:v>
                </c:pt>
                <c:pt idx="2003">
                  <c:v>10.743499999999999</c:v>
                </c:pt>
                <c:pt idx="2004">
                  <c:v>10.8108</c:v>
                </c:pt>
                <c:pt idx="2005">
                  <c:v>10.880800000000001</c:v>
                </c:pt>
                <c:pt idx="2006">
                  <c:v>10.937799999999999</c:v>
                </c:pt>
                <c:pt idx="2007">
                  <c:v>10.8941</c:v>
                </c:pt>
                <c:pt idx="2008">
                  <c:v>10.868499999999999</c:v>
                </c:pt>
                <c:pt idx="2009">
                  <c:v>10.9145</c:v>
                </c:pt>
                <c:pt idx="2010">
                  <c:v>10.9353</c:v>
                </c:pt>
                <c:pt idx="2011">
                  <c:v>10.9687</c:v>
                </c:pt>
                <c:pt idx="2012">
                  <c:v>11.0037</c:v>
                </c:pt>
                <c:pt idx="2013">
                  <c:v>10.978999999999999</c:v>
                </c:pt>
                <c:pt idx="2014">
                  <c:v>10.9733</c:v>
                </c:pt>
                <c:pt idx="2015">
                  <c:v>10.981</c:v>
                </c:pt>
                <c:pt idx="2016">
                  <c:v>10.9695</c:v>
                </c:pt>
                <c:pt idx="2017">
                  <c:v>10.9345</c:v>
                </c:pt>
                <c:pt idx="2018">
                  <c:v>10.941700000000001</c:v>
                </c:pt>
                <c:pt idx="2019">
                  <c:v>10.896800000000001</c:v>
                </c:pt>
                <c:pt idx="2020">
                  <c:v>10.9124</c:v>
                </c:pt>
                <c:pt idx="2021">
                  <c:v>10.905900000000001</c:v>
                </c:pt>
                <c:pt idx="2022">
                  <c:v>10.8592</c:v>
                </c:pt>
                <c:pt idx="2023">
                  <c:v>10.8367</c:v>
                </c:pt>
                <c:pt idx="2024">
                  <c:v>10.812799999999999</c:v>
                </c:pt>
                <c:pt idx="2025">
                  <c:v>10.8185</c:v>
                </c:pt>
                <c:pt idx="2026">
                  <c:v>10.8025</c:v>
                </c:pt>
                <c:pt idx="2027">
                  <c:v>10.8376</c:v>
                </c:pt>
                <c:pt idx="2028">
                  <c:v>10.8249</c:v>
                </c:pt>
                <c:pt idx="2029">
                  <c:v>10.846</c:v>
                </c:pt>
                <c:pt idx="2030">
                  <c:v>10.8553</c:v>
                </c:pt>
                <c:pt idx="2031">
                  <c:v>10.841200000000001</c:v>
                </c:pt>
                <c:pt idx="2032">
                  <c:v>10.8363</c:v>
                </c:pt>
                <c:pt idx="2033">
                  <c:v>10.8203</c:v>
                </c:pt>
                <c:pt idx="2034">
                  <c:v>10.8132</c:v>
                </c:pt>
                <c:pt idx="2035">
                  <c:v>10.810499999999999</c:v>
                </c:pt>
                <c:pt idx="2036">
                  <c:v>10.866199999999999</c:v>
                </c:pt>
                <c:pt idx="2037">
                  <c:v>10.904299999999999</c:v>
                </c:pt>
                <c:pt idx="2038">
                  <c:v>10.915699999999999</c:v>
                </c:pt>
                <c:pt idx="2039">
                  <c:v>10.8972</c:v>
                </c:pt>
                <c:pt idx="2040">
                  <c:v>10.8842</c:v>
                </c:pt>
                <c:pt idx="2041">
                  <c:v>10.9277</c:v>
                </c:pt>
                <c:pt idx="2042">
                  <c:v>10.9208</c:v>
                </c:pt>
                <c:pt idx="2043">
                  <c:v>10.885</c:v>
                </c:pt>
                <c:pt idx="2044">
                  <c:v>10.962</c:v>
                </c:pt>
                <c:pt idx="2045">
                  <c:v>10.9572</c:v>
                </c:pt>
                <c:pt idx="2046">
                  <c:v>10.931800000000001</c:v>
                </c:pt>
                <c:pt idx="2047">
                  <c:v>10.914</c:v>
                </c:pt>
                <c:pt idx="2048">
                  <c:v>10.920299999999999</c:v>
                </c:pt>
                <c:pt idx="2049">
                  <c:v>10.9458</c:v>
                </c:pt>
                <c:pt idx="2050">
                  <c:v>10.9445</c:v>
                </c:pt>
                <c:pt idx="2051">
                  <c:v>10.923500000000001</c:v>
                </c:pt>
                <c:pt idx="2052">
                  <c:v>10.981299999999999</c:v>
                </c:pt>
                <c:pt idx="2053">
                  <c:v>10.9232</c:v>
                </c:pt>
                <c:pt idx="2054">
                  <c:v>10.952199999999999</c:v>
                </c:pt>
                <c:pt idx="2055">
                  <c:v>10.8934</c:v>
                </c:pt>
                <c:pt idx="2056">
                  <c:v>10.8698</c:v>
                </c:pt>
                <c:pt idx="2057">
                  <c:v>10.878399999999999</c:v>
                </c:pt>
                <c:pt idx="2058">
                  <c:v>10.8444</c:v>
                </c:pt>
                <c:pt idx="2059">
                  <c:v>10.837400000000001</c:v>
                </c:pt>
                <c:pt idx="2060">
                  <c:v>10.8262</c:v>
                </c:pt>
                <c:pt idx="2061">
                  <c:v>10.813800000000001</c:v>
                </c:pt>
                <c:pt idx="2062">
                  <c:v>10.828900000000001</c:v>
                </c:pt>
                <c:pt idx="2063">
                  <c:v>10.822699999999999</c:v>
                </c:pt>
                <c:pt idx="2064">
                  <c:v>10.804</c:v>
                </c:pt>
                <c:pt idx="2065">
                  <c:v>10.7575</c:v>
                </c:pt>
                <c:pt idx="2066">
                  <c:v>10.7736</c:v>
                </c:pt>
                <c:pt idx="2067">
                  <c:v>10.746499999999999</c:v>
                </c:pt>
                <c:pt idx="2068">
                  <c:v>10.7509</c:v>
                </c:pt>
                <c:pt idx="2069">
                  <c:v>10.741300000000001</c:v>
                </c:pt>
                <c:pt idx="2070">
                  <c:v>10.7653</c:v>
                </c:pt>
                <c:pt idx="2071">
                  <c:v>10.734999999999999</c:v>
                </c:pt>
                <c:pt idx="2072">
                  <c:v>10.748900000000001</c:v>
                </c:pt>
                <c:pt idx="2073">
                  <c:v>10.793900000000001</c:v>
                </c:pt>
                <c:pt idx="2074">
                  <c:v>10.798</c:v>
                </c:pt>
                <c:pt idx="2075">
                  <c:v>10.7818</c:v>
                </c:pt>
                <c:pt idx="2076">
                  <c:v>10.785500000000001</c:v>
                </c:pt>
                <c:pt idx="2077">
                  <c:v>10.743</c:v>
                </c:pt>
                <c:pt idx="2078">
                  <c:v>10.734400000000001</c:v>
                </c:pt>
                <c:pt idx="2079">
                  <c:v>10.6813</c:v>
                </c:pt>
                <c:pt idx="2080">
                  <c:v>10.724299999999999</c:v>
                </c:pt>
                <c:pt idx="2081">
                  <c:v>10.704599999999999</c:v>
                </c:pt>
                <c:pt idx="2082">
                  <c:v>10.7098</c:v>
                </c:pt>
                <c:pt idx="2083">
                  <c:v>10.697800000000001</c:v>
                </c:pt>
                <c:pt idx="2084">
                  <c:v>10.764900000000001</c:v>
                </c:pt>
                <c:pt idx="2085">
                  <c:v>10.8383</c:v>
                </c:pt>
                <c:pt idx="2086">
                  <c:v>10.847799999999999</c:v>
                </c:pt>
                <c:pt idx="2087">
                  <c:v>10.7965</c:v>
                </c:pt>
                <c:pt idx="2088">
                  <c:v>10.7735</c:v>
                </c:pt>
                <c:pt idx="2089">
                  <c:v>10.777799999999999</c:v>
                </c:pt>
                <c:pt idx="2090">
                  <c:v>10.7613</c:v>
                </c:pt>
                <c:pt idx="2091">
                  <c:v>10.704000000000001</c:v>
                </c:pt>
                <c:pt idx="2092">
                  <c:v>10.6944</c:v>
                </c:pt>
                <c:pt idx="2093">
                  <c:v>10.674799999999999</c:v>
                </c:pt>
                <c:pt idx="2094">
                  <c:v>10.6793</c:v>
                </c:pt>
                <c:pt idx="2095">
                  <c:v>10.6957</c:v>
                </c:pt>
                <c:pt idx="2096">
                  <c:v>10.696199999999999</c:v>
                </c:pt>
                <c:pt idx="2097">
                  <c:v>10.698700000000001</c:v>
                </c:pt>
                <c:pt idx="2098">
                  <c:v>10.648199999999999</c:v>
                </c:pt>
                <c:pt idx="2099">
                  <c:v>10.5985</c:v>
                </c:pt>
                <c:pt idx="2100">
                  <c:v>10.5557</c:v>
                </c:pt>
                <c:pt idx="2101">
                  <c:v>10.564399999999999</c:v>
                </c:pt>
                <c:pt idx="2102">
                  <c:v>10.558999999999999</c:v>
                </c:pt>
                <c:pt idx="2103">
                  <c:v>10.5395</c:v>
                </c:pt>
                <c:pt idx="2104">
                  <c:v>10.561</c:v>
                </c:pt>
                <c:pt idx="2105">
                  <c:v>10.555199999999999</c:v>
                </c:pt>
                <c:pt idx="2106">
                  <c:v>10.5503</c:v>
                </c:pt>
                <c:pt idx="2107">
                  <c:v>10.5337</c:v>
                </c:pt>
                <c:pt idx="2108">
                  <c:v>10.491899999999999</c:v>
                </c:pt>
                <c:pt idx="2109">
                  <c:v>10.484299999999999</c:v>
                </c:pt>
                <c:pt idx="2110">
                  <c:v>10.4579</c:v>
                </c:pt>
                <c:pt idx="2111">
                  <c:v>10.482799999999999</c:v>
                </c:pt>
                <c:pt idx="2112">
                  <c:v>10.461</c:v>
                </c:pt>
                <c:pt idx="2113">
                  <c:v>10.5223</c:v>
                </c:pt>
                <c:pt idx="2114">
                  <c:v>10.5181</c:v>
                </c:pt>
                <c:pt idx="2115">
                  <c:v>10.486800000000001</c:v>
                </c:pt>
                <c:pt idx="2116">
                  <c:v>10.462</c:v>
                </c:pt>
                <c:pt idx="2117">
                  <c:v>10.4702</c:v>
                </c:pt>
                <c:pt idx="2118">
                  <c:v>10.446400000000001</c:v>
                </c:pt>
                <c:pt idx="2119">
                  <c:v>10.527200000000001</c:v>
                </c:pt>
                <c:pt idx="2120">
                  <c:v>10.509499999999999</c:v>
                </c:pt>
                <c:pt idx="2121">
                  <c:v>10.458500000000001</c:v>
                </c:pt>
                <c:pt idx="2122">
                  <c:v>10.4687</c:v>
                </c:pt>
                <c:pt idx="2123">
                  <c:v>10.4937</c:v>
                </c:pt>
                <c:pt idx="2124">
                  <c:v>10.539</c:v>
                </c:pt>
                <c:pt idx="2125">
                  <c:v>10.5465</c:v>
                </c:pt>
                <c:pt idx="2126">
                  <c:v>10.566599999999999</c:v>
                </c:pt>
                <c:pt idx="2127">
                  <c:v>10.505800000000001</c:v>
                </c:pt>
                <c:pt idx="2128">
                  <c:v>10.483499999999999</c:v>
                </c:pt>
                <c:pt idx="2129">
                  <c:v>10.4884</c:v>
                </c:pt>
                <c:pt idx="2130">
                  <c:v>10.476900000000001</c:v>
                </c:pt>
                <c:pt idx="2131">
                  <c:v>10.426600000000001</c:v>
                </c:pt>
                <c:pt idx="2132">
                  <c:v>10.379200000000001</c:v>
                </c:pt>
                <c:pt idx="2133">
                  <c:v>10.4002</c:v>
                </c:pt>
                <c:pt idx="2134">
                  <c:v>10.3644</c:v>
                </c:pt>
                <c:pt idx="2135">
                  <c:v>10.381</c:v>
                </c:pt>
                <c:pt idx="2136">
                  <c:v>10.4</c:v>
                </c:pt>
                <c:pt idx="2137">
                  <c:v>10.3848</c:v>
                </c:pt>
                <c:pt idx="2138">
                  <c:v>10.3925</c:v>
                </c:pt>
                <c:pt idx="2139">
                  <c:v>10.3447</c:v>
                </c:pt>
                <c:pt idx="2140">
                  <c:v>10.3066</c:v>
                </c:pt>
                <c:pt idx="2141">
                  <c:v>10.3306</c:v>
                </c:pt>
                <c:pt idx="2142">
                  <c:v>10.341699999999999</c:v>
                </c:pt>
                <c:pt idx="2143">
                  <c:v>10.299200000000001</c:v>
                </c:pt>
                <c:pt idx="2144">
                  <c:v>10.321099999999999</c:v>
                </c:pt>
                <c:pt idx="2145">
                  <c:v>10.3108</c:v>
                </c:pt>
                <c:pt idx="2146">
                  <c:v>10.3582</c:v>
                </c:pt>
                <c:pt idx="2147">
                  <c:v>10.362</c:v>
                </c:pt>
                <c:pt idx="2148">
                  <c:v>10.3847</c:v>
                </c:pt>
                <c:pt idx="2149">
                  <c:v>10.4268</c:v>
                </c:pt>
                <c:pt idx="2150">
                  <c:v>10.395</c:v>
                </c:pt>
                <c:pt idx="2151">
                  <c:v>10.365500000000001</c:v>
                </c:pt>
                <c:pt idx="2152">
                  <c:v>10.3399</c:v>
                </c:pt>
                <c:pt idx="2153">
                  <c:v>10.315300000000001</c:v>
                </c:pt>
                <c:pt idx="2154">
                  <c:v>10.2935</c:v>
                </c:pt>
                <c:pt idx="2155">
                  <c:v>10.3156</c:v>
                </c:pt>
                <c:pt idx="2156">
                  <c:v>10.2753</c:v>
                </c:pt>
                <c:pt idx="2157">
                  <c:v>10.3032</c:v>
                </c:pt>
                <c:pt idx="2158">
                  <c:v>10.318</c:v>
                </c:pt>
                <c:pt idx="2159">
                  <c:v>10.293799999999999</c:v>
                </c:pt>
                <c:pt idx="2160">
                  <c:v>10.2841</c:v>
                </c:pt>
                <c:pt idx="2161">
                  <c:v>10.3028</c:v>
                </c:pt>
                <c:pt idx="2162">
                  <c:v>10.306900000000001</c:v>
                </c:pt>
                <c:pt idx="2163">
                  <c:v>10.3908</c:v>
                </c:pt>
                <c:pt idx="2164">
                  <c:v>10.372199999999999</c:v>
                </c:pt>
                <c:pt idx="2165">
                  <c:v>10.369199999999999</c:v>
                </c:pt>
                <c:pt idx="2166">
                  <c:v>10.341100000000001</c:v>
                </c:pt>
                <c:pt idx="2167">
                  <c:v>10.3263</c:v>
                </c:pt>
                <c:pt idx="2168">
                  <c:v>10.3363</c:v>
                </c:pt>
                <c:pt idx="2169">
                  <c:v>10.299300000000001</c:v>
                </c:pt>
                <c:pt idx="2170">
                  <c:v>10.307600000000001</c:v>
                </c:pt>
                <c:pt idx="2171">
                  <c:v>10.311999999999999</c:v>
                </c:pt>
                <c:pt idx="2172">
                  <c:v>10.2925</c:v>
                </c:pt>
                <c:pt idx="2173">
                  <c:v>10.322900000000001</c:v>
                </c:pt>
                <c:pt idx="2174">
                  <c:v>10.2608</c:v>
                </c:pt>
                <c:pt idx="2175">
                  <c:v>10.2311</c:v>
                </c:pt>
                <c:pt idx="2176">
                  <c:v>10.204700000000001</c:v>
                </c:pt>
                <c:pt idx="2177">
                  <c:v>10.1708</c:v>
                </c:pt>
                <c:pt idx="2178">
                  <c:v>10.117800000000001</c:v>
                </c:pt>
                <c:pt idx="2179">
                  <c:v>10.055199999999999</c:v>
                </c:pt>
                <c:pt idx="2180">
                  <c:v>10.026400000000001</c:v>
                </c:pt>
                <c:pt idx="2181">
                  <c:v>10.019</c:v>
                </c:pt>
                <c:pt idx="2182">
                  <c:v>10.070600000000001</c:v>
                </c:pt>
                <c:pt idx="2183">
                  <c:v>10.061</c:v>
                </c:pt>
                <c:pt idx="2184">
                  <c:v>10.034000000000001</c:v>
                </c:pt>
                <c:pt idx="2185">
                  <c:v>10.035299999999999</c:v>
                </c:pt>
                <c:pt idx="2186">
                  <c:v>9.9704999999999995</c:v>
                </c:pt>
                <c:pt idx="2187">
                  <c:v>9.9335000000000004</c:v>
                </c:pt>
                <c:pt idx="2188">
                  <c:v>9.9179999999999993</c:v>
                </c:pt>
                <c:pt idx="2189">
                  <c:v>9.9484999999999992</c:v>
                </c:pt>
                <c:pt idx="2190">
                  <c:v>9.9877000000000002</c:v>
                </c:pt>
                <c:pt idx="2191">
                  <c:v>10.1305</c:v>
                </c:pt>
                <c:pt idx="2192">
                  <c:v>10.1295</c:v>
                </c:pt>
                <c:pt idx="2193">
                  <c:v>10.159000000000001</c:v>
                </c:pt>
                <c:pt idx="2194">
                  <c:v>10.1968</c:v>
                </c:pt>
                <c:pt idx="2195">
                  <c:v>10.1586</c:v>
                </c:pt>
                <c:pt idx="2196">
                  <c:v>10.1966</c:v>
                </c:pt>
                <c:pt idx="2197">
                  <c:v>10.1395</c:v>
                </c:pt>
                <c:pt idx="2198">
                  <c:v>10.1867</c:v>
                </c:pt>
                <c:pt idx="2199">
                  <c:v>10.1343</c:v>
                </c:pt>
                <c:pt idx="2200">
                  <c:v>10.1106</c:v>
                </c:pt>
                <c:pt idx="2201">
                  <c:v>10.0991</c:v>
                </c:pt>
                <c:pt idx="2202">
                  <c:v>10.1183</c:v>
                </c:pt>
                <c:pt idx="2203">
                  <c:v>10.173</c:v>
                </c:pt>
                <c:pt idx="2204">
                  <c:v>10.142099999999999</c:v>
                </c:pt>
                <c:pt idx="2205">
                  <c:v>10.1822</c:v>
                </c:pt>
                <c:pt idx="2206">
                  <c:v>10.284700000000001</c:v>
                </c:pt>
                <c:pt idx="2207">
                  <c:v>10.3423</c:v>
                </c:pt>
                <c:pt idx="2208">
                  <c:v>10.3781</c:v>
                </c:pt>
                <c:pt idx="2209">
                  <c:v>10.385199999999999</c:v>
                </c:pt>
                <c:pt idx="2210">
                  <c:v>10.4658</c:v>
                </c:pt>
                <c:pt idx="2211">
                  <c:v>10.5143</c:v>
                </c:pt>
                <c:pt idx="2212">
                  <c:v>10.481</c:v>
                </c:pt>
                <c:pt idx="2213">
                  <c:v>10.501300000000001</c:v>
                </c:pt>
                <c:pt idx="2214">
                  <c:v>10.5862</c:v>
                </c:pt>
                <c:pt idx="2215">
                  <c:v>10.6745</c:v>
                </c:pt>
                <c:pt idx="2216">
                  <c:v>10.582800000000001</c:v>
                </c:pt>
                <c:pt idx="2217">
                  <c:v>10.705399999999999</c:v>
                </c:pt>
                <c:pt idx="2218">
                  <c:v>10.870200000000001</c:v>
                </c:pt>
                <c:pt idx="2219">
                  <c:v>10.836499999999999</c:v>
                </c:pt>
                <c:pt idx="2220">
                  <c:v>10.613300000000001</c:v>
                </c:pt>
                <c:pt idx="2221">
                  <c:v>10.587899999999999</c:v>
                </c:pt>
                <c:pt idx="2222">
                  <c:v>10.7264</c:v>
                </c:pt>
                <c:pt idx="2223">
                  <c:v>10.7879</c:v>
                </c:pt>
                <c:pt idx="2224">
                  <c:v>10.7653</c:v>
                </c:pt>
                <c:pt idx="2225">
                  <c:v>10.7919</c:v>
                </c:pt>
                <c:pt idx="2226">
                  <c:v>10.9397</c:v>
                </c:pt>
                <c:pt idx="2227">
                  <c:v>10.981400000000001</c:v>
                </c:pt>
                <c:pt idx="2228">
                  <c:v>10.9811</c:v>
                </c:pt>
                <c:pt idx="2229">
                  <c:v>11.1296</c:v>
                </c:pt>
                <c:pt idx="2230">
                  <c:v>11.1188</c:v>
                </c:pt>
                <c:pt idx="2231">
                  <c:v>11.7667</c:v>
                </c:pt>
                <c:pt idx="2232">
                  <c:v>12.1196</c:v>
                </c:pt>
                <c:pt idx="2233">
                  <c:v>13.041700000000001</c:v>
                </c:pt>
                <c:pt idx="2234">
                  <c:v>12.443300000000001</c:v>
                </c:pt>
                <c:pt idx="2235">
                  <c:v>13.0867</c:v>
                </c:pt>
                <c:pt idx="2236">
                  <c:v>12.3743</c:v>
                </c:pt>
                <c:pt idx="2237">
                  <c:v>12.345000000000001</c:v>
                </c:pt>
                <c:pt idx="2238">
                  <c:v>12.719200000000001</c:v>
                </c:pt>
                <c:pt idx="2239">
                  <c:v>13.0633</c:v>
                </c:pt>
                <c:pt idx="2240">
                  <c:v>12.8475</c:v>
                </c:pt>
                <c:pt idx="2241">
                  <c:v>12.761699999999999</c:v>
                </c:pt>
                <c:pt idx="2242">
                  <c:v>13.1233</c:v>
                </c:pt>
                <c:pt idx="2243">
                  <c:v>13.559200000000001</c:v>
                </c:pt>
                <c:pt idx="2244">
                  <c:v>13.5025</c:v>
                </c:pt>
                <c:pt idx="2245">
                  <c:v>13.4</c:v>
                </c:pt>
                <c:pt idx="2246">
                  <c:v>13.308299999999999</c:v>
                </c:pt>
                <c:pt idx="2247">
                  <c:v>13.369199999999999</c:v>
                </c:pt>
                <c:pt idx="2248">
                  <c:v>12.914199999999999</c:v>
                </c:pt>
                <c:pt idx="2249">
                  <c:v>12.834199999999999</c:v>
                </c:pt>
                <c:pt idx="2250">
                  <c:v>12.7125</c:v>
                </c:pt>
                <c:pt idx="2251">
                  <c:v>12.7875</c:v>
                </c:pt>
                <c:pt idx="2252">
                  <c:v>12.4862</c:v>
                </c:pt>
                <c:pt idx="2253">
                  <c:v>12.604200000000001</c:v>
                </c:pt>
                <c:pt idx="2254">
                  <c:v>12.95</c:v>
                </c:pt>
                <c:pt idx="2255">
                  <c:v>12.8392</c:v>
                </c:pt>
                <c:pt idx="2256">
                  <c:v>12.785</c:v>
                </c:pt>
                <c:pt idx="2257">
                  <c:v>12.9892</c:v>
                </c:pt>
                <c:pt idx="2258">
                  <c:v>13.0875</c:v>
                </c:pt>
                <c:pt idx="2259">
                  <c:v>13.1663</c:v>
                </c:pt>
                <c:pt idx="2260">
                  <c:v>13.0242</c:v>
                </c:pt>
                <c:pt idx="2261">
                  <c:v>13.195</c:v>
                </c:pt>
                <c:pt idx="2262">
                  <c:v>13.18</c:v>
                </c:pt>
                <c:pt idx="2263">
                  <c:v>13.575799999999999</c:v>
                </c:pt>
                <c:pt idx="2264">
                  <c:v>13.9183</c:v>
                </c:pt>
                <c:pt idx="2265">
                  <c:v>13.495799999999999</c:v>
                </c:pt>
                <c:pt idx="2266">
                  <c:v>13.3142</c:v>
                </c:pt>
                <c:pt idx="2267">
                  <c:v>13.2117</c:v>
                </c:pt>
                <c:pt idx="2268">
                  <c:v>13.2325</c:v>
                </c:pt>
                <c:pt idx="2269">
                  <c:v>13.3225</c:v>
                </c:pt>
                <c:pt idx="2270">
                  <c:v>13.58</c:v>
                </c:pt>
                <c:pt idx="2271">
                  <c:v>13.53</c:v>
                </c:pt>
                <c:pt idx="2272">
                  <c:v>13.599600000000001</c:v>
                </c:pt>
                <c:pt idx="2273">
                  <c:v>13.5358</c:v>
                </c:pt>
                <c:pt idx="2274">
                  <c:v>13.7567</c:v>
                </c:pt>
                <c:pt idx="2275">
                  <c:v>13.4597</c:v>
                </c:pt>
                <c:pt idx="2276">
                  <c:v>13.492100000000001</c:v>
                </c:pt>
                <c:pt idx="2277">
                  <c:v>13.472200000000001</c:v>
                </c:pt>
                <c:pt idx="2278">
                  <c:v>13.1821</c:v>
                </c:pt>
                <c:pt idx="2279">
                  <c:v>13.3317</c:v>
                </c:pt>
                <c:pt idx="2280">
                  <c:v>13.271699999999999</c:v>
                </c:pt>
                <c:pt idx="2281">
                  <c:v>13.1275</c:v>
                </c:pt>
                <c:pt idx="2282">
                  <c:v>13.215</c:v>
                </c:pt>
                <c:pt idx="2283">
                  <c:v>13.1197</c:v>
                </c:pt>
                <c:pt idx="2284">
                  <c:v>13.174200000000001</c:v>
                </c:pt>
                <c:pt idx="2285">
                  <c:v>13.217499999999999</c:v>
                </c:pt>
                <c:pt idx="2286">
                  <c:v>13.311400000000001</c:v>
                </c:pt>
                <c:pt idx="2287">
                  <c:v>13.3538</c:v>
                </c:pt>
                <c:pt idx="2288">
                  <c:v>13.5383</c:v>
                </c:pt>
                <c:pt idx="2289">
                  <c:v>13.7738</c:v>
                </c:pt>
                <c:pt idx="2290">
                  <c:v>13.8325</c:v>
                </c:pt>
                <c:pt idx="2291">
                  <c:v>13.767799999999999</c:v>
                </c:pt>
                <c:pt idx="2292">
                  <c:v>13.550700000000001</c:v>
                </c:pt>
                <c:pt idx="2293">
                  <c:v>13.345800000000001</c:v>
                </c:pt>
                <c:pt idx="2294">
                  <c:v>13.413600000000001</c:v>
                </c:pt>
                <c:pt idx="2295">
                  <c:v>13.5045</c:v>
                </c:pt>
                <c:pt idx="2296">
                  <c:v>13.700799999999999</c:v>
                </c:pt>
                <c:pt idx="2297">
                  <c:v>13.7608</c:v>
                </c:pt>
                <c:pt idx="2298">
                  <c:v>13.839</c:v>
                </c:pt>
                <c:pt idx="2299">
                  <c:v>14.1083</c:v>
                </c:pt>
                <c:pt idx="2300">
                  <c:v>14.219200000000001</c:v>
                </c:pt>
                <c:pt idx="2301">
                  <c:v>13.905799999999999</c:v>
                </c:pt>
                <c:pt idx="2302">
                  <c:v>13.9777</c:v>
                </c:pt>
                <c:pt idx="2303">
                  <c:v>13.9382</c:v>
                </c:pt>
                <c:pt idx="2304">
                  <c:v>13.9145</c:v>
                </c:pt>
                <c:pt idx="2305">
                  <c:v>13.932499999999999</c:v>
                </c:pt>
                <c:pt idx="2306">
                  <c:v>14.095000000000001</c:v>
                </c:pt>
                <c:pt idx="2307">
                  <c:v>13.934200000000001</c:v>
                </c:pt>
                <c:pt idx="2308">
                  <c:v>14.1675</c:v>
                </c:pt>
                <c:pt idx="2309">
                  <c:v>14.151300000000001</c:v>
                </c:pt>
                <c:pt idx="2310">
                  <c:v>14.1975</c:v>
                </c:pt>
                <c:pt idx="2311">
                  <c:v>14.309699999999999</c:v>
                </c:pt>
                <c:pt idx="2312">
                  <c:v>14.5404</c:v>
                </c:pt>
                <c:pt idx="2313">
                  <c:v>14.466699999999999</c:v>
                </c:pt>
                <c:pt idx="2314">
                  <c:v>14.294499999999999</c:v>
                </c:pt>
                <c:pt idx="2315">
                  <c:v>14.1778</c:v>
                </c:pt>
                <c:pt idx="2316">
                  <c:v>14.139200000000001</c:v>
                </c:pt>
                <c:pt idx="2317">
                  <c:v>14.3575</c:v>
                </c:pt>
                <c:pt idx="2318">
                  <c:v>14.5313</c:v>
                </c:pt>
                <c:pt idx="2319">
                  <c:v>14.6013</c:v>
                </c:pt>
                <c:pt idx="2320">
                  <c:v>14.432600000000001</c:v>
                </c:pt>
                <c:pt idx="2321">
                  <c:v>14.5288</c:v>
                </c:pt>
                <c:pt idx="2322">
                  <c:v>14.611800000000001</c:v>
                </c:pt>
                <c:pt idx="2323">
                  <c:v>14.672499999999999</c:v>
                </c:pt>
                <c:pt idx="2324">
                  <c:v>14.5505</c:v>
                </c:pt>
                <c:pt idx="2325">
                  <c:v>14.8163</c:v>
                </c:pt>
                <c:pt idx="2326">
                  <c:v>14.8528</c:v>
                </c:pt>
                <c:pt idx="2327">
                  <c:v>14.832700000000001</c:v>
                </c:pt>
                <c:pt idx="2328">
                  <c:v>14.9275</c:v>
                </c:pt>
                <c:pt idx="2329">
                  <c:v>14.9322</c:v>
                </c:pt>
                <c:pt idx="2330">
                  <c:v>15.069800000000001</c:v>
                </c:pt>
                <c:pt idx="2331">
                  <c:v>15.365</c:v>
                </c:pt>
                <c:pt idx="2332">
                  <c:v>15.337199999999999</c:v>
                </c:pt>
                <c:pt idx="2333">
                  <c:v>15.2178</c:v>
                </c:pt>
                <c:pt idx="2334">
                  <c:v>15.285500000000001</c:v>
                </c:pt>
                <c:pt idx="2335">
                  <c:v>15.263299999999999</c:v>
                </c:pt>
                <c:pt idx="2336">
                  <c:v>15.351699999999999</c:v>
                </c:pt>
                <c:pt idx="2337">
                  <c:v>15.3142</c:v>
                </c:pt>
                <c:pt idx="2338">
                  <c:v>15.1145</c:v>
                </c:pt>
                <c:pt idx="2339">
                  <c:v>14.908300000000001</c:v>
                </c:pt>
                <c:pt idx="2340">
                  <c:v>14.569000000000001</c:v>
                </c:pt>
                <c:pt idx="2341">
                  <c:v>14.0502</c:v>
                </c:pt>
                <c:pt idx="2342">
                  <c:v>14.1457</c:v>
                </c:pt>
                <c:pt idx="2343">
                  <c:v>14.08</c:v>
                </c:pt>
                <c:pt idx="2344">
                  <c:v>14.148</c:v>
                </c:pt>
                <c:pt idx="2345">
                  <c:v>14.320399999999999</c:v>
                </c:pt>
                <c:pt idx="2346">
                  <c:v>14.2683</c:v>
                </c:pt>
                <c:pt idx="2347">
                  <c:v>14.235799999999999</c:v>
                </c:pt>
                <c:pt idx="2348">
                  <c:v>14.2163</c:v>
                </c:pt>
                <c:pt idx="2349">
                  <c:v>14.3317</c:v>
                </c:pt>
                <c:pt idx="2350">
                  <c:v>14.3855</c:v>
                </c:pt>
                <c:pt idx="2351">
                  <c:v>14.1517</c:v>
                </c:pt>
                <c:pt idx="2352">
                  <c:v>13.9108</c:v>
                </c:pt>
                <c:pt idx="2353">
                  <c:v>13.792400000000001</c:v>
                </c:pt>
                <c:pt idx="2354">
                  <c:v>13.6137</c:v>
                </c:pt>
                <c:pt idx="2355">
                  <c:v>13.6325</c:v>
                </c:pt>
                <c:pt idx="2356">
                  <c:v>13.571199999999999</c:v>
                </c:pt>
                <c:pt idx="2357">
                  <c:v>13.364800000000001</c:v>
                </c:pt>
                <c:pt idx="2358">
                  <c:v>13.0914</c:v>
                </c:pt>
                <c:pt idx="2359">
                  <c:v>13.086</c:v>
                </c:pt>
                <c:pt idx="2360">
                  <c:v>13.1683</c:v>
                </c:pt>
                <c:pt idx="2361">
                  <c:v>13.0511</c:v>
                </c:pt>
                <c:pt idx="2362">
                  <c:v>13.155799999999999</c:v>
                </c:pt>
                <c:pt idx="2363">
                  <c:v>13.32</c:v>
                </c:pt>
                <c:pt idx="2364">
                  <c:v>13.175000000000001</c:v>
                </c:pt>
                <c:pt idx="2365">
                  <c:v>13.1457</c:v>
                </c:pt>
                <c:pt idx="2366">
                  <c:v>13.309900000000001</c:v>
                </c:pt>
                <c:pt idx="2367">
                  <c:v>13.2318</c:v>
                </c:pt>
                <c:pt idx="2368">
                  <c:v>13.755000000000001</c:v>
                </c:pt>
                <c:pt idx="2369">
                  <c:v>13.8667</c:v>
                </c:pt>
                <c:pt idx="2370">
                  <c:v>13.6485</c:v>
                </c:pt>
                <c:pt idx="2371">
                  <c:v>13.8443</c:v>
                </c:pt>
                <c:pt idx="2372">
                  <c:v>13.35</c:v>
                </c:pt>
                <c:pt idx="2373">
                  <c:v>13.2242</c:v>
                </c:pt>
                <c:pt idx="2374">
                  <c:v>13.226800000000001</c:v>
                </c:pt>
                <c:pt idx="2375">
                  <c:v>13.110300000000001</c:v>
                </c:pt>
                <c:pt idx="2376">
                  <c:v>13.1067</c:v>
                </c:pt>
                <c:pt idx="2377">
                  <c:v>13.1008</c:v>
                </c:pt>
                <c:pt idx="2378">
                  <c:v>13.220800000000001</c:v>
                </c:pt>
                <c:pt idx="2379">
                  <c:v>13.3177</c:v>
                </c:pt>
                <c:pt idx="2380">
                  <c:v>13.298299999999999</c:v>
                </c:pt>
                <c:pt idx="2381">
                  <c:v>13.2058</c:v>
                </c:pt>
                <c:pt idx="2382">
                  <c:v>13.1363</c:v>
                </c:pt>
                <c:pt idx="2383">
                  <c:v>12.968</c:v>
                </c:pt>
                <c:pt idx="2384">
                  <c:v>12.8695</c:v>
                </c:pt>
                <c:pt idx="2385">
                  <c:v>13.103</c:v>
                </c:pt>
                <c:pt idx="2386">
                  <c:v>13.172800000000001</c:v>
                </c:pt>
                <c:pt idx="2387">
                  <c:v>13.137499999999999</c:v>
                </c:pt>
                <c:pt idx="2388">
                  <c:v>13.133800000000001</c:v>
                </c:pt>
                <c:pt idx="2389">
                  <c:v>13.159000000000001</c:v>
                </c:pt>
                <c:pt idx="2390">
                  <c:v>13.233700000000001</c:v>
                </c:pt>
                <c:pt idx="2391">
                  <c:v>13.166700000000001</c:v>
                </c:pt>
                <c:pt idx="2392">
                  <c:v>13.154999999999999</c:v>
                </c:pt>
                <c:pt idx="2393">
                  <c:v>13.260899999999999</c:v>
                </c:pt>
                <c:pt idx="2394">
                  <c:v>13.3172</c:v>
                </c:pt>
                <c:pt idx="2395">
                  <c:v>13.2675</c:v>
                </c:pt>
                <c:pt idx="2396">
                  <c:v>13.2768</c:v>
                </c:pt>
                <c:pt idx="2397">
                  <c:v>13.45</c:v>
                </c:pt>
                <c:pt idx="2398">
                  <c:v>13.4793</c:v>
                </c:pt>
                <c:pt idx="2399">
                  <c:v>13.650700000000001</c:v>
                </c:pt>
                <c:pt idx="2400">
                  <c:v>13.4581</c:v>
                </c:pt>
                <c:pt idx="2401">
                  <c:v>13.399699999999999</c:v>
                </c:pt>
                <c:pt idx="2402">
                  <c:v>13.452299999999999</c:v>
                </c:pt>
                <c:pt idx="2403">
                  <c:v>13.352499999999999</c:v>
                </c:pt>
                <c:pt idx="2404">
                  <c:v>13.469799999999999</c:v>
                </c:pt>
                <c:pt idx="2405">
                  <c:v>13.369400000000001</c:v>
                </c:pt>
                <c:pt idx="2406">
                  <c:v>13.3248</c:v>
                </c:pt>
                <c:pt idx="2407">
                  <c:v>13.3782</c:v>
                </c:pt>
                <c:pt idx="2408">
                  <c:v>13.3187</c:v>
                </c:pt>
                <c:pt idx="2409">
                  <c:v>13.305099999999999</c:v>
                </c:pt>
                <c:pt idx="2410">
                  <c:v>13.277799999999999</c:v>
                </c:pt>
                <c:pt idx="2411">
                  <c:v>13.202299999999999</c:v>
                </c:pt>
                <c:pt idx="2412">
                  <c:v>13.1812</c:v>
                </c:pt>
                <c:pt idx="2413">
                  <c:v>13.1722</c:v>
                </c:pt>
                <c:pt idx="2414">
                  <c:v>13.097200000000001</c:v>
                </c:pt>
                <c:pt idx="2415">
                  <c:v>13.169499999999999</c:v>
                </c:pt>
                <c:pt idx="2416">
                  <c:v>13.242800000000001</c:v>
                </c:pt>
                <c:pt idx="2417">
                  <c:v>13.2547</c:v>
                </c:pt>
                <c:pt idx="2418">
                  <c:v>13.272399999999999</c:v>
                </c:pt>
                <c:pt idx="2419">
                  <c:v>13.433299999999999</c:v>
                </c:pt>
                <c:pt idx="2420">
                  <c:v>13.575799999999999</c:v>
                </c:pt>
                <c:pt idx="2421">
                  <c:v>13.7052</c:v>
                </c:pt>
                <c:pt idx="2422">
                  <c:v>13.810499999999999</c:v>
                </c:pt>
                <c:pt idx="2423">
                  <c:v>13.7645</c:v>
                </c:pt>
                <c:pt idx="2424">
                  <c:v>13.6526</c:v>
                </c:pt>
                <c:pt idx="2425">
                  <c:v>13.587</c:v>
                </c:pt>
                <c:pt idx="2426">
                  <c:v>13.3895</c:v>
                </c:pt>
                <c:pt idx="2427">
                  <c:v>13.315799999999999</c:v>
                </c:pt>
                <c:pt idx="2428">
                  <c:v>13.2879</c:v>
                </c:pt>
                <c:pt idx="2429">
                  <c:v>13.231199999999999</c:v>
                </c:pt>
                <c:pt idx="2430">
                  <c:v>13.1915</c:v>
                </c:pt>
                <c:pt idx="2431">
                  <c:v>13.2247</c:v>
                </c:pt>
                <c:pt idx="2432">
                  <c:v>13.216699999999999</c:v>
                </c:pt>
                <c:pt idx="2433">
                  <c:v>13.282500000000001</c:v>
                </c:pt>
                <c:pt idx="2434">
                  <c:v>13.2643</c:v>
                </c:pt>
                <c:pt idx="2435">
                  <c:v>13.222300000000001</c:v>
                </c:pt>
                <c:pt idx="2436">
                  <c:v>13.2125</c:v>
                </c:pt>
                <c:pt idx="2437">
                  <c:v>13.129300000000001</c:v>
                </c:pt>
                <c:pt idx="2438">
                  <c:v>13.1073</c:v>
                </c:pt>
                <c:pt idx="2439">
                  <c:v>13.105</c:v>
                </c:pt>
                <c:pt idx="2440">
                  <c:v>12.992599999999999</c:v>
                </c:pt>
                <c:pt idx="2441">
                  <c:v>12.934900000000001</c:v>
                </c:pt>
                <c:pt idx="2442">
                  <c:v>12.922000000000001</c:v>
                </c:pt>
                <c:pt idx="2443">
                  <c:v>12.9937</c:v>
                </c:pt>
                <c:pt idx="2444">
                  <c:v>12.997</c:v>
                </c:pt>
                <c:pt idx="2445">
                  <c:v>12.8658</c:v>
                </c:pt>
                <c:pt idx="2446">
                  <c:v>12.8766</c:v>
                </c:pt>
                <c:pt idx="2447">
                  <c:v>12.9963</c:v>
                </c:pt>
                <c:pt idx="2448">
                  <c:v>12.955500000000001</c:v>
                </c:pt>
                <c:pt idx="2449">
                  <c:v>12.915900000000001</c:v>
                </c:pt>
                <c:pt idx="2450">
                  <c:v>12.8733</c:v>
                </c:pt>
                <c:pt idx="2451">
                  <c:v>12.822699999999999</c:v>
                </c:pt>
                <c:pt idx="2452">
                  <c:v>12.827400000000001</c:v>
                </c:pt>
                <c:pt idx="2453">
                  <c:v>12.897500000000001</c:v>
                </c:pt>
                <c:pt idx="2454">
                  <c:v>13.1378</c:v>
                </c:pt>
                <c:pt idx="2455">
                  <c:v>13.2462</c:v>
                </c:pt>
                <c:pt idx="2456">
                  <c:v>13.257899999999999</c:v>
                </c:pt>
                <c:pt idx="2457">
                  <c:v>13.314</c:v>
                </c:pt>
                <c:pt idx="2458">
                  <c:v>13.5246</c:v>
                </c:pt>
                <c:pt idx="2459">
                  <c:v>13.6427</c:v>
                </c:pt>
                <c:pt idx="2460">
                  <c:v>13.5898</c:v>
                </c:pt>
                <c:pt idx="2461">
                  <c:v>13.4658</c:v>
                </c:pt>
                <c:pt idx="2462">
                  <c:v>13.364599999999999</c:v>
                </c:pt>
                <c:pt idx="2463">
                  <c:v>13.2826</c:v>
                </c:pt>
                <c:pt idx="2464">
                  <c:v>13.392300000000001</c:v>
                </c:pt>
                <c:pt idx="2465">
                  <c:v>13.4582</c:v>
                </c:pt>
                <c:pt idx="2466">
                  <c:v>13.3432</c:v>
                </c:pt>
                <c:pt idx="2467">
                  <c:v>13.389200000000001</c:v>
                </c:pt>
                <c:pt idx="2468">
                  <c:v>13.3475</c:v>
                </c:pt>
                <c:pt idx="2469">
                  <c:v>13.23</c:v>
                </c:pt>
                <c:pt idx="2470">
                  <c:v>13.241300000000001</c:v>
                </c:pt>
                <c:pt idx="2471">
                  <c:v>13.353</c:v>
                </c:pt>
                <c:pt idx="2472">
                  <c:v>13.3186</c:v>
                </c:pt>
                <c:pt idx="2473">
                  <c:v>13.3733</c:v>
                </c:pt>
                <c:pt idx="2474">
                  <c:v>13.4549</c:v>
                </c:pt>
                <c:pt idx="2475">
                  <c:v>13.5243</c:v>
                </c:pt>
                <c:pt idx="2476">
                  <c:v>13.504200000000001</c:v>
                </c:pt>
                <c:pt idx="2477">
                  <c:v>13.551299999999999</c:v>
                </c:pt>
                <c:pt idx="2478">
                  <c:v>13.492800000000001</c:v>
                </c:pt>
                <c:pt idx="2479">
                  <c:v>13.6242</c:v>
                </c:pt>
                <c:pt idx="2480">
                  <c:v>13.677300000000001</c:v>
                </c:pt>
                <c:pt idx="2481">
                  <c:v>13.654999999999999</c:v>
                </c:pt>
                <c:pt idx="2482">
                  <c:v>13.494300000000001</c:v>
                </c:pt>
                <c:pt idx="2483">
                  <c:v>13.4673</c:v>
                </c:pt>
                <c:pt idx="2484">
                  <c:v>13.322699999999999</c:v>
                </c:pt>
                <c:pt idx="2485">
                  <c:v>13.255000000000001</c:v>
                </c:pt>
                <c:pt idx="2486">
                  <c:v>13.2178</c:v>
                </c:pt>
                <c:pt idx="2487">
                  <c:v>13.1774</c:v>
                </c:pt>
                <c:pt idx="2488">
                  <c:v>13.0779</c:v>
                </c:pt>
                <c:pt idx="2489">
                  <c:v>13.0884</c:v>
                </c:pt>
                <c:pt idx="2490">
                  <c:v>13.105700000000001</c:v>
                </c:pt>
                <c:pt idx="2491">
                  <c:v>13.084</c:v>
                </c:pt>
                <c:pt idx="2492">
                  <c:v>12.9407</c:v>
                </c:pt>
                <c:pt idx="2493">
                  <c:v>12.919600000000001</c:v>
                </c:pt>
                <c:pt idx="2494">
                  <c:v>12.9495</c:v>
                </c:pt>
                <c:pt idx="2495">
                  <c:v>12.979799999999999</c:v>
                </c:pt>
                <c:pt idx="2496">
                  <c:v>13.148999999999999</c:v>
                </c:pt>
                <c:pt idx="2497">
                  <c:v>13.2662</c:v>
                </c:pt>
                <c:pt idx="2498">
                  <c:v>13.282299999999999</c:v>
                </c:pt>
                <c:pt idx="2499">
                  <c:v>13.0825</c:v>
                </c:pt>
                <c:pt idx="2500">
                  <c:v>13.1479</c:v>
                </c:pt>
                <c:pt idx="2501">
                  <c:v>13.290800000000001</c:v>
                </c:pt>
                <c:pt idx="2502">
                  <c:v>13.270799999999999</c:v>
                </c:pt>
                <c:pt idx="2503">
                  <c:v>13.343</c:v>
                </c:pt>
                <c:pt idx="2504">
                  <c:v>13.3758</c:v>
                </c:pt>
                <c:pt idx="2505">
                  <c:v>13.2996</c:v>
                </c:pt>
                <c:pt idx="2506">
                  <c:v>13.2308</c:v>
                </c:pt>
                <c:pt idx="2507">
                  <c:v>13.1622</c:v>
                </c:pt>
                <c:pt idx="2508">
                  <c:v>13.206099999999999</c:v>
                </c:pt>
                <c:pt idx="2509">
                  <c:v>13.1012</c:v>
                </c:pt>
                <c:pt idx="2510">
                  <c:v>13.0875</c:v>
                </c:pt>
                <c:pt idx="2511">
                  <c:v>12.9818</c:v>
                </c:pt>
                <c:pt idx="2512">
                  <c:v>13.0502</c:v>
                </c:pt>
                <c:pt idx="2513">
                  <c:v>13.089499999999999</c:v>
                </c:pt>
                <c:pt idx="2514">
                  <c:v>13.0151</c:v>
                </c:pt>
                <c:pt idx="2515">
                  <c:v>12.9305</c:v>
                </c:pt>
                <c:pt idx="2516">
                  <c:v>12.866</c:v>
                </c:pt>
                <c:pt idx="2517">
                  <c:v>12.9475</c:v>
                </c:pt>
                <c:pt idx="2518">
                  <c:v>12.9139</c:v>
                </c:pt>
                <c:pt idx="2519">
                  <c:v>12.915699999999999</c:v>
                </c:pt>
                <c:pt idx="2520">
                  <c:v>12.855700000000001</c:v>
                </c:pt>
                <c:pt idx="2521">
                  <c:v>12.8026</c:v>
                </c:pt>
                <c:pt idx="2522">
                  <c:v>12.665800000000001</c:v>
                </c:pt>
                <c:pt idx="2523">
                  <c:v>12.5969</c:v>
                </c:pt>
                <c:pt idx="2524">
                  <c:v>12.655799999999999</c:v>
                </c:pt>
                <c:pt idx="2525">
                  <c:v>12.8399</c:v>
                </c:pt>
                <c:pt idx="2526">
                  <c:v>12.9862</c:v>
                </c:pt>
                <c:pt idx="2527">
                  <c:v>12.9739</c:v>
                </c:pt>
                <c:pt idx="2528">
                  <c:v>12.9253</c:v>
                </c:pt>
                <c:pt idx="2529">
                  <c:v>12.810499999999999</c:v>
                </c:pt>
                <c:pt idx="2530">
                  <c:v>12.7234</c:v>
                </c:pt>
                <c:pt idx="2531">
                  <c:v>12.698</c:v>
                </c:pt>
                <c:pt idx="2532">
                  <c:v>12.9331</c:v>
                </c:pt>
                <c:pt idx="2533">
                  <c:v>12.8979</c:v>
                </c:pt>
                <c:pt idx="2534">
                  <c:v>12.812099999999999</c:v>
                </c:pt>
                <c:pt idx="2535">
                  <c:v>12.944900000000001</c:v>
                </c:pt>
                <c:pt idx="2536">
                  <c:v>12.8896</c:v>
                </c:pt>
                <c:pt idx="2537">
                  <c:v>12.879300000000001</c:v>
                </c:pt>
                <c:pt idx="2538">
                  <c:v>12.928800000000001</c:v>
                </c:pt>
                <c:pt idx="2539">
                  <c:v>13.0587</c:v>
                </c:pt>
                <c:pt idx="2540">
                  <c:v>13.043699999999999</c:v>
                </c:pt>
                <c:pt idx="2541">
                  <c:v>13.065899999999999</c:v>
                </c:pt>
                <c:pt idx="2542">
                  <c:v>12.922599999999999</c:v>
                </c:pt>
                <c:pt idx="2543">
                  <c:v>12.8241</c:v>
                </c:pt>
                <c:pt idx="2544">
                  <c:v>12.748900000000001</c:v>
                </c:pt>
                <c:pt idx="2545">
                  <c:v>12.7646</c:v>
                </c:pt>
                <c:pt idx="2546">
                  <c:v>12.724299999999999</c:v>
                </c:pt>
                <c:pt idx="2547">
                  <c:v>12.6692</c:v>
                </c:pt>
                <c:pt idx="2548">
                  <c:v>12.729100000000001</c:v>
                </c:pt>
                <c:pt idx="2549">
                  <c:v>12.7698</c:v>
                </c:pt>
                <c:pt idx="2550">
                  <c:v>12.7364</c:v>
                </c:pt>
                <c:pt idx="2551">
                  <c:v>12.6884</c:v>
                </c:pt>
                <c:pt idx="2552">
                  <c:v>12.666399999999999</c:v>
                </c:pt>
                <c:pt idx="2553">
                  <c:v>12.6478</c:v>
                </c:pt>
                <c:pt idx="2554">
                  <c:v>12.738799999999999</c:v>
                </c:pt>
                <c:pt idx="2555">
                  <c:v>12.772</c:v>
                </c:pt>
                <c:pt idx="2556">
                  <c:v>12.9412</c:v>
                </c:pt>
                <c:pt idx="2557">
                  <c:v>12.9018</c:v>
                </c:pt>
                <c:pt idx="2558">
                  <c:v>12.854900000000001</c:v>
                </c:pt>
                <c:pt idx="2559">
                  <c:v>12.929500000000001</c:v>
                </c:pt>
                <c:pt idx="2560">
                  <c:v>12.9975</c:v>
                </c:pt>
                <c:pt idx="2561">
                  <c:v>13.0098</c:v>
                </c:pt>
                <c:pt idx="2562">
                  <c:v>12.869899999999999</c:v>
                </c:pt>
                <c:pt idx="2563">
                  <c:v>12.939500000000001</c:v>
                </c:pt>
                <c:pt idx="2564">
                  <c:v>13.0687</c:v>
                </c:pt>
                <c:pt idx="2565">
                  <c:v>13.1753</c:v>
                </c:pt>
                <c:pt idx="2566">
                  <c:v>13.164</c:v>
                </c:pt>
                <c:pt idx="2567">
                  <c:v>13.083600000000001</c:v>
                </c:pt>
                <c:pt idx="2568">
                  <c:v>13.0601</c:v>
                </c:pt>
                <c:pt idx="2569">
                  <c:v>13.0609</c:v>
                </c:pt>
                <c:pt idx="2570">
                  <c:v>12.9764</c:v>
                </c:pt>
                <c:pt idx="2571">
                  <c:v>12.942</c:v>
                </c:pt>
                <c:pt idx="2572">
                  <c:v>12.8683</c:v>
                </c:pt>
                <c:pt idx="2573">
                  <c:v>12.8781</c:v>
                </c:pt>
                <c:pt idx="2574">
                  <c:v>12.844200000000001</c:v>
                </c:pt>
                <c:pt idx="2575">
                  <c:v>12.8337</c:v>
                </c:pt>
                <c:pt idx="2576">
                  <c:v>12.8017</c:v>
                </c:pt>
                <c:pt idx="2577">
                  <c:v>12.8584</c:v>
                </c:pt>
                <c:pt idx="2578">
                  <c:v>12.853899999999999</c:v>
                </c:pt>
                <c:pt idx="2579">
                  <c:v>12.850300000000001</c:v>
                </c:pt>
                <c:pt idx="2580">
                  <c:v>12.776899999999999</c:v>
                </c:pt>
                <c:pt idx="2581">
                  <c:v>12.7454</c:v>
                </c:pt>
                <c:pt idx="2582">
                  <c:v>12.725899999999999</c:v>
                </c:pt>
                <c:pt idx="2583">
                  <c:v>12.69</c:v>
                </c:pt>
                <c:pt idx="2584">
                  <c:v>12.7182</c:v>
                </c:pt>
                <c:pt idx="2585">
                  <c:v>12.6557</c:v>
                </c:pt>
                <c:pt idx="2586">
                  <c:v>12.661799999999999</c:v>
                </c:pt>
                <c:pt idx="2587">
                  <c:v>12.657400000000001</c:v>
                </c:pt>
                <c:pt idx="2588">
                  <c:v>12.6028</c:v>
                </c:pt>
                <c:pt idx="2589">
                  <c:v>12.619199999999999</c:v>
                </c:pt>
                <c:pt idx="2590">
                  <c:v>12.5527</c:v>
                </c:pt>
                <c:pt idx="2591">
                  <c:v>12.525399999999999</c:v>
                </c:pt>
                <c:pt idx="2592">
                  <c:v>12.4892</c:v>
                </c:pt>
                <c:pt idx="2593">
                  <c:v>12.472899999999999</c:v>
                </c:pt>
                <c:pt idx="2594">
                  <c:v>12.579599999999999</c:v>
                </c:pt>
                <c:pt idx="2595">
                  <c:v>12.6052</c:v>
                </c:pt>
                <c:pt idx="2596">
                  <c:v>12.5284</c:v>
                </c:pt>
                <c:pt idx="2597">
                  <c:v>12.5381</c:v>
                </c:pt>
                <c:pt idx="2598">
                  <c:v>12.5009</c:v>
                </c:pt>
                <c:pt idx="2599">
                  <c:v>12.5426</c:v>
                </c:pt>
                <c:pt idx="2600">
                  <c:v>12.464</c:v>
                </c:pt>
                <c:pt idx="2601">
                  <c:v>12.4145</c:v>
                </c:pt>
                <c:pt idx="2602">
                  <c:v>12.3306</c:v>
                </c:pt>
                <c:pt idx="2603">
                  <c:v>12.2658</c:v>
                </c:pt>
                <c:pt idx="2604">
                  <c:v>12.2454</c:v>
                </c:pt>
                <c:pt idx="2605">
                  <c:v>12.2218</c:v>
                </c:pt>
                <c:pt idx="2606">
                  <c:v>12.248799999999999</c:v>
                </c:pt>
                <c:pt idx="2607">
                  <c:v>12.1997</c:v>
                </c:pt>
                <c:pt idx="2608">
                  <c:v>12.1808</c:v>
                </c:pt>
                <c:pt idx="2609">
                  <c:v>12.212199999999999</c:v>
                </c:pt>
                <c:pt idx="2610">
                  <c:v>12.182700000000001</c:v>
                </c:pt>
                <c:pt idx="2611">
                  <c:v>12.1934</c:v>
                </c:pt>
                <c:pt idx="2612">
                  <c:v>12.2356</c:v>
                </c:pt>
                <c:pt idx="2613">
                  <c:v>12.3064</c:v>
                </c:pt>
                <c:pt idx="2614">
                  <c:v>12.2188</c:v>
                </c:pt>
                <c:pt idx="2615">
                  <c:v>12.1896</c:v>
                </c:pt>
                <c:pt idx="2616">
                  <c:v>12.240500000000001</c:v>
                </c:pt>
                <c:pt idx="2617">
                  <c:v>12.1973</c:v>
                </c:pt>
                <c:pt idx="2618">
                  <c:v>12.157500000000001</c:v>
                </c:pt>
                <c:pt idx="2619">
                  <c:v>12.2278</c:v>
                </c:pt>
                <c:pt idx="2620">
                  <c:v>12.3698</c:v>
                </c:pt>
                <c:pt idx="2621">
                  <c:v>12.246499999999999</c:v>
                </c:pt>
                <c:pt idx="2622">
                  <c:v>12.262600000000001</c:v>
                </c:pt>
                <c:pt idx="2623">
                  <c:v>12.2605</c:v>
                </c:pt>
                <c:pt idx="2624">
                  <c:v>12.428800000000001</c:v>
                </c:pt>
                <c:pt idx="2625">
                  <c:v>12.663500000000001</c:v>
                </c:pt>
                <c:pt idx="2626">
                  <c:v>12.788399999999999</c:v>
                </c:pt>
                <c:pt idx="2627">
                  <c:v>12.917899999999999</c:v>
                </c:pt>
                <c:pt idx="2628">
                  <c:v>12.5297</c:v>
                </c:pt>
                <c:pt idx="2629">
                  <c:v>12.5025</c:v>
                </c:pt>
                <c:pt idx="2630">
                  <c:v>12.4351</c:v>
                </c:pt>
                <c:pt idx="2631">
                  <c:v>12.350099999999999</c:v>
                </c:pt>
                <c:pt idx="2632">
                  <c:v>12.5684</c:v>
                </c:pt>
                <c:pt idx="2633">
                  <c:v>12.692600000000001</c:v>
                </c:pt>
                <c:pt idx="2634">
                  <c:v>12.5787</c:v>
                </c:pt>
                <c:pt idx="2635">
                  <c:v>12.9138</c:v>
                </c:pt>
                <c:pt idx="2636">
                  <c:v>13.1412</c:v>
                </c:pt>
                <c:pt idx="2637">
                  <c:v>13.033799999999999</c:v>
                </c:pt>
                <c:pt idx="2638">
                  <c:v>12.9588</c:v>
                </c:pt>
                <c:pt idx="2639">
                  <c:v>13.181900000000001</c:v>
                </c:pt>
                <c:pt idx="2640">
                  <c:v>12.9955</c:v>
                </c:pt>
                <c:pt idx="2641">
                  <c:v>12.884600000000001</c:v>
                </c:pt>
                <c:pt idx="2642">
                  <c:v>12.8589</c:v>
                </c:pt>
                <c:pt idx="2643">
                  <c:v>12.9146</c:v>
                </c:pt>
                <c:pt idx="2644">
                  <c:v>12.901199999999999</c:v>
                </c:pt>
                <c:pt idx="2645">
                  <c:v>12.862500000000001</c:v>
                </c:pt>
                <c:pt idx="2646">
                  <c:v>12.7644</c:v>
                </c:pt>
                <c:pt idx="2647">
                  <c:v>12.860300000000001</c:v>
                </c:pt>
                <c:pt idx="2648">
                  <c:v>12.920199999999999</c:v>
                </c:pt>
                <c:pt idx="2649">
                  <c:v>12.928800000000001</c:v>
                </c:pt>
                <c:pt idx="2650">
                  <c:v>12.8093</c:v>
                </c:pt>
                <c:pt idx="2651">
                  <c:v>12.7441</c:v>
                </c:pt>
                <c:pt idx="2652">
                  <c:v>12.674799999999999</c:v>
                </c:pt>
                <c:pt idx="2653">
                  <c:v>12.5974</c:v>
                </c:pt>
                <c:pt idx="2654">
                  <c:v>12.600099999999999</c:v>
                </c:pt>
                <c:pt idx="2655">
                  <c:v>12.5878</c:v>
                </c:pt>
                <c:pt idx="2656">
                  <c:v>12.592499999999999</c:v>
                </c:pt>
                <c:pt idx="2657">
                  <c:v>12.54</c:v>
                </c:pt>
                <c:pt idx="2658">
                  <c:v>12.4604</c:v>
                </c:pt>
                <c:pt idx="2659">
                  <c:v>12.5246</c:v>
                </c:pt>
                <c:pt idx="2660">
                  <c:v>12.698399999999999</c:v>
                </c:pt>
                <c:pt idx="2661">
                  <c:v>12.7141</c:v>
                </c:pt>
                <c:pt idx="2662">
                  <c:v>12.7042</c:v>
                </c:pt>
                <c:pt idx="2663">
                  <c:v>12.656700000000001</c:v>
                </c:pt>
                <c:pt idx="2664">
                  <c:v>12.839399999999999</c:v>
                </c:pt>
                <c:pt idx="2665">
                  <c:v>12.844099999999999</c:v>
                </c:pt>
                <c:pt idx="2666">
                  <c:v>13.032500000000001</c:v>
                </c:pt>
                <c:pt idx="2667">
                  <c:v>13.058999999999999</c:v>
                </c:pt>
                <c:pt idx="2668">
                  <c:v>13.0953</c:v>
                </c:pt>
                <c:pt idx="2669">
                  <c:v>12.9308</c:v>
                </c:pt>
                <c:pt idx="2670">
                  <c:v>12.897500000000001</c:v>
                </c:pt>
                <c:pt idx="2671">
                  <c:v>12.8232</c:v>
                </c:pt>
                <c:pt idx="2672">
                  <c:v>12.7859</c:v>
                </c:pt>
                <c:pt idx="2673">
                  <c:v>12.8233</c:v>
                </c:pt>
                <c:pt idx="2674">
                  <c:v>12.714</c:v>
                </c:pt>
                <c:pt idx="2675">
                  <c:v>12.717599999999999</c:v>
                </c:pt>
                <c:pt idx="2676">
                  <c:v>12.779500000000001</c:v>
                </c:pt>
                <c:pt idx="2677">
                  <c:v>12.901300000000001</c:v>
                </c:pt>
                <c:pt idx="2678">
                  <c:v>12.9162</c:v>
                </c:pt>
                <c:pt idx="2679">
                  <c:v>12.854900000000001</c:v>
                </c:pt>
                <c:pt idx="2680">
                  <c:v>12.7798</c:v>
                </c:pt>
                <c:pt idx="2681">
                  <c:v>12.756</c:v>
                </c:pt>
                <c:pt idx="2682">
                  <c:v>12.774900000000001</c:v>
                </c:pt>
                <c:pt idx="2683">
                  <c:v>12.6975</c:v>
                </c:pt>
                <c:pt idx="2684">
                  <c:v>12.6469</c:v>
                </c:pt>
                <c:pt idx="2685">
                  <c:v>12.6798</c:v>
                </c:pt>
                <c:pt idx="2686">
                  <c:v>12.703799999999999</c:v>
                </c:pt>
                <c:pt idx="2687">
                  <c:v>12.6455</c:v>
                </c:pt>
                <c:pt idx="2688">
                  <c:v>12.572800000000001</c:v>
                </c:pt>
                <c:pt idx="2689">
                  <c:v>12.604799999999999</c:v>
                </c:pt>
                <c:pt idx="2690">
                  <c:v>12.5535</c:v>
                </c:pt>
                <c:pt idx="2691">
                  <c:v>12.5367</c:v>
                </c:pt>
                <c:pt idx="2692">
                  <c:v>12.654999999999999</c:v>
                </c:pt>
                <c:pt idx="2693">
                  <c:v>12.646100000000001</c:v>
                </c:pt>
                <c:pt idx="2694">
                  <c:v>12.6927</c:v>
                </c:pt>
                <c:pt idx="2695">
                  <c:v>12.7432</c:v>
                </c:pt>
                <c:pt idx="2696">
                  <c:v>12.7258</c:v>
                </c:pt>
                <c:pt idx="2697">
                  <c:v>12.7256</c:v>
                </c:pt>
                <c:pt idx="2698">
                  <c:v>12.645799999999999</c:v>
                </c:pt>
                <c:pt idx="2699">
                  <c:v>12.5944</c:v>
                </c:pt>
                <c:pt idx="2700">
                  <c:v>12.6073</c:v>
                </c:pt>
                <c:pt idx="2701">
                  <c:v>12.7226</c:v>
                </c:pt>
                <c:pt idx="2702">
                  <c:v>12.7683</c:v>
                </c:pt>
                <c:pt idx="2703">
                  <c:v>12.8492</c:v>
                </c:pt>
                <c:pt idx="2704">
                  <c:v>12.936</c:v>
                </c:pt>
                <c:pt idx="2705">
                  <c:v>13.045299999999999</c:v>
                </c:pt>
                <c:pt idx="2706">
                  <c:v>12.984</c:v>
                </c:pt>
                <c:pt idx="2707">
                  <c:v>13.014799999999999</c:v>
                </c:pt>
                <c:pt idx="2708">
                  <c:v>13.136699999999999</c:v>
                </c:pt>
                <c:pt idx="2709">
                  <c:v>13.1676</c:v>
                </c:pt>
                <c:pt idx="2710">
                  <c:v>13.053800000000001</c:v>
                </c:pt>
                <c:pt idx="2711">
                  <c:v>13.055</c:v>
                </c:pt>
                <c:pt idx="2712">
                  <c:v>12.9526</c:v>
                </c:pt>
                <c:pt idx="2713">
                  <c:v>12.939500000000001</c:v>
                </c:pt>
                <c:pt idx="2714">
                  <c:v>13.0566</c:v>
                </c:pt>
                <c:pt idx="2715">
                  <c:v>13.003399999999999</c:v>
                </c:pt>
                <c:pt idx="2716">
                  <c:v>12.985300000000001</c:v>
                </c:pt>
                <c:pt idx="2717">
                  <c:v>12.961600000000001</c:v>
                </c:pt>
                <c:pt idx="2718">
                  <c:v>12.8729</c:v>
                </c:pt>
                <c:pt idx="2719">
                  <c:v>12.8355</c:v>
                </c:pt>
                <c:pt idx="2720">
                  <c:v>12.779299999999999</c:v>
                </c:pt>
                <c:pt idx="2721">
                  <c:v>12.7623</c:v>
                </c:pt>
                <c:pt idx="2722">
                  <c:v>12.759399999999999</c:v>
                </c:pt>
                <c:pt idx="2723">
                  <c:v>12.688599999999999</c:v>
                </c:pt>
                <c:pt idx="2724">
                  <c:v>12.642200000000001</c:v>
                </c:pt>
                <c:pt idx="2725">
                  <c:v>12.549099999999999</c:v>
                </c:pt>
                <c:pt idx="2726">
                  <c:v>12.5168</c:v>
                </c:pt>
                <c:pt idx="2727">
                  <c:v>12.501099999999999</c:v>
                </c:pt>
                <c:pt idx="2728">
                  <c:v>12.4801</c:v>
                </c:pt>
                <c:pt idx="2729">
                  <c:v>12.5998</c:v>
                </c:pt>
                <c:pt idx="2730">
                  <c:v>12.5511</c:v>
                </c:pt>
                <c:pt idx="2731">
                  <c:v>12.5875</c:v>
                </c:pt>
                <c:pt idx="2732">
                  <c:v>12.5099</c:v>
                </c:pt>
                <c:pt idx="2733">
                  <c:v>12.4779</c:v>
                </c:pt>
                <c:pt idx="2734">
                  <c:v>12.527699999999999</c:v>
                </c:pt>
                <c:pt idx="2735">
                  <c:v>12.4895</c:v>
                </c:pt>
                <c:pt idx="2736">
                  <c:v>12.4224</c:v>
                </c:pt>
                <c:pt idx="2737">
                  <c:v>12.432</c:v>
                </c:pt>
                <c:pt idx="2738">
                  <c:v>12.3683</c:v>
                </c:pt>
                <c:pt idx="2739">
                  <c:v>12.4101</c:v>
                </c:pt>
                <c:pt idx="2740">
                  <c:v>12.4276</c:v>
                </c:pt>
                <c:pt idx="2741">
                  <c:v>12.413500000000001</c:v>
                </c:pt>
                <c:pt idx="2742">
                  <c:v>12.4818</c:v>
                </c:pt>
                <c:pt idx="2743">
                  <c:v>12.4117</c:v>
                </c:pt>
                <c:pt idx="2744">
                  <c:v>12.3613</c:v>
                </c:pt>
                <c:pt idx="2745">
                  <c:v>12.387700000000001</c:v>
                </c:pt>
                <c:pt idx="2746">
                  <c:v>12.320499999999999</c:v>
                </c:pt>
                <c:pt idx="2747">
                  <c:v>12.385899999999999</c:v>
                </c:pt>
                <c:pt idx="2748">
                  <c:v>12.477600000000001</c:v>
                </c:pt>
                <c:pt idx="2749">
                  <c:v>12.4023</c:v>
                </c:pt>
                <c:pt idx="2750">
                  <c:v>12.338699999999999</c:v>
                </c:pt>
                <c:pt idx="2751">
                  <c:v>12.3452</c:v>
                </c:pt>
                <c:pt idx="2752">
                  <c:v>12.3041</c:v>
                </c:pt>
                <c:pt idx="2753">
                  <c:v>12.238099999999999</c:v>
                </c:pt>
                <c:pt idx="2754">
                  <c:v>12.205500000000001</c:v>
                </c:pt>
                <c:pt idx="2755">
                  <c:v>12.2483</c:v>
                </c:pt>
                <c:pt idx="2756">
                  <c:v>12.206799999999999</c:v>
                </c:pt>
                <c:pt idx="2757">
                  <c:v>12.2714</c:v>
                </c:pt>
                <c:pt idx="2758">
                  <c:v>12.259600000000001</c:v>
                </c:pt>
                <c:pt idx="2759">
                  <c:v>12.262600000000001</c:v>
                </c:pt>
                <c:pt idx="2760">
                  <c:v>12.4353</c:v>
                </c:pt>
                <c:pt idx="2761">
                  <c:v>12.378299999999999</c:v>
                </c:pt>
                <c:pt idx="2762">
                  <c:v>12.292400000000001</c:v>
                </c:pt>
                <c:pt idx="2763">
                  <c:v>12.2996</c:v>
                </c:pt>
                <c:pt idx="2764">
                  <c:v>12.308999999999999</c:v>
                </c:pt>
                <c:pt idx="2765">
                  <c:v>12.457700000000001</c:v>
                </c:pt>
                <c:pt idx="2766">
                  <c:v>12.3912</c:v>
                </c:pt>
                <c:pt idx="2767">
                  <c:v>12.366899999999999</c:v>
                </c:pt>
                <c:pt idx="2768">
                  <c:v>12.489000000000001</c:v>
                </c:pt>
                <c:pt idx="2769">
                  <c:v>12.553800000000001</c:v>
                </c:pt>
                <c:pt idx="2770">
                  <c:v>12.4664</c:v>
                </c:pt>
                <c:pt idx="2771">
                  <c:v>12.396699999999999</c:v>
                </c:pt>
                <c:pt idx="2772">
                  <c:v>12.3546</c:v>
                </c:pt>
                <c:pt idx="2773">
                  <c:v>12.3597</c:v>
                </c:pt>
                <c:pt idx="2774">
                  <c:v>12.388400000000001</c:v>
                </c:pt>
                <c:pt idx="2775">
                  <c:v>12.4123</c:v>
                </c:pt>
                <c:pt idx="2776">
                  <c:v>12.448399999999999</c:v>
                </c:pt>
                <c:pt idx="2777">
                  <c:v>12.458600000000001</c:v>
                </c:pt>
                <c:pt idx="2778">
                  <c:v>12.4617</c:v>
                </c:pt>
                <c:pt idx="2779">
                  <c:v>12.386900000000001</c:v>
                </c:pt>
                <c:pt idx="2780">
                  <c:v>12.3703</c:v>
                </c:pt>
                <c:pt idx="2781">
                  <c:v>12.3963</c:v>
                </c:pt>
                <c:pt idx="2782">
                  <c:v>12.4505</c:v>
                </c:pt>
                <c:pt idx="2783">
                  <c:v>12.4345</c:v>
                </c:pt>
                <c:pt idx="2784">
                  <c:v>12.417</c:v>
                </c:pt>
                <c:pt idx="2785">
                  <c:v>12.372</c:v>
                </c:pt>
                <c:pt idx="2786">
                  <c:v>12.337899999999999</c:v>
                </c:pt>
                <c:pt idx="2787">
                  <c:v>12.3332</c:v>
                </c:pt>
                <c:pt idx="2788">
                  <c:v>12.3459</c:v>
                </c:pt>
                <c:pt idx="2789">
                  <c:v>12.3653</c:v>
                </c:pt>
                <c:pt idx="2790">
                  <c:v>12.3567</c:v>
                </c:pt>
                <c:pt idx="2791">
                  <c:v>12.357100000000001</c:v>
                </c:pt>
                <c:pt idx="2792">
                  <c:v>12.3817</c:v>
                </c:pt>
                <c:pt idx="2793">
                  <c:v>12.349600000000001</c:v>
                </c:pt>
                <c:pt idx="2794">
                  <c:v>12.257400000000001</c:v>
                </c:pt>
                <c:pt idx="2795">
                  <c:v>12.261900000000001</c:v>
                </c:pt>
                <c:pt idx="2796">
                  <c:v>12.2064</c:v>
                </c:pt>
                <c:pt idx="2797">
                  <c:v>12.2256</c:v>
                </c:pt>
                <c:pt idx="2798">
                  <c:v>12.2369</c:v>
                </c:pt>
                <c:pt idx="2799">
                  <c:v>12.254200000000001</c:v>
                </c:pt>
                <c:pt idx="2800">
                  <c:v>12.1907</c:v>
                </c:pt>
                <c:pt idx="2801">
                  <c:v>12.075699999999999</c:v>
                </c:pt>
                <c:pt idx="2802">
                  <c:v>12.1028</c:v>
                </c:pt>
                <c:pt idx="2803">
                  <c:v>12.0871</c:v>
                </c:pt>
                <c:pt idx="2804">
                  <c:v>12.0299</c:v>
                </c:pt>
                <c:pt idx="2805">
                  <c:v>12.0261</c:v>
                </c:pt>
                <c:pt idx="2806">
                  <c:v>12.074400000000001</c:v>
                </c:pt>
                <c:pt idx="2807">
                  <c:v>12.090299999999999</c:v>
                </c:pt>
                <c:pt idx="2808">
                  <c:v>12.0482</c:v>
                </c:pt>
                <c:pt idx="2809">
                  <c:v>12.051600000000001</c:v>
                </c:pt>
                <c:pt idx="2810">
                  <c:v>12.085599999999999</c:v>
                </c:pt>
                <c:pt idx="2811">
                  <c:v>12.040800000000001</c:v>
                </c:pt>
                <c:pt idx="2812">
                  <c:v>12.023899999999999</c:v>
                </c:pt>
                <c:pt idx="2813">
                  <c:v>12.1214</c:v>
                </c:pt>
                <c:pt idx="2814">
                  <c:v>12.151899999999999</c:v>
                </c:pt>
                <c:pt idx="2815">
                  <c:v>12.016999999999999</c:v>
                </c:pt>
                <c:pt idx="2816">
                  <c:v>12.019</c:v>
                </c:pt>
                <c:pt idx="2817">
                  <c:v>12.049899999999999</c:v>
                </c:pt>
                <c:pt idx="2818">
                  <c:v>11.9946</c:v>
                </c:pt>
                <c:pt idx="2819">
                  <c:v>11.9937</c:v>
                </c:pt>
                <c:pt idx="2820">
                  <c:v>12.043200000000001</c:v>
                </c:pt>
                <c:pt idx="2821">
                  <c:v>12.0937</c:v>
                </c:pt>
                <c:pt idx="2822">
                  <c:v>12.063499999999999</c:v>
                </c:pt>
                <c:pt idx="2823">
                  <c:v>12.046099999999999</c:v>
                </c:pt>
                <c:pt idx="2824">
                  <c:v>12.114000000000001</c:v>
                </c:pt>
                <c:pt idx="2825">
                  <c:v>12.095700000000001</c:v>
                </c:pt>
                <c:pt idx="2826">
                  <c:v>12.048299999999999</c:v>
                </c:pt>
                <c:pt idx="2827">
                  <c:v>12.017200000000001</c:v>
                </c:pt>
                <c:pt idx="2828">
                  <c:v>12.0558</c:v>
                </c:pt>
                <c:pt idx="2829">
                  <c:v>12.091699999999999</c:v>
                </c:pt>
                <c:pt idx="2830">
                  <c:v>12.19</c:v>
                </c:pt>
                <c:pt idx="2831">
                  <c:v>12.173</c:v>
                </c:pt>
                <c:pt idx="2832">
                  <c:v>12.1235</c:v>
                </c:pt>
                <c:pt idx="2833">
                  <c:v>12.106199999999999</c:v>
                </c:pt>
                <c:pt idx="2834">
                  <c:v>12.0929</c:v>
                </c:pt>
                <c:pt idx="2835">
                  <c:v>12.098100000000001</c:v>
                </c:pt>
                <c:pt idx="2836">
                  <c:v>12.036799999999999</c:v>
                </c:pt>
                <c:pt idx="2837">
                  <c:v>12.006399999999999</c:v>
                </c:pt>
                <c:pt idx="2838">
                  <c:v>12.016999999999999</c:v>
                </c:pt>
                <c:pt idx="2839">
                  <c:v>12.025399999999999</c:v>
                </c:pt>
                <c:pt idx="2840">
                  <c:v>11.968</c:v>
                </c:pt>
                <c:pt idx="2841">
                  <c:v>11.9755</c:v>
                </c:pt>
                <c:pt idx="2842">
                  <c:v>11.944100000000001</c:v>
                </c:pt>
                <c:pt idx="2843">
                  <c:v>11.923500000000001</c:v>
                </c:pt>
                <c:pt idx="2844">
                  <c:v>12.017099999999999</c:v>
                </c:pt>
                <c:pt idx="2845">
                  <c:v>12.071</c:v>
                </c:pt>
                <c:pt idx="2846">
                  <c:v>12.092499999999999</c:v>
                </c:pt>
                <c:pt idx="2847">
                  <c:v>12.061500000000001</c:v>
                </c:pt>
                <c:pt idx="2848">
                  <c:v>11.9885</c:v>
                </c:pt>
                <c:pt idx="2849">
                  <c:v>12.000400000000001</c:v>
                </c:pt>
                <c:pt idx="2850">
                  <c:v>11.955500000000001</c:v>
                </c:pt>
                <c:pt idx="2851">
                  <c:v>11.9505</c:v>
                </c:pt>
                <c:pt idx="2852">
                  <c:v>11.959</c:v>
                </c:pt>
                <c:pt idx="2853">
                  <c:v>11.9678</c:v>
                </c:pt>
                <c:pt idx="2854">
                  <c:v>11.921900000000001</c:v>
                </c:pt>
                <c:pt idx="2855">
                  <c:v>11.9084</c:v>
                </c:pt>
                <c:pt idx="2856">
                  <c:v>11.841200000000001</c:v>
                </c:pt>
                <c:pt idx="2857">
                  <c:v>11.853300000000001</c:v>
                </c:pt>
                <c:pt idx="2858">
                  <c:v>11.8322</c:v>
                </c:pt>
                <c:pt idx="2859">
                  <c:v>11.7836</c:v>
                </c:pt>
                <c:pt idx="2860">
                  <c:v>11.793100000000001</c:v>
                </c:pt>
                <c:pt idx="2861">
                  <c:v>11.742100000000001</c:v>
                </c:pt>
                <c:pt idx="2862">
                  <c:v>11.7447</c:v>
                </c:pt>
                <c:pt idx="2863">
                  <c:v>11.826599999999999</c:v>
                </c:pt>
                <c:pt idx="2864">
                  <c:v>11.790699999999999</c:v>
                </c:pt>
                <c:pt idx="2865">
                  <c:v>11.767899999999999</c:v>
                </c:pt>
                <c:pt idx="2866">
                  <c:v>11.709</c:v>
                </c:pt>
                <c:pt idx="2867">
                  <c:v>11.7783</c:v>
                </c:pt>
                <c:pt idx="2868">
                  <c:v>11.692500000000001</c:v>
                </c:pt>
                <c:pt idx="2869">
                  <c:v>11.6252</c:v>
                </c:pt>
                <c:pt idx="2870">
                  <c:v>11.6294</c:v>
                </c:pt>
                <c:pt idx="2871">
                  <c:v>11.5824</c:v>
                </c:pt>
                <c:pt idx="2872">
                  <c:v>11.5868</c:v>
                </c:pt>
                <c:pt idx="2873">
                  <c:v>11.5428</c:v>
                </c:pt>
                <c:pt idx="2874">
                  <c:v>11.527799999999999</c:v>
                </c:pt>
                <c:pt idx="2875">
                  <c:v>11.5023</c:v>
                </c:pt>
                <c:pt idx="2876">
                  <c:v>11.5665</c:v>
                </c:pt>
                <c:pt idx="2877">
                  <c:v>11.6214</c:v>
                </c:pt>
                <c:pt idx="2878">
                  <c:v>11.6934</c:v>
                </c:pt>
                <c:pt idx="2879">
                  <c:v>11.609</c:v>
                </c:pt>
                <c:pt idx="2880">
                  <c:v>11.641</c:v>
                </c:pt>
                <c:pt idx="2881">
                  <c:v>11.600899999999999</c:v>
                </c:pt>
                <c:pt idx="2882">
                  <c:v>11.6075</c:v>
                </c:pt>
                <c:pt idx="2883">
                  <c:v>11.6656</c:v>
                </c:pt>
                <c:pt idx="2884">
                  <c:v>11.7219</c:v>
                </c:pt>
                <c:pt idx="2885">
                  <c:v>11.7094</c:v>
                </c:pt>
                <c:pt idx="2886">
                  <c:v>11.766</c:v>
                </c:pt>
                <c:pt idx="2887">
                  <c:v>11.7234</c:v>
                </c:pt>
                <c:pt idx="2888">
                  <c:v>11.658799999999999</c:v>
                </c:pt>
                <c:pt idx="2889">
                  <c:v>11.646699999999999</c:v>
                </c:pt>
                <c:pt idx="2890">
                  <c:v>11.729200000000001</c:v>
                </c:pt>
                <c:pt idx="2891">
                  <c:v>11.703200000000001</c:v>
                </c:pt>
                <c:pt idx="2892">
                  <c:v>11.694800000000001</c:v>
                </c:pt>
                <c:pt idx="2893">
                  <c:v>11.695600000000001</c:v>
                </c:pt>
                <c:pt idx="2894">
                  <c:v>11.6256</c:v>
                </c:pt>
                <c:pt idx="2895">
                  <c:v>11.612299999999999</c:v>
                </c:pt>
                <c:pt idx="2896">
                  <c:v>11.577999999999999</c:v>
                </c:pt>
                <c:pt idx="2897">
                  <c:v>11.627700000000001</c:v>
                </c:pt>
                <c:pt idx="2898">
                  <c:v>11.6739</c:v>
                </c:pt>
                <c:pt idx="2899">
                  <c:v>11.668900000000001</c:v>
                </c:pt>
                <c:pt idx="2900">
                  <c:v>11.6983</c:v>
                </c:pt>
                <c:pt idx="2901">
                  <c:v>11.7196</c:v>
                </c:pt>
                <c:pt idx="2902">
                  <c:v>11.8001</c:v>
                </c:pt>
                <c:pt idx="2903">
                  <c:v>11.7965</c:v>
                </c:pt>
                <c:pt idx="2904">
                  <c:v>11.868600000000001</c:v>
                </c:pt>
                <c:pt idx="2905">
                  <c:v>11.868</c:v>
                </c:pt>
                <c:pt idx="2906">
                  <c:v>11.7982</c:v>
                </c:pt>
                <c:pt idx="2907">
                  <c:v>11.8751</c:v>
                </c:pt>
                <c:pt idx="2908">
                  <c:v>11.959099999999999</c:v>
                </c:pt>
                <c:pt idx="2909">
                  <c:v>11.900600000000001</c:v>
                </c:pt>
                <c:pt idx="2910">
                  <c:v>11.8916</c:v>
                </c:pt>
                <c:pt idx="2911">
                  <c:v>11.813000000000001</c:v>
                </c:pt>
                <c:pt idx="2912">
                  <c:v>11.7789</c:v>
                </c:pt>
                <c:pt idx="2913">
                  <c:v>11.881600000000001</c:v>
                </c:pt>
                <c:pt idx="2914">
                  <c:v>11.882199999999999</c:v>
                </c:pt>
                <c:pt idx="2915">
                  <c:v>11.893800000000001</c:v>
                </c:pt>
                <c:pt idx="2916">
                  <c:v>11.838900000000001</c:v>
                </c:pt>
                <c:pt idx="2917">
                  <c:v>11.774800000000001</c:v>
                </c:pt>
                <c:pt idx="2918">
                  <c:v>11.723000000000001</c:v>
                </c:pt>
                <c:pt idx="2919">
                  <c:v>11.636799999999999</c:v>
                </c:pt>
                <c:pt idx="2920">
                  <c:v>11.592499999999999</c:v>
                </c:pt>
                <c:pt idx="2921">
                  <c:v>11.619400000000001</c:v>
                </c:pt>
                <c:pt idx="2922">
                  <c:v>11.654400000000001</c:v>
                </c:pt>
                <c:pt idx="2923">
                  <c:v>11.5738</c:v>
                </c:pt>
                <c:pt idx="2924">
                  <c:v>11.633699999999999</c:v>
                </c:pt>
                <c:pt idx="2925">
                  <c:v>11.727399999999999</c:v>
                </c:pt>
                <c:pt idx="2926">
                  <c:v>11.7867</c:v>
                </c:pt>
                <c:pt idx="2927">
                  <c:v>11.717000000000001</c:v>
                </c:pt>
                <c:pt idx="2928">
                  <c:v>11.701000000000001</c:v>
                </c:pt>
                <c:pt idx="2929">
                  <c:v>11.7178</c:v>
                </c:pt>
                <c:pt idx="2930">
                  <c:v>11.787699999999999</c:v>
                </c:pt>
                <c:pt idx="2931">
                  <c:v>11.696400000000001</c:v>
                </c:pt>
                <c:pt idx="2932">
                  <c:v>11.6638</c:v>
                </c:pt>
                <c:pt idx="2933">
                  <c:v>11.6174</c:v>
                </c:pt>
                <c:pt idx="2934">
                  <c:v>11.6393</c:v>
                </c:pt>
                <c:pt idx="2935">
                  <c:v>11.664099999999999</c:v>
                </c:pt>
                <c:pt idx="2936">
                  <c:v>11.6172</c:v>
                </c:pt>
                <c:pt idx="2937">
                  <c:v>11.652699999999999</c:v>
                </c:pt>
                <c:pt idx="2938">
                  <c:v>11.6821</c:v>
                </c:pt>
                <c:pt idx="2939">
                  <c:v>11.7425</c:v>
                </c:pt>
                <c:pt idx="2940">
                  <c:v>11.7514</c:v>
                </c:pt>
                <c:pt idx="2941">
                  <c:v>11.765700000000001</c:v>
                </c:pt>
                <c:pt idx="2942">
                  <c:v>11.847300000000001</c:v>
                </c:pt>
                <c:pt idx="2943">
                  <c:v>11.952299999999999</c:v>
                </c:pt>
                <c:pt idx="2944">
                  <c:v>11.9794</c:v>
                </c:pt>
                <c:pt idx="2945">
                  <c:v>12.1845</c:v>
                </c:pt>
                <c:pt idx="2946">
                  <c:v>12.371</c:v>
                </c:pt>
                <c:pt idx="2947">
                  <c:v>12.322100000000001</c:v>
                </c:pt>
                <c:pt idx="2948">
                  <c:v>12.389900000000001</c:v>
                </c:pt>
                <c:pt idx="2949">
                  <c:v>12.299200000000001</c:v>
                </c:pt>
                <c:pt idx="2950">
                  <c:v>12.2424</c:v>
                </c:pt>
                <c:pt idx="2951">
                  <c:v>12.2631</c:v>
                </c:pt>
                <c:pt idx="2952">
                  <c:v>12.165100000000001</c:v>
                </c:pt>
                <c:pt idx="2953">
                  <c:v>12.368499999999999</c:v>
                </c:pt>
                <c:pt idx="2954">
                  <c:v>12.2386</c:v>
                </c:pt>
                <c:pt idx="2955">
                  <c:v>12.2948</c:v>
                </c:pt>
                <c:pt idx="2956">
                  <c:v>12.335699999999999</c:v>
                </c:pt>
                <c:pt idx="2957">
                  <c:v>12.395200000000001</c:v>
                </c:pt>
                <c:pt idx="2958">
                  <c:v>12.4259</c:v>
                </c:pt>
                <c:pt idx="2959">
                  <c:v>12.4953</c:v>
                </c:pt>
                <c:pt idx="2960">
                  <c:v>12.4148</c:v>
                </c:pt>
                <c:pt idx="2961">
                  <c:v>12.4838</c:v>
                </c:pt>
                <c:pt idx="2962">
                  <c:v>12.348000000000001</c:v>
                </c:pt>
                <c:pt idx="2963">
                  <c:v>12.2616</c:v>
                </c:pt>
                <c:pt idx="2964">
                  <c:v>12.3735</c:v>
                </c:pt>
                <c:pt idx="2965">
                  <c:v>12.535299999999999</c:v>
                </c:pt>
                <c:pt idx="2966">
                  <c:v>12.510199999999999</c:v>
                </c:pt>
                <c:pt idx="2967">
                  <c:v>12.466100000000001</c:v>
                </c:pt>
                <c:pt idx="2968">
                  <c:v>12.4956</c:v>
                </c:pt>
                <c:pt idx="2969">
                  <c:v>12.632400000000001</c:v>
                </c:pt>
                <c:pt idx="2970">
                  <c:v>12.768700000000001</c:v>
                </c:pt>
                <c:pt idx="2971">
                  <c:v>12.8994</c:v>
                </c:pt>
                <c:pt idx="2972">
                  <c:v>12.964600000000001</c:v>
                </c:pt>
                <c:pt idx="2973">
                  <c:v>12.912699999999999</c:v>
                </c:pt>
                <c:pt idx="2974">
                  <c:v>13.186</c:v>
                </c:pt>
                <c:pt idx="2975">
                  <c:v>13.1669</c:v>
                </c:pt>
                <c:pt idx="2976">
                  <c:v>13.404500000000001</c:v>
                </c:pt>
                <c:pt idx="2977">
                  <c:v>13.8917</c:v>
                </c:pt>
                <c:pt idx="2978">
                  <c:v>13.7788</c:v>
                </c:pt>
                <c:pt idx="2979">
                  <c:v>13.6677</c:v>
                </c:pt>
                <c:pt idx="2980">
                  <c:v>13.3414</c:v>
                </c:pt>
                <c:pt idx="2981">
                  <c:v>13.4217</c:v>
                </c:pt>
                <c:pt idx="2982">
                  <c:v>13.4567</c:v>
                </c:pt>
                <c:pt idx="2983">
                  <c:v>13.7994</c:v>
                </c:pt>
                <c:pt idx="2984">
                  <c:v>13.896699999999999</c:v>
                </c:pt>
                <c:pt idx="2985">
                  <c:v>13.971399999999999</c:v>
                </c:pt>
                <c:pt idx="2986">
                  <c:v>13.6675</c:v>
                </c:pt>
                <c:pt idx="2987">
                  <c:v>13.5341</c:v>
                </c:pt>
                <c:pt idx="2988">
                  <c:v>13.314299999999999</c:v>
                </c:pt>
                <c:pt idx="2989">
                  <c:v>13.2751</c:v>
                </c:pt>
                <c:pt idx="2990">
                  <c:v>13.326599999999999</c:v>
                </c:pt>
                <c:pt idx="2991">
                  <c:v>13.221299999999999</c:v>
                </c:pt>
                <c:pt idx="2992">
                  <c:v>13.364699999999999</c:v>
                </c:pt>
                <c:pt idx="2993">
                  <c:v>13.271100000000001</c:v>
                </c:pt>
                <c:pt idx="2994">
                  <c:v>13.295199999999999</c:v>
                </c:pt>
                <c:pt idx="2995">
                  <c:v>13.4445</c:v>
                </c:pt>
                <c:pt idx="2996">
                  <c:v>13.3733</c:v>
                </c:pt>
                <c:pt idx="2997">
                  <c:v>13.662800000000001</c:v>
                </c:pt>
                <c:pt idx="2998">
                  <c:v>13.599600000000001</c:v>
                </c:pt>
                <c:pt idx="2999">
                  <c:v>13.488899999999999</c:v>
                </c:pt>
                <c:pt idx="3000">
                  <c:v>13.4459</c:v>
                </c:pt>
                <c:pt idx="3001">
                  <c:v>13.491400000000001</c:v>
                </c:pt>
                <c:pt idx="3002">
                  <c:v>13.1973</c:v>
                </c:pt>
                <c:pt idx="3003">
                  <c:v>13.113200000000001</c:v>
                </c:pt>
                <c:pt idx="3004">
                  <c:v>13.180199999999999</c:v>
                </c:pt>
                <c:pt idx="3005">
                  <c:v>13.6282</c:v>
                </c:pt>
                <c:pt idx="3006">
                  <c:v>13.412800000000001</c:v>
                </c:pt>
                <c:pt idx="3007">
                  <c:v>13.469799999999999</c:v>
                </c:pt>
                <c:pt idx="3008">
                  <c:v>13.4504</c:v>
                </c:pt>
                <c:pt idx="3009">
                  <c:v>13.385199999999999</c:v>
                </c:pt>
                <c:pt idx="3010">
                  <c:v>13.5252</c:v>
                </c:pt>
                <c:pt idx="3011">
                  <c:v>13.562200000000001</c:v>
                </c:pt>
                <c:pt idx="3012">
                  <c:v>13.416499999999999</c:v>
                </c:pt>
                <c:pt idx="3013">
                  <c:v>13.5122</c:v>
                </c:pt>
                <c:pt idx="3014">
                  <c:v>13.5672</c:v>
                </c:pt>
                <c:pt idx="3015">
                  <c:v>13.5847</c:v>
                </c:pt>
                <c:pt idx="3016">
                  <c:v>13.637499999999999</c:v>
                </c:pt>
                <c:pt idx="3017">
                  <c:v>13.7033</c:v>
                </c:pt>
                <c:pt idx="3018">
                  <c:v>13.981199999999999</c:v>
                </c:pt>
                <c:pt idx="3019">
                  <c:v>14.129099999999999</c:v>
                </c:pt>
                <c:pt idx="3020">
                  <c:v>14.1778</c:v>
                </c:pt>
                <c:pt idx="3021">
                  <c:v>14.244300000000001</c:v>
                </c:pt>
                <c:pt idx="3022">
                  <c:v>14.0344</c:v>
                </c:pt>
                <c:pt idx="3023">
                  <c:v>13.953799999999999</c:v>
                </c:pt>
                <c:pt idx="3024">
                  <c:v>13.61</c:v>
                </c:pt>
                <c:pt idx="3025">
                  <c:v>13.589399999999999</c:v>
                </c:pt>
                <c:pt idx="3026">
                  <c:v>13.5488</c:v>
                </c:pt>
                <c:pt idx="3027">
                  <c:v>13.4786</c:v>
                </c:pt>
                <c:pt idx="3028">
                  <c:v>13.497</c:v>
                </c:pt>
                <c:pt idx="3029">
                  <c:v>13.511799999999999</c:v>
                </c:pt>
                <c:pt idx="3030">
                  <c:v>13.6569</c:v>
                </c:pt>
                <c:pt idx="3031">
                  <c:v>13.640599999999999</c:v>
                </c:pt>
                <c:pt idx="3032">
                  <c:v>13.7714</c:v>
                </c:pt>
                <c:pt idx="3033">
                  <c:v>13.9412</c:v>
                </c:pt>
                <c:pt idx="3034">
                  <c:v>13.823</c:v>
                </c:pt>
                <c:pt idx="3035">
                  <c:v>13.845000000000001</c:v>
                </c:pt>
                <c:pt idx="3036">
                  <c:v>13.854200000000001</c:v>
                </c:pt>
                <c:pt idx="3037">
                  <c:v>13.772</c:v>
                </c:pt>
                <c:pt idx="3038">
                  <c:v>13.852600000000001</c:v>
                </c:pt>
                <c:pt idx="3039">
                  <c:v>13.8169</c:v>
                </c:pt>
                <c:pt idx="3040">
                  <c:v>13.8163</c:v>
                </c:pt>
                <c:pt idx="3041">
                  <c:v>13.8483</c:v>
                </c:pt>
                <c:pt idx="3042">
                  <c:v>13.9658</c:v>
                </c:pt>
                <c:pt idx="3043">
                  <c:v>13.990399999999999</c:v>
                </c:pt>
                <c:pt idx="3044">
                  <c:v>13.9787</c:v>
                </c:pt>
                <c:pt idx="3045">
                  <c:v>13.9476</c:v>
                </c:pt>
                <c:pt idx="3046">
                  <c:v>13.934200000000001</c:v>
                </c:pt>
                <c:pt idx="3047">
                  <c:v>13.6882</c:v>
                </c:pt>
                <c:pt idx="3048">
                  <c:v>13.714399999999999</c:v>
                </c:pt>
                <c:pt idx="3049">
                  <c:v>13.7409</c:v>
                </c:pt>
                <c:pt idx="3050">
                  <c:v>13.722799999999999</c:v>
                </c:pt>
                <c:pt idx="3051">
                  <c:v>13.7437</c:v>
                </c:pt>
                <c:pt idx="3052">
                  <c:v>13.6204</c:v>
                </c:pt>
                <c:pt idx="3053">
                  <c:v>13.6592</c:v>
                </c:pt>
                <c:pt idx="3054">
                  <c:v>13.5982</c:v>
                </c:pt>
                <c:pt idx="3055">
                  <c:v>13.626300000000001</c:v>
                </c:pt>
                <c:pt idx="3056">
                  <c:v>13.540100000000001</c:v>
                </c:pt>
                <c:pt idx="3057">
                  <c:v>13.4621</c:v>
                </c:pt>
                <c:pt idx="3058">
                  <c:v>13.326700000000001</c:v>
                </c:pt>
                <c:pt idx="3059">
                  <c:v>13.2516</c:v>
                </c:pt>
                <c:pt idx="3060">
                  <c:v>13.224</c:v>
                </c:pt>
                <c:pt idx="3061">
                  <c:v>13.138299999999999</c:v>
                </c:pt>
                <c:pt idx="3062">
                  <c:v>13.171200000000001</c:v>
                </c:pt>
                <c:pt idx="3063">
                  <c:v>13.1319</c:v>
                </c:pt>
                <c:pt idx="3064">
                  <c:v>12.932499999999999</c:v>
                </c:pt>
                <c:pt idx="3065">
                  <c:v>12.9504</c:v>
                </c:pt>
                <c:pt idx="3066">
                  <c:v>13.0063</c:v>
                </c:pt>
                <c:pt idx="3067">
                  <c:v>13.0077</c:v>
                </c:pt>
                <c:pt idx="3068">
                  <c:v>12.89</c:v>
                </c:pt>
                <c:pt idx="3069">
                  <c:v>12.803800000000001</c:v>
                </c:pt>
                <c:pt idx="3070">
                  <c:v>12.712</c:v>
                </c:pt>
                <c:pt idx="3071">
                  <c:v>12.6472</c:v>
                </c:pt>
                <c:pt idx="3072">
                  <c:v>12.683299999999999</c:v>
                </c:pt>
                <c:pt idx="3073">
                  <c:v>12.72</c:v>
                </c:pt>
                <c:pt idx="3074">
                  <c:v>12.7857</c:v>
                </c:pt>
                <c:pt idx="3075">
                  <c:v>12.7392</c:v>
                </c:pt>
                <c:pt idx="3076">
                  <c:v>12.7753</c:v>
                </c:pt>
                <c:pt idx="3077">
                  <c:v>12.7658</c:v>
                </c:pt>
                <c:pt idx="3078">
                  <c:v>12.882199999999999</c:v>
                </c:pt>
                <c:pt idx="3079">
                  <c:v>12.785600000000001</c:v>
                </c:pt>
                <c:pt idx="3080">
                  <c:v>12.6793</c:v>
                </c:pt>
                <c:pt idx="3081">
                  <c:v>12.7408</c:v>
                </c:pt>
                <c:pt idx="3082">
                  <c:v>12.829599999999999</c:v>
                </c:pt>
                <c:pt idx="3083">
                  <c:v>12.8294</c:v>
                </c:pt>
                <c:pt idx="3084">
                  <c:v>12.8675</c:v>
                </c:pt>
                <c:pt idx="3085">
                  <c:v>12.8779</c:v>
                </c:pt>
                <c:pt idx="3086">
                  <c:v>12.8575</c:v>
                </c:pt>
                <c:pt idx="3087">
                  <c:v>12.789099999999999</c:v>
                </c:pt>
                <c:pt idx="3088">
                  <c:v>12.776400000000001</c:v>
                </c:pt>
                <c:pt idx="3089">
                  <c:v>12.7723</c:v>
                </c:pt>
                <c:pt idx="3090">
                  <c:v>12.8339</c:v>
                </c:pt>
                <c:pt idx="3091">
                  <c:v>12.9777</c:v>
                </c:pt>
                <c:pt idx="3092">
                  <c:v>12.946899999999999</c:v>
                </c:pt>
                <c:pt idx="3093">
                  <c:v>12.784000000000001</c:v>
                </c:pt>
                <c:pt idx="3094">
                  <c:v>12.629899999999999</c:v>
                </c:pt>
                <c:pt idx="3095">
                  <c:v>12.715</c:v>
                </c:pt>
                <c:pt idx="3096">
                  <c:v>12.633599999999999</c:v>
                </c:pt>
                <c:pt idx="3097">
                  <c:v>12.671900000000001</c:v>
                </c:pt>
                <c:pt idx="3098">
                  <c:v>12.6591</c:v>
                </c:pt>
                <c:pt idx="3099">
                  <c:v>12.6645</c:v>
                </c:pt>
                <c:pt idx="3100">
                  <c:v>12.6935</c:v>
                </c:pt>
                <c:pt idx="3101">
                  <c:v>12.683299999999999</c:v>
                </c:pt>
                <c:pt idx="3102">
                  <c:v>12.833</c:v>
                </c:pt>
                <c:pt idx="3103">
                  <c:v>12.8035</c:v>
                </c:pt>
                <c:pt idx="3104">
                  <c:v>12.679500000000001</c:v>
                </c:pt>
                <c:pt idx="3105">
                  <c:v>12.6706</c:v>
                </c:pt>
                <c:pt idx="3106">
                  <c:v>12.803900000000001</c:v>
                </c:pt>
                <c:pt idx="3107">
                  <c:v>12.8489</c:v>
                </c:pt>
                <c:pt idx="3108">
                  <c:v>12.8093</c:v>
                </c:pt>
                <c:pt idx="3109">
                  <c:v>12.7691</c:v>
                </c:pt>
                <c:pt idx="3110">
                  <c:v>12.7317</c:v>
                </c:pt>
                <c:pt idx="3111">
                  <c:v>12.8155</c:v>
                </c:pt>
                <c:pt idx="3112">
                  <c:v>12.9902</c:v>
                </c:pt>
                <c:pt idx="3113">
                  <c:v>13.1568</c:v>
                </c:pt>
                <c:pt idx="3114">
                  <c:v>13.132400000000001</c:v>
                </c:pt>
                <c:pt idx="3115">
                  <c:v>13.073600000000001</c:v>
                </c:pt>
                <c:pt idx="3116">
                  <c:v>13.145799999999999</c:v>
                </c:pt>
                <c:pt idx="3117">
                  <c:v>13.216799999999999</c:v>
                </c:pt>
                <c:pt idx="3118">
                  <c:v>13.0816</c:v>
                </c:pt>
                <c:pt idx="3119">
                  <c:v>13.132199999999999</c:v>
                </c:pt>
                <c:pt idx="3120">
                  <c:v>13.2288</c:v>
                </c:pt>
                <c:pt idx="3121">
                  <c:v>13.117100000000001</c:v>
                </c:pt>
                <c:pt idx="3122">
                  <c:v>13.2087</c:v>
                </c:pt>
                <c:pt idx="3123">
                  <c:v>13.139200000000001</c:v>
                </c:pt>
                <c:pt idx="3124">
                  <c:v>13.166700000000001</c:v>
                </c:pt>
                <c:pt idx="3125">
                  <c:v>13.209300000000001</c:v>
                </c:pt>
                <c:pt idx="3126">
                  <c:v>13.014099999999999</c:v>
                </c:pt>
                <c:pt idx="3127">
                  <c:v>12.994199999999999</c:v>
                </c:pt>
                <c:pt idx="3128">
                  <c:v>12.962899999999999</c:v>
                </c:pt>
                <c:pt idx="3129">
                  <c:v>12.9725</c:v>
                </c:pt>
                <c:pt idx="3130">
                  <c:v>13.134399999999999</c:v>
                </c:pt>
                <c:pt idx="3131">
                  <c:v>13.165900000000001</c:v>
                </c:pt>
                <c:pt idx="3132">
                  <c:v>13.337400000000001</c:v>
                </c:pt>
                <c:pt idx="3133">
                  <c:v>13.515000000000001</c:v>
                </c:pt>
                <c:pt idx="3134">
                  <c:v>13.446999999999999</c:v>
                </c:pt>
                <c:pt idx="3135">
                  <c:v>13.492900000000001</c:v>
                </c:pt>
                <c:pt idx="3136">
                  <c:v>13.6739</c:v>
                </c:pt>
                <c:pt idx="3137">
                  <c:v>13.7302</c:v>
                </c:pt>
                <c:pt idx="3138">
                  <c:v>13.774699999999999</c:v>
                </c:pt>
                <c:pt idx="3139">
                  <c:v>13.7994</c:v>
                </c:pt>
                <c:pt idx="3140">
                  <c:v>13.780900000000001</c:v>
                </c:pt>
                <c:pt idx="3141">
                  <c:v>13.7935</c:v>
                </c:pt>
                <c:pt idx="3142">
                  <c:v>13.7203</c:v>
                </c:pt>
                <c:pt idx="3143">
                  <c:v>14.0335</c:v>
                </c:pt>
                <c:pt idx="3144">
                  <c:v>14.004</c:v>
                </c:pt>
                <c:pt idx="3145">
                  <c:v>14.015599999999999</c:v>
                </c:pt>
                <c:pt idx="3146">
                  <c:v>13.943899999999999</c:v>
                </c:pt>
                <c:pt idx="3147">
                  <c:v>13.9169</c:v>
                </c:pt>
                <c:pt idx="3148">
                  <c:v>14.0749</c:v>
                </c:pt>
                <c:pt idx="3149">
                  <c:v>14.3047</c:v>
                </c:pt>
                <c:pt idx="3150">
                  <c:v>14.3949</c:v>
                </c:pt>
                <c:pt idx="3151">
                  <c:v>14.244300000000001</c:v>
                </c:pt>
                <c:pt idx="3152">
                  <c:v>14.2319</c:v>
                </c:pt>
                <c:pt idx="3153">
                  <c:v>14.111599999999999</c:v>
                </c:pt>
                <c:pt idx="3154">
                  <c:v>13.935499999999999</c:v>
                </c:pt>
                <c:pt idx="3155">
                  <c:v>14.0351</c:v>
                </c:pt>
                <c:pt idx="3156">
                  <c:v>13.9625</c:v>
                </c:pt>
                <c:pt idx="3157">
                  <c:v>14.006</c:v>
                </c:pt>
                <c:pt idx="3158">
                  <c:v>13.97</c:v>
                </c:pt>
                <c:pt idx="3159">
                  <c:v>13.997400000000001</c:v>
                </c:pt>
                <c:pt idx="3160">
                  <c:v>13.9115</c:v>
                </c:pt>
                <c:pt idx="3161">
                  <c:v>13.9154</c:v>
                </c:pt>
                <c:pt idx="3162">
                  <c:v>13.7033</c:v>
                </c:pt>
                <c:pt idx="3163">
                  <c:v>13.7257</c:v>
                </c:pt>
                <c:pt idx="3164">
                  <c:v>13.7668</c:v>
                </c:pt>
                <c:pt idx="3165">
                  <c:v>13.849</c:v>
                </c:pt>
                <c:pt idx="3166">
                  <c:v>13.9542</c:v>
                </c:pt>
                <c:pt idx="3167">
                  <c:v>13.861599999999999</c:v>
                </c:pt>
                <c:pt idx="3168">
                  <c:v>13.6652</c:v>
                </c:pt>
                <c:pt idx="3169">
                  <c:v>13.653</c:v>
                </c:pt>
                <c:pt idx="3170">
                  <c:v>13.4084</c:v>
                </c:pt>
                <c:pt idx="3171">
                  <c:v>13.397</c:v>
                </c:pt>
                <c:pt idx="3172">
                  <c:v>13.317399999999999</c:v>
                </c:pt>
                <c:pt idx="3173">
                  <c:v>13.361700000000001</c:v>
                </c:pt>
                <c:pt idx="3174">
                  <c:v>13.3508</c:v>
                </c:pt>
                <c:pt idx="3175">
                  <c:v>13.4925</c:v>
                </c:pt>
                <c:pt idx="3176">
                  <c:v>13.4533</c:v>
                </c:pt>
                <c:pt idx="3177">
                  <c:v>13.292400000000001</c:v>
                </c:pt>
                <c:pt idx="3178">
                  <c:v>13.3241</c:v>
                </c:pt>
                <c:pt idx="3179">
                  <c:v>13.4795</c:v>
                </c:pt>
                <c:pt idx="3180">
                  <c:v>13.344900000000001</c:v>
                </c:pt>
                <c:pt idx="3181">
                  <c:v>13.283200000000001</c:v>
                </c:pt>
                <c:pt idx="3182">
                  <c:v>13.2226</c:v>
                </c:pt>
                <c:pt idx="3183">
                  <c:v>13.120100000000001</c:v>
                </c:pt>
                <c:pt idx="3184">
                  <c:v>13.1921</c:v>
                </c:pt>
                <c:pt idx="3185">
                  <c:v>13.2928</c:v>
                </c:pt>
                <c:pt idx="3186">
                  <c:v>13.521800000000001</c:v>
                </c:pt>
                <c:pt idx="3187">
                  <c:v>13.679600000000001</c:v>
                </c:pt>
                <c:pt idx="3188">
                  <c:v>13.6541</c:v>
                </c:pt>
                <c:pt idx="3189">
                  <c:v>13.442500000000001</c:v>
                </c:pt>
                <c:pt idx="3190">
                  <c:v>13.2837</c:v>
                </c:pt>
                <c:pt idx="3191">
                  <c:v>13.2644</c:v>
                </c:pt>
                <c:pt idx="3192">
                  <c:v>13.283300000000001</c:v>
                </c:pt>
                <c:pt idx="3193">
                  <c:v>13.2867</c:v>
                </c:pt>
                <c:pt idx="3194">
                  <c:v>13.3927</c:v>
                </c:pt>
                <c:pt idx="3195">
                  <c:v>13.1357</c:v>
                </c:pt>
                <c:pt idx="3196">
                  <c:v>13.0708</c:v>
                </c:pt>
                <c:pt idx="3197">
                  <c:v>13.184900000000001</c:v>
                </c:pt>
                <c:pt idx="3198">
                  <c:v>13.1891</c:v>
                </c:pt>
                <c:pt idx="3199">
                  <c:v>13.1188</c:v>
                </c:pt>
                <c:pt idx="3200">
                  <c:v>13.109400000000001</c:v>
                </c:pt>
                <c:pt idx="3201">
                  <c:v>13.147399999999999</c:v>
                </c:pt>
                <c:pt idx="3202">
                  <c:v>13.1311</c:v>
                </c:pt>
                <c:pt idx="3203">
                  <c:v>13.1639</c:v>
                </c:pt>
                <c:pt idx="3204">
                  <c:v>13.143000000000001</c:v>
                </c:pt>
                <c:pt idx="3205">
                  <c:v>13.1745</c:v>
                </c:pt>
                <c:pt idx="3206">
                  <c:v>13.126099999999999</c:v>
                </c:pt>
                <c:pt idx="3207">
                  <c:v>13.0854</c:v>
                </c:pt>
                <c:pt idx="3208">
                  <c:v>13.1762</c:v>
                </c:pt>
                <c:pt idx="3209">
                  <c:v>13.128399999999999</c:v>
                </c:pt>
                <c:pt idx="3210">
                  <c:v>13.176</c:v>
                </c:pt>
                <c:pt idx="3211">
                  <c:v>13.170299999999999</c:v>
                </c:pt>
                <c:pt idx="3212">
                  <c:v>13.184699999999999</c:v>
                </c:pt>
                <c:pt idx="3213">
                  <c:v>13.2746</c:v>
                </c:pt>
                <c:pt idx="3214">
                  <c:v>13.417199999999999</c:v>
                </c:pt>
                <c:pt idx="3215">
                  <c:v>13.257099999999999</c:v>
                </c:pt>
                <c:pt idx="3216">
                  <c:v>13.191000000000001</c:v>
                </c:pt>
                <c:pt idx="3217">
                  <c:v>13.1793</c:v>
                </c:pt>
                <c:pt idx="3218">
                  <c:v>13.1221</c:v>
                </c:pt>
                <c:pt idx="3219">
                  <c:v>13.048299999999999</c:v>
                </c:pt>
                <c:pt idx="3220">
                  <c:v>12.9976</c:v>
                </c:pt>
                <c:pt idx="3221">
                  <c:v>12.992100000000001</c:v>
                </c:pt>
                <c:pt idx="3222">
                  <c:v>12.9992</c:v>
                </c:pt>
                <c:pt idx="3223">
                  <c:v>13.0305</c:v>
                </c:pt>
                <c:pt idx="3224">
                  <c:v>12.9749</c:v>
                </c:pt>
                <c:pt idx="3225">
                  <c:v>12.745799999999999</c:v>
                </c:pt>
                <c:pt idx="3226">
                  <c:v>12.7492</c:v>
                </c:pt>
                <c:pt idx="3227">
                  <c:v>12.8192</c:v>
                </c:pt>
                <c:pt idx="3228">
                  <c:v>12.823499999999999</c:v>
                </c:pt>
                <c:pt idx="3229">
                  <c:v>12.904199999999999</c:v>
                </c:pt>
                <c:pt idx="3230">
                  <c:v>12.8376</c:v>
                </c:pt>
                <c:pt idx="3231">
                  <c:v>12.9123</c:v>
                </c:pt>
                <c:pt idx="3232">
                  <c:v>12.8233</c:v>
                </c:pt>
                <c:pt idx="3233">
                  <c:v>12.917</c:v>
                </c:pt>
                <c:pt idx="3234">
                  <c:v>12.8521</c:v>
                </c:pt>
                <c:pt idx="3235">
                  <c:v>12.8695</c:v>
                </c:pt>
                <c:pt idx="3236">
                  <c:v>12.8178</c:v>
                </c:pt>
                <c:pt idx="3237">
                  <c:v>12.8375</c:v>
                </c:pt>
                <c:pt idx="3238">
                  <c:v>12.8528</c:v>
                </c:pt>
                <c:pt idx="3239">
                  <c:v>12.758900000000001</c:v>
                </c:pt>
                <c:pt idx="3240">
                  <c:v>12.698700000000001</c:v>
                </c:pt>
                <c:pt idx="3241">
                  <c:v>12.842599999999999</c:v>
                </c:pt>
                <c:pt idx="3242">
                  <c:v>12.868</c:v>
                </c:pt>
                <c:pt idx="3243">
                  <c:v>12.911899999999999</c:v>
                </c:pt>
                <c:pt idx="3244">
                  <c:v>12.879200000000001</c:v>
                </c:pt>
                <c:pt idx="3245">
                  <c:v>12.8901</c:v>
                </c:pt>
                <c:pt idx="3246">
                  <c:v>12.8188</c:v>
                </c:pt>
                <c:pt idx="3247">
                  <c:v>12.807700000000001</c:v>
                </c:pt>
                <c:pt idx="3248">
                  <c:v>12.7981</c:v>
                </c:pt>
                <c:pt idx="3249">
                  <c:v>12.8299</c:v>
                </c:pt>
                <c:pt idx="3250">
                  <c:v>12.8551</c:v>
                </c:pt>
                <c:pt idx="3251">
                  <c:v>12.857100000000001</c:v>
                </c:pt>
                <c:pt idx="3252">
                  <c:v>12.975899999999999</c:v>
                </c:pt>
                <c:pt idx="3253">
                  <c:v>12.9839</c:v>
                </c:pt>
                <c:pt idx="3254">
                  <c:v>12.966900000000001</c:v>
                </c:pt>
                <c:pt idx="3255">
                  <c:v>13.011200000000001</c:v>
                </c:pt>
                <c:pt idx="3256">
                  <c:v>13.09</c:v>
                </c:pt>
                <c:pt idx="3257">
                  <c:v>13.049799999999999</c:v>
                </c:pt>
                <c:pt idx="3258">
                  <c:v>13.091100000000001</c:v>
                </c:pt>
                <c:pt idx="3259">
                  <c:v>13.0387</c:v>
                </c:pt>
                <c:pt idx="3260">
                  <c:v>13.0449</c:v>
                </c:pt>
                <c:pt idx="3261">
                  <c:v>12.976900000000001</c:v>
                </c:pt>
                <c:pt idx="3262">
                  <c:v>13.043200000000001</c:v>
                </c:pt>
                <c:pt idx="3263">
                  <c:v>13.1168</c:v>
                </c:pt>
                <c:pt idx="3264">
                  <c:v>13.178900000000001</c:v>
                </c:pt>
                <c:pt idx="3265">
                  <c:v>13.1975</c:v>
                </c:pt>
                <c:pt idx="3266">
                  <c:v>13.228400000000001</c:v>
                </c:pt>
                <c:pt idx="3267">
                  <c:v>13.235300000000001</c:v>
                </c:pt>
                <c:pt idx="3268">
                  <c:v>13.2522</c:v>
                </c:pt>
                <c:pt idx="3269">
                  <c:v>13.206300000000001</c:v>
                </c:pt>
                <c:pt idx="3270">
                  <c:v>13.0245</c:v>
                </c:pt>
                <c:pt idx="3271">
                  <c:v>13.0395</c:v>
                </c:pt>
                <c:pt idx="3272">
                  <c:v>13.018800000000001</c:v>
                </c:pt>
                <c:pt idx="3273">
                  <c:v>12.979900000000001</c:v>
                </c:pt>
                <c:pt idx="3274">
                  <c:v>12.9984</c:v>
                </c:pt>
                <c:pt idx="3275">
                  <c:v>12.9861</c:v>
                </c:pt>
                <c:pt idx="3276">
                  <c:v>13.0372</c:v>
                </c:pt>
                <c:pt idx="3277">
                  <c:v>12.9617</c:v>
                </c:pt>
                <c:pt idx="3278">
                  <c:v>12.9268</c:v>
                </c:pt>
                <c:pt idx="3279">
                  <c:v>12.9335</c:v>
                </c:pt>
                <c:pt idx="3280">
                  <c:v>12.96</c:v>
                </c:pt>
                <c:pt idx="3281">
                  <c:v>12.9284</c:v>
                </c:pt>
                <c:pt idx="3282">
                  <c:v>12.9102</c:v>
                </c:pt>
                <c:pt idx="3283">
                  <c:v>12.8469</c:v>
                </c:pt>
                <c:pt idx="3284">
                  <c:v>12.7964</c:v>
                </c:pt>
                <c:pt idx="3285">
                  <c:v>12.7584</c:v>
                </c:pt>
                <c:pt idx="3286">
                  <c:v>12.786899999999999</c:v>
                </c:pt>
                <c:pt idx="3287">
                  <c:v>12.7768</c:v>
                </c:pt>
                <c:pt idx="3288">
                  <c:v>12.7624</c:v>
                </c:pt>
                <c:pt idx="3289">
                  <c:v>12.723599999999999</c:v>
                </c:pt>
                <c:pt idx="3290">
                  <c:v>12.732699999999999</c:v>
                </c:pt>
                <c:pt idx="3291">
                  <c:v>12.777699999999999</c:v>
                </c:pt>
                <c:pt idx="3292">
                  <c:v>12.899100000000001</c:v>
                </c:pt>
                <c:pt idx="3293">
                  <c:v>12.9764</c:v>
                </c:pt>
                <c:pt idx="3294">
                  <c:v>13.005800000000001</c:v>
                </c:pt>
                <c:pt idx="3295">
                  <c:v>13.0101</c:v>
                </c:pt>
                <c:pt idx="3296">
                  <c:v>12.988</c:v>
                </c:pt>
                <c:pt idx="3297">
                  <c:v>12.9658</c:v>
                </c:pt>
                <c:pt idx="3298">
                  <c:v>12.748799999999999</c:v>
                </c:pt>
                <c:pt idx="3299">
                  <c:v>12.743</c:v>
                </c:pt>
                <c:pt idx="3300">
                  <c:v>12.7597</c:v>
                </c:pt>
                <c:pt idx="3301">
                  <c:v>12.767899999999999</c:v>
                </c:pt>
                <c:pt idx="3302">
                  <c:v>12.801500000000001</c:v>
                </c:pt>
                <c:pt idx="3303">
                  <c:v>12.750299999999999</c:v>
                </c:pt>
                <c:pt idx="3304">
                  <c:v>12.6555</c:v>
                </c:pt>
                <c:pt idx="3305">
                  <c:v>12.6478</c:v>
                </c:pt>
                <c:pt idx="3306">
                  <c:v>12.6533</c:v>
                </c:pt>
                <c:pt idx="3307">
                  <c:v>12.6526</c:v>
                </c:pt>
                <c:pt idx="3308">
                  <c:v>12.6305</c:v>
                </c:pt>
                <c:pt idx="3309">
                  <c:v>12.5868</c:v>
                </c:pt>
                <c:pt idx="3310">
                  <c:v>12.6555</c:v>
                </c:pt>
                <c:pt idx="3311">
                  <c:v>12.7098</c:v>
                </c:pt>
                <c:pt idx="3312">
                  <c:v>12.681699999999999</c:v>
                </c:pt>
                <c:pt idx="3313">
                  <c:v>12.6616</c:v>
                </c:pt>
                <c:pt idx="3314">
                  <c:v>12.6286</c:v>
                </c:pt>
                <c:pt idx="3315">
                  <c:v>12.699299999999999</c:v>
                </c:pt>
                <c:pt idx="3316">
                  <c:v>12.780200000000001</c:v>
                </c:pt>
                <c:pt idx="3317">
                  <c:v>12.7134</c:v>
                </c:pt>
                <c:pt idx="3318">
                  <c:v>12.7408</c:v>
                </c:pt>
                <c:pt idx="3319">
                  <c:v>12.7094</c:v>
                </c:pt>
                <c:pt idx="3320">
                  <c:v>12.637700000000001</c:v>
                </c:pt>
                <c:pt idx="3321">
                  <c:v>12.6294</c:v>
                </c:pt>
                <c:pt idx="3322">
                  <c:v>12.666399999999999</c:v>
                </c:pt>
                <c:pt idx="3323">
                  <c:v>12.7105</c:v>
                </c:pt>
                <c:pt idx="3324">
                  <c:v>12.730700000000001</c:v>
                </c:pt>
                <c:pt idx="3325">
                  <c:v>12.7706</c:v>
                </c:pt>
                <c:pt idx="3326">
                  <c:v>12.7364</c:v>
                </c:pt>
                <c:pt idx="3327">
                  <c:v>12.711600000000001</c:v>
                </c:pt>
                <c:pt idx="3328">
                  <c:v>12.6982</c:v>
                </c:pt>
                <c:pt idx="3329">
                  <c:v>12.6866</c:v>
                </c:pt>
                <c:pt idx="3330">
                  <c:v>12.6959</c:v>
                </c:pt>
                <c:pt idx="3331">
                  <c:v>12.6873</c:v>
                </c:pt>
                <c:pt idx="3332">
                  <c:v>12.6694</c:v>
                </c:pt>
                <c:pt idx="3333">
                  <c:v>12.7699</c:v>
                </c:pt>
                <c:pt idx="3334">
                  <c:v>12.7517</c:v>
                </c:pt>
                <c:pt idx="3335">
                  <c:v>12.7028</c:v>
                </c:pt>
                <c:pt idx="3336">
                  <c:v>12.868</c:v>
                </c:pt>
                <c:pt idx="3337">
                  <c:v>12.8322</c:v>
                </c:pt>
                <c:pt idx="3338">
                  <c:v>12.779500000000001</c:v>
                </c:pt>
                <c:pt idx="3339">
                  <c:v>12.8012</c:v>
                </c:pt>
                <c:pt idx="3340">
                  <c:v>12.7814</c:v>
                </c:pt>
                <c:pt idx="3341">
                  <c:v>12.7355</c:v>
                </c:pt>
                <c:pt idx="3342">
                  <c:v>12.734500000000001</c:v>
                </c:pt>
                <c:pt idx="3343">
                  <c:v>12.783899999999999</c:v>
                </c:pt>
                <c:pt idx="3344">
                  <c:v>12.6684</c:v>
                </c:pt>
                <c:pt idx="3345">
                  <c:v>12.530799999999999</c:v>
                </c:pt>
                <c:pt idx="3346">
                  <c:v>12.4641</c:v>
                </c:pt>
                <c:pt idx="3347">
                  <c:v>12.396699999999999</c:v>
                </c:pt>
                <c:pt idx="3348">
                  <c:v>12.454499999999999</c:v>
                </c:pt>
                <c:pt idx="3349">
                  <c:v>12.439</c:v>
                </c:pt>
                <c:pt idx="3350">
                  <c:v>12.4339</c:v>
                </c:pt>
                <c:pt idx="3351">
                  <c:v>12.3909</c:v>
                </c:pt>
                <c:pt idx="3352">
                  <c:v>12.3841</c:v>
                </c:pt>
                <c:pt idx="3353">
                  <c:v>12.372400000000001</c:v>
                </c:pt>
                <c:pt idx="3354">
                  <c:v>12.357900000000001</c:v>
                </c:pt>
                <c:pt idx="3355">
                  <c:v>12.3546</c:v>
                </c:pt>
                <c:pt idx="3356">
                  <c:v>12.3612</c:v>
                </c:pt>
                <c:pt idx="3357">
                  <c:v>12.3438</c:v>
                </c:pt>
                <c:pt idx="3358">
                  <c:v>12.2728</c:v>
                </c:pt>
                <c:pt idx="3359">
                  <c:v>12.326599999999999</c:v>
                </c:pt>
                <c:pt idx="3360">
                  <c:v>12.319699999999999</c:v>
                </c:pt>
                <c:pt idx="3361">
                  <c:v>12.238300000000001</c:v>
                </c:pt>
                <c:pt idx="3362">
                  <c:v>12.158799999999999</c:v>
                </c:pt>
                <c:pt idx="3363">
                  <c:v>12.1304</c:v>
                </c:pt>
                <c:pt idx="3364">
                  <c:v>12.114000000000001</c:v>
                </c:pt>
                <c:pt idx="3365">
                  <c:v>12.069100000000001</c:v>
                </c:pt>
                <c:pt idx="3366">
                  <c:v>12.0824</c:v>
                </c:pt>
                <c:pt idx="3367">
                  <c:v>12.1729</c:v>
                </c:pt>
                <c:pt idx="3368">
                  <c:v>12.1668</c:v>
                </c:pt>
                <c:pt idx="3369">
                  <c:v>12.237</c:v>
                </c:pt>
                <c:pt idx="3370">
                  <c:v>12.2479</c:v>
                </c:pt>
                <c:pt idx="3371">
                  <c:v>12.2254</c:v>
                </c:pt>
                <c:pt idx="3372">
                  <c:v>12.322699999999999</c:v>
                </c:pt>
                <c:pt idx="3373">
                  <c:v>12.2492</c:v>
                </c:pt>
                <c:pt idx="3374">
                  <c:v>12.2768</c:v>
                </c:pt>
                <c:pt idx="3375">
                  <c:v>12.123100000000001</c:v>
                </c:pt>
                <c:pt idx="3376">
                  <c:v>12.154999999999999</c:v>
                </c:pt>
                <c:pt idx="3377">
                  <c:v>12.1326</c:v>
                </c:pt>
                <c:pt idx="3378">
                  <c:v>12.1456</c:v>
                </c:pt>
                <c:pt idx="3379">
                  <c:v>12.175599999999999</c:v>
                </c:pt>
                <c:pt idx="3380">
                  <c:v>12.085100000000001</c:v>
                </c:pt>
                <c:pt idx="3381">
                  <c:v>12.1074</c:v>
                </c:pt>
                <c:pt idx="3382">
                  <c:v>12.0733</c:v>
                </c:pt>
                <c:pt idx="3383">
                  <c:v>12.039300000000001</c:v>
                </c:pt>
                <c:pt idx="3384">
                  <c:v>11.980700000000001</c:v>
                </c:pt>
                <c:pt idx="3385">
                  <c:v>12.109400000000001</c:v>
                </c:pt>
                <c:pt idx="3386">
                  <c:v>12.1448</c:v>
                </c:pt>
                <c:pt idx="3387">
                  <c:v>12.1485</c:v>
                </c:pt>
                <c:pt idx="3388">
                  <c:v>12.231299999999999</c:v>
                </c:pt>
                <c:pt idx="3389">
                  <c:v>12.2378</c:v>
                </c:pt>
                <c:pt idx="3390">
                  <c:v>12.3177</c:v>
                </c:pt>
                <c:pt idx="3391">
                  <c:v>12.325799999999999</c:v>
                </c:pt>
                <c:pt idx="3392">
                  <c:v>12.3414</c:v>
                </c:pt>
                <c:pt idx="3393">
                  <c:v>12.311299999999999</c:v>
                </c:pt>
                <c:pt idx="3394">
                  <c:v>12.4764</c:v>
                </c:pt>
                <c:pt idx="3395">
                  <c:v>12.5219</c:v>
                </c:pt>
                <c:pt idx="3396">
                  <c:v>12.4831</c:v>
                </c:pt>
                <c:pt idx="3397">
                  <c:v>12.5275</c:v>
                </c:pt>
                <c:pt idx="3398">
                  <c:v>12.6328</c:v>
                </c:pt>
                <c:pt idx="3399">
                  <c:v>12.7781</c:v>
                </c:pt>
                <c:pt idx="3400">
                  <c:v>12.8035</c:v>
                </c:pt>
                <c:pt idx="3401">
                  <c:v>12.7882</c:v>
                </c:pt>
                <c:pt idx="3402">
                  <c:v>12.7317</c:v>
                </c:pt>
                <c:pt idx="3403">
                  <c:v>12.816700000000001</c:v>
                </c:pt>
                <c:pt idx="3404">
                  <c:v>12.9079</c:v>
                </c:pt>
                <c:pt idx="3405">
                  <c:v>12.7173</c:v>
                </c:pt>
                <c:pt idx="3406">
                  <c:v>12.857200000000001</c:v>
                </c:pt>
                <c:pt idx="3407">
                  <c:v>12.884600000000001</c:v>
                </c:pt>
                <c:pt idx="3408">
                  <c:v>12.844200000000001</c:v>
                </c:pt>
                <c:pt idx="3409">
                  <c:v>12.7812</c:v>
                </c:pt>
                <c:pt idx="3410">
                  <c:v>12.691599999999999</c:v>
                </c:pt>
                <c:pt idx="3411">
                  <c:v>12.737</c:v>
                </c:pt>
                <c:pt idx="3412">
                  <c:v>12.88</c:v>
                </c:pt>
                <c:pt idx="3413">
                  <c:v>12.8695</c:v>
                </c:pt>
                <c:pt idx="3414">
                  <c:v>13.4015</c:v>
                </c:pt>
                <c:pt idx="3415">
                  <c:v>13.4041</c:v>
                </c:pt>
                <c:pt idx="3416">
                  <c:v>13.396599999999999</c:v>
                </c:pt>
                <c:pt idx="3417">
                  <c:v>13.2424</c:v>
                </c:pt>
                <c:pt idx="3418">
                  <c:v>13.1884</c:v>
                </c:pt>
                <c:pt idx="3419">
                  <c:v>13.0235</c:v>
                </c:pt>
                <c:pt idx="3420">
                  <c:v>13.027900000000001</c:v>
                </c:pt>
                <c:pt idx="3421">
                  <c:v>12.9131</c:v>
                </c:pt>
                <c:pt idx="3422">
                  <c:v>12.984999999999999</c:v>
                </c:pt>
                <c:pt idx="3423">
                  <c:v>13.037699999999999</c:v>
                </c:pt>
                <c:pt idx="3424">
                  <c:v>12.8902</c:v>
                </c:pt>
                <c:pt idx="3425">
                  <c:v>13.056699999999999</c:v>
                </c:pt>
                <c:pt idx="3426">
                  <c:v>12.9267</c:v>
                </c:pt>
                <c:pt idx="3427">
                  <c:v>12.865399999999999</c:v>
                </c:pt>
                <c:pt idx="3428">
                  <c:v>12.949400000000001</c:v>
                </c:pt>
                <c:pt idx="3429">
                  <c:v>12.8599</c:v>
                </c:pt>
                <c:pt idx="3430">
                  <c:v>12.823399999999999</c:v>
                </c:pt>
                <c:pt idx="3431">
                  <c:v>12.7387</c:v>
                </c:pt>
                <c:pt idx="3432">
                  <c:v>12.629899999999999</c:v>
                </c:pt>
                <c:pt idx="3433">
                  <c:v>12.545500000000001</c:v>
                </c:pt>
                <c:pt idx="3434">
                  <c:v>12.4976</c:v>
                </c:pt>
                <c:pt idx="3435">
                  <c:v>12.549899999999999</c:v>
                </c:pt>
                <c:pt idx="3436">
                  <c:v>12.5054</c:v>
                </c:pt>
                <c:pt idx="3437">
                  <c:v>12.5093</c:v>
                </c:pt>
                <c:pt idx="3438">
                  <c:v>12.632999999999999</c:v>
                </c:pt>
                <c:pt idx="3439">
                  <c:v>12.646800000000001</c:v>
                </c:pt>
                <c:pt idx="3440">
                  <c:v>12.709099999999999</c:v>
                </c:pt>
                <c:pt idx="3441">
                  <c:v>12.732100000000001</c:v>
                </c:pt>
                <c:pt idx="3442">
                  <c:v>12.763500000000001</c:v>
                </c:pt>
                <c:pt idx="3443">
                  <c:v>12.846399999999999</c:v>
                </c:pt>
                <c:pt idx="3444">
                  <c:v>12.806800000000001</c:v>
                </c:pt>
                <c:pt idx="3445">
                  <c:v>12.6904</c:v>
                </c:pt>
                <c:pt idx="3446">
                  <c:v>12.6759</c:v>
                </c:pt>
                <c:pt idx="3447">
                  <c:v>12.644500000000001</c:v>
                </c:pt>
                <c:pt idx="3448">
                  <c:v>12.6989</c:v>
                </c:pt>
                <c:pt idx="3449">
                  <c:v>12.646000000000001</c:v>
                </c:pt>
                <c:pt idx="3450">
                  <c:v>12.588900000000001</c:v>
                </c:pt>
                <c:pt idx="3451">
                  <c:v>12.566599999999999</c:v>
                </c:pt>
                <c:pt idx="3452">
                  <c:v>12.7545</c:v>
                </c:pt>
                <c:pt idx="3453">
                  <c:v>12.7255</c:v>
                </c:pt>
                <c:pt idx="3454">
                  <c:v>12.862500000000001</c:v>
                </c:pt>
                <c:pt idx="3455">
                  <c:v>12.872199999999999</c:v>
                </c:pt>
                <c:pt idx="3456">
                  <c:v>13.0124</c:v>
                </c:pt>
                <c:pt idx="3457">
                  <c:v>13.006399999999999</c:v>
                </c:pt>
                <c:pt idx="3458">
                  <c:v>13.1424</c:v>
                </c:pt>
                <c:pt idx="3459">
                  <c:v>13.1486</c:v>
                </c:pt>
                <c:pt idx="3460">
                  <c:v>12.9979</c:v>
                </c:pt>
                <c:pt idx="3461">
                  <c:v>13.109</c:v>
                </c:pt>
                <c:pt idx="3462">
                  <c:v>13.336600000000001</c:v>
                </c:pt>
                <c:pt idx="3463">
                  <c:v>13.2539</c:v>
                </c:pt>
                <c:pt idx="3464">
                  <c:v>13.3104</c:v>
                </c:pt>
                <c:pt idx="3465">
                  <c:v>13.3415</c:v>
                </c:pt>
                <c:pt idx="3466">
                  <c:v>13.307</c:v>
                </c:pt>
                <c:pt idx="3467">
                  <c:v>13.439399999999999</c:v>
                </c:pt>
                <c:pt idx="3468">
                  <c:v>13.3065</c:v>
                </c:pt>
                <c:pt idx="3469">
                  <c:v>13.4079</c:v>
                </c:pt>
                <c:pt idx="3470">
                  <c:v>13.241300000000001</c:v>
                </c:pt>
                <c:pt idx="3471">
                  <c:v>13.1471</c:v>
                </c:pt>
                <c:pt idx="3472">
                  <c:v>13.1119</c:v>
                </c:pt>
                <c:pt idx="3473">
                  <c:v>13.0938</c:v>
                </c:pt>
                <c:pt idx="3474">
                  <c:v>13.0854</c:v>
                </c:pt>
                <c:pt idx="3475">
                  <c:v>13.054</c:v>
                </c:pt>
                <c:pt idx="3476">
                  <c:v>12.924099999999999</c:v>
                </c:pt>
                <c:pt idx="3477">
                  <c:v>12.9687</c:v>
                </c:pt>
                <c:pt idx="3478">
                  <c:v>12.7179</c:v>
                </c:pt>
                <c:pt idx="3479">
                  <c:v>12.7685</c:v>
                </c:pt>
                <c:pt idx="3480">
                  <c:v>12.784599999999999</c:v>
                </c:pt>
                <c:pt idx="3481">
                  <c:v>12.875400000000001</c:v>
                </c:pt>
                <c:pt idx="3482">
                  <c:v>12.952999999999999</c:v>
                </c:pt>
                <c:pt idx="3483">
                  <c:v>13.011900000000001</c:v>
                </c:pt>
                <c:pt idx="3484">
                  <c:v>13.145</c:v>
                </c:pt>
                <c:pt idx="3485">
                  <c:v>13.1747</c:v>
                </c:pt>
                <c:pt idx="3486">
                  <c:v>13.1294</c:v>
                </c:pt>
                <c:pt idx="3487">
                  <c:v>13.1593</c:v>
                </c:pt>
                <c:pt idx="3488">
                  <c:v>13.266299999999999</c:v>
                </c:pt>
                <c:pt idx="3489">
                  <c:v>13.0976</c:v>
                </c:pt>
                <c:pt idx="3490">
                  <c:v>13.0959</c:v>
                </c:pt>
                <c:pt idx="3491">
                  <c:v>13.1417</c:v>
                </c:pt>
                <c:pt idx="3492">
                  <c:v>13.2126</c:v>
                </c:pt>
                <c:pt idx="3493">
                  <c:v>13.0913</c:v>
                </c:pt>
                <c:pt idx="3494">
                  <c:v>13.051399999999999</c:v>
                </c:pt>
                <c:pt idx="3495">
                  <c:v>13.049200000000001</c:v>
                </c:pt>
                <c:pt idx="3496">
                  <c:v>12.9725</c:v>
                </c:pt>
                <c:pt idx="3497">
                  <c:v>12.881600000000001</c:v>
                </c:pt>
                <c:pt idx="3498">
                  <c:v>12.771699999999999</c:v>
                </c:pt>
                <c:pt idx="3499">
                  <c:v>12.7988</c:v>
                </c:pt>
                <c:pt idx="3500">
                  <c:v>12.9314</c:v>
                </c:pt>
                <c:pt idx="3501">
                  <c:v>12.8713</c:v>
                </c:pt>
                <c:pt idx="3502">
                  <c:v>12.943300000000001</c:v>
                </c:pt>
                <c:pt idx="3503">
                  <c:v>12.9916</c:v>
                </c:pt>
                <c:pt idx="3504">
                  <c:v>12.869300000000001</c:v>
                </c:pt>
                <c:pt idx="3505">
                  <c:v>12.8948</c:v>
                </c:pt>
                <c:pt idx="3506">
                  <c:v>12.8903</c:v>
                </c:pt>
                <c:pt idx="3507">
                  <c:v>12.864000000000001</c:v>
                </c:pt>
                <c:pt idx="3508">
                  <c:v>13.0067</c:v>
                </c:pt>
                <c:pt idx="3509">
                  <c:v>13.078900000000001</c:v>
                </c:pt>
                <c:pt idx="3510">
                  <c:v>12.9869</c:v>
                </c:pt>
                <c:pt idx="3511">
                  <c:v>13.1341</c:v>
                </c:pt>
                <c:pt idx="3512">
                  <c:v>13.1388</c:v>
                </c:pt>
                <c:pt idx="3513">
                  <c:v>13.1912</c:v>
                </c:pt>
                <c:pt idx="3514">
                  <c:v>13.241199999999999</c:v>
                </c:pt>
                <c:pt idx="3515">
                  <c:v>13.231400000000001</c:v>
                </c:pt>
                <c:pt idx="3516">
                  <c:v>13.187900000000001</c:v>
                </c:pt>
                <c:pt idx="3517">
                  <c:v>13.103</c:v>
                </c:pt>
                <c:pt idx="3518">
                  <c:v>13.017300000000001</c:v>
                </c:pt>
                <c:pt idx="3519">
                  <c:v>12.952400000000001</c:v>
                </c:pt>
                <c:pt idx="3520">
                  <c:v>12.886900000000001</c:v>
                </c:pt>
                <c:pt idx="3521">
                  <c:v>12.9697</c:v>
                </c:pt>
                <c:pt idx="3522">
                  <c:v>13.0617</c:v>
                </c:pt>
                <c:pt idx="3523">
                  <c:v>13.0223</c:v>
                </c:pt>
                <c:pt idx="3524">
                  <c:v>13.0267</c:v>
                </c:pt>
                <c:pt idx="3525">
                  <c:v>13.0745</c:v>
                </c:pt>
                <c:pt idx="3526">
                  <c:v>13.092499999999999</c:v>
                </c:pt>
                <c:pt idx="3527">
                  <c:v>13.083600000000001</c:v>
                </c:pt>
                <c:pt idx="3528">
                  <c:v>13.110099999999999</c:v>
                </c:pt>
                <c:pt idx="3529">
                  <c:v>13.2041</c:v>
                </c:pt>
                <c:pt idx="3530">
                  <c:v>13.2372</c:v>
                </c:pt>
                <c:pt idx="3531">
                  <c:v>13.082599999999999</c:v>
                </c:pt>
                <c:pt idx="3532">
                  <c:v>13.005699999999999</c:v>
                </c:pt>
                <c:pt idx="3533">
                  <c:v>12.9299</c:v>
                </c:pt>
                <c:pt idx="3534">
                  <c:v>12.8612</c:v>
                </c:pt>
                <c:pt idx="3535">
                  <c:v>12.8574</c:v>
                </c:pt>
                <c:pt idx="3536">
                  <c:v>12.934200000000001</c:v>
                </c:pt>
                <c:pt idx="3537">
                  <c:v>12.951499999999999</c:v>
                </c:pt>
                <c:pt idx="3538">
                  <c:v>12.943899999999999</c:v>
                </c:pt>
                <c:pt idx="3539">
                  <c:v>12.9575</c:v>
                </c:pt>
                <c:pt idx="3540">
                  <c:v>12.9937</c:v>
                </c:pt>
                <c:pt idx="3541">
                  <c:v>12.973000000000001</c:v>
                </c:pt>
                <c:pt idx="3542">
                  <c:v>12.9574</c:v>
                </c:pt>
                <c:pt idx="3543">
                  <c:v>12.961</c:v>
                </c:pt>
                <c:pt idx="3544">
                  <c:v>13.02</c:v>
                </c:pt>
                <c:pt idx="3545">
                  <c:v>13.0547</c:v>
                </c:pt>
                <c:pt idx="3546">
                  <c:v>13.076499999999999</c:v>
                </c:pt>
                <c:pt idx="3547">
                  <c:v>13.065200000000001</c:v>
                </c:pt>
                <c:pt idx="3548">
                  <c:v>13.084300000000001</c:v>
                </c:pt>
                <c:pt idx="3549">
                  <c:v>13.101100000000001</c:v>
                </c:pt>
                <c:pt idx="3550">
                  <c:v>13.091100000000001</c:v>
                </c:pt>
                <c:pt idx="3551">
                  <c:v>13.0905</c:v>
                </c:pt>
                <c:pt idx="3552">
                  <c:v>13.0337</c:v>
                </c:pt>
                <c:pt idx="3553">
                  <c:v>13.0846</c:v>
                </c:pt>
                <c:pt idx="3554">
                  <c:v>13.1403</c:v>
                </c:pt>
                <c:pt idx="3555">
                  <c:v>13.006500000000001</c:v>
                </c:pt>
                <c:pt idx="3556">
                  <c:v>12.988899999999999</c:v>
                </c:pt>
                <c:pt idx="3557">
                  <c:v>13.095599999999999</c:v>
                </c:pt>
                <c:pt idx="3558">
                  <c:v>13.168900000000001</c:v>
                </c:pt>
                <c:pt idx="3559">
                  <c:v>13.290699999999999</c:v>
                </c:pt>
                <c:pt idx="3560">
                  <c:v>13.2737</c:v>
                </c:pt>
                <c:pt idx="3561">
                  <c:v>13.242000000000001</c:v>
                </c:pt>
                <c:pt idx="3562">
                  <c:v>13.298400000000001</c:v>
                </c:pt>
                <c:pt idx="3563">
                  <c:v>13.3194</c:v>
                </c:pt>
                <c:pt idx="3564">
                  <c:v>13.372199999999999</c:v>
                </c:pt>
                <c:pt idx="3565">
                  <c:v>13.493</c:v>
                </c:pt>
                <c:pt idx="3566">
                  <c:v>13.440799999999999</c:v>
                </c:pt>
                <c:pt idx="3567">
                  <c:v>13.3104</c:v>
                </c:pt>
                <c:pt idx="3568">
                  <c:v>13.367100000000001</c:v>
                </c:pt>
                <c:pt idx="3569">
                  <c:v>13.3207</c:v>
                </c:pt>
                <c:pt idx="3570">
                  <c:v>13.376899999999999</c:v>
                </c:pt>
                <c:pt idx="3571">
                  <c:v>13.392799999999999</c:v>
                </c:pt>
                <c:pt idx="3572">
                  <c:v>13.3705</c:v>
                </c:pt>
                <c:pt idx="3573">
                  <c:v>13.2211</c:v>
                </c:pt>
                <c:pt idx="3574">
                  <c:v>13.3285</c:v>
                </c:pt>
                <c:pt idx="3575">
                  <c:v>13.3134</c:v>
                </c:pt>
                <c:pt idx="3576">
                  <c:v>13.291600000000001</c:v>
                </c:pt>
                <c:pt idx="3577">
                  <c:v>13.3056</c:v>
                </c:pt>
                <c:pt idx="3578">
                  <c:v>13.332000000000001</c:v>
                </c:pt>
                <c:pt idx="3579">
                  <c:v>13.2477</c:v>
                </c:pt>
                <c:pt idx="3580">
                  <c:v>13.194900000000001</c:v>
                </c:pt>
                <c:pt idx="3581">
                  <c:v>13.226100000000001</c:v>
                </c:pt>
                <c:pt idx="3582">
                  <c:v>13.2714</c:v>
                </c:pt>
                <c:pt idx="3583">
                  <c:v>13.2913</c:v>
                </c:pt>
                <c:pt idx="3584">
                  <c:v>13.2704</c:v>
                </c:pt>
                <c:pt idx="3585">
                  <c:v>13.209</c:v>
                </c:pt>
                <c:pt idx="3586">
                  <c:v>13.2248</c:v>
                </c:pt>
                <c:pt idx="3587">
                  <c:v>13.299200000000001</c:v>
                </c:pt>
                <c:pt idx="3588">
                  <c:v>13.3066</c:v>
                </c:pt>
                <c:pt idx="3589">
                  <c:v>13.2379</c:v>
                </c:pt>
                <c:pt idx="3590">
                  <c:v>13.3201</c:v>
                </c:pt>
                <c:pt idx="3591">
                  <c:v>13.2752</c:v>
                </c:pt>
                <c:pt idx="3592">
                  <c:v>13.251899999999999</c:v>
                </c:pt>
                <c:pt idx="3593">
                  <c:v>13.147600000000001</c:v>
                </c:pt>
                <c:pt idx="3594">
                  <c:v>13.179500000000001</c:v>
                </c:pt>
                <c:pt idx="3595">
                  <c:v>13.2248</c:v>
                </c:pt>
                <c:pt idx="3596">
                  <c:v>13.243</c:v>
                </c:pt>
                <c:pt idx="3597">
                  <c:v>13.2659</c:v>
                </c:pt>
                <c:pt idx="3598">
                  <c:v>13.2456</c:v>
                </c:pt>
                <c:pt idx="3599">
                  <c:v>13.234</c:v>
                </c:pt>
                <c:pt idx="3600">
                  <c:v>13.1675</c:v>
                </c:pt>
                <c:pt idx="3601">
                  <c:v>13.169499999999999</c:v>
                </c:pt>
                <c:pt idx="3602">
                  <c:v>13.270300000000001</c:v>
                </c:pt>
                <c:pt idx="3603">
                  <c:v>13.22</c:v>
                </c:pt>
                <c:pt idx="3604">
                  <c:v>13.2019</c:v>
                </c:pt>
                <c:pt idx="3605">
                  <c:v>13.1349</c:v>
                </c:pt>
                <c:pt idx="3606">
                  <c:v>13.1273</c:v>
                </c:pt>
                <c:pt idx="3607">
                  <c:v>13.0837</c:v>
                </c:pt>
                <c:pt idx="3608">
                  <c:v>13.084099999999999</c:v>
                </c:pt>
                <c:pt idx="3609">
                  <c:v>13.0549</c:v>
                </c:pt>
                <c:pt idx="3610">
                  <c:v>13.0313</c:v>
                </c:pt>
                <c:pt idx="3611">
                  <c:v>13.0991</c:v>
                </c:pt>
                <c:pt idx="3612">
                  <c:v>13.132400000000001</c:v>
                </c:pt>
                <c:pt idx="3613">
                  <c:v>13.0345</c:v>
                </c:pt>
                <c:pt idx="3614">
                  <c:v>13.017899999999999</c:v>
                </c:pt>
                <c:pt idx="3615">
                  <c:v>12.9642</c:v>
                </c:pt>
                <c:pt idx="3616">
                  <c:v>13.0604</c:v>
                </c:pt>
                <c:pt idx="3617">
                  <c:v>13.045299999999999</c:v>
                </c:pt>
                <c:pt idx="3618">
                  <c:v>13.078799999999999</c:v>
                </c:pt>
                <c:pt idx="3619">
                  <c:v>13.049300000000001</c:v>
                </c:pt>
                <c:pt idx="3620">
                  <c:v>13.098599999999999</c:v>
                </c:pt>
                <c:pt idx="3621">
                  <c:v>13.0603</c:v>
                </c:pt>
                <c:pt idx="3622">
                  <c:v>13.0413</c:v>
                </c:pt>
                <c:pt idx="3623">
                  <c:v>13.0448</c:v>
                </c:pt>
                <c:pt idx="3624">
                  <c:v>13.0908</c:v>
                </c:pt>
                <c:pt idx="3625">
                  <c:v>13.101000000000001</c:v>
                </c:pt>
                <c:pt idx="3626">
                  <c:v>13.1371</c:v>
                </c:pt>
                <c:pt idx="3627">
                  <c:v>13.1356</c:v>
                </c:pt>
                <c:pt idx="3628">
                  <c:v>13.103899999999999</c:v>
                </c:pt>
                <c:pt idx="3629">
                  <c:v>13.0901</c:v>
                </c:pt>
                <c:pt idx="3630">
                  <c:v>12.998100000000001</c:v>
                </c:pt>
                <c:pt idx="3631">
                  <c:v>13.010199999999999</c:v>
                </c:pt>
                <c:pt idx="3632">
                  <c:v>13.0129</c:v>
                </c:pt>
                <c:pt idx="3633">
                  <c:v>12.9876</c:v>
                </c:pt>
                <c:pt idx="3634">
                  <c:v>12.947699999999999</c:v>
                </c:pt>
                <c:pt idx="3635">
                  <c:v>12.984299999999999</c:v>
                </c:pt>
                <c:pt idx="3636">
                  <c:v>12.9534</c:v>
                </c:pt>
                <c:pt idx="3637">
                  <c:v>12.923400000000001</c:v>
                </c:pt>
                <c:pt idx="3638">
                  <c:v>12.8993</c:v>
                </c:pt>
                <c:pt idx="3639">
                  <c:v>12.9755</c:v>
                </c:pt>
                <c:pt idx="3640">
                  <c:v>12.9193</c:v>
                </c:pt>
                <c:pt idx="3641">
                  <c:v>12.894399999999999</c:v>
                </c:pt>
                <c:pt idx="3642">
                  <c:v>12.942500000000001</c:v>
                </c:pt>
                <c:pt idx="3643">
                  <c:v>12.9132</c:v>
                </c:pt>
                <c:pt idx="3644">
                  <c:v>12.880100000000001</c:v>
                </c:pt>
                <c:pt idx="3645">
                  <c:v>12.865600000000001</c:v>
                </c:pt>
                <c:pt idx="3646">
                  <c:v>12.861599999999999</c:v>
                </c:pt>
                <c:pt idx="3647">
                  <c:v>12.8772</c:v>
                </c:pt>
                <c:pt idx="3648">
                  <c:v>12.866</c:v>
                </c:pt>
                <c:pt idx="3649">
                  <c:v>12.8462</c:v>
                </c:pt>
                <c:pt idx="3650">
                  <c:v>12.860900000000001</c:v>
                </c:pt>
                <c:pt idx="3651">
                  <c:v>12.9108</c:v>
                </c:pt>
                <c:pt idx="3652">
                  <c:v>12.944699999999999</c:v>
                </c:pt>
                <c:pt idx="3653">
                  <c:v>12.9527</c:v>
                </c:pt>
                <c:pt idx="3654">
                  <c:v>12.886799999999999</c:v>
                </c:pt>
                <c:pt idx="3655">
                  <c:v>12.898099999999999</c:v>
                </c:pt>
                <c:pt idx="3656">
                  <c:v>12.991199999999999</c:v>
                </c:pt>
                <c:pt idx="3657">
                  <c:v>13.0486</c:v>
                </c:pt>
                <c:pt idx="3658">
                  <c:v>13.0306</c:v>
                </c:pt>
                <c:pt idx="3659">
                  <c:v>12.9815</c:v>
                </c:pt>
                <c:pt idx="3660">
                  <c:v>13.016400000000001</c:v>
                </c:pt>
                <c:pt idx="3661">
                  <c:v>13.032299999999999</c:v>
                </c:pt>
                <c:pt idx="3662">
                  <c:v>13.1007</c:v>
                </c:pt>
                <c:pt idx="3663">
                  <c:v>13.0672</c:v>
                </c:pt>
                <c:pt idx="3664">
                  <c:v>12.9885</c:v>
                </c:pt>
                <c:pt idx="3665">
                  <c:v>13.0124</c:v>
                </c:pt>
                <c:pt idx="3666">
                  <c:v>13.005599999999999</c:v>
                </c:pt>
                <c:pt idx="3667">
                  <c:v>13.021800000000001</c:v>
                </c:pt>
                <c:pt idx="3668">
                  <c:v>13.0174</c:v>
                </c:pt>
                <c:pt idx="3669">
                  <c:v>13.032299999999999</c:v>
                </c:pt>
                <c:pt idx="3670">
                  <c:v>13.0002</c:v>
                </c:pt>
                <c:pt idx="3671">
                  <c:v>12.9712</c:v>
                </c:pt>
                <c:pt idx="3672">
                  <c:v>12.9605</c:v>
                </c:pt>
                <c:pt idx="3673">
                  <c:v>12.9673</c:v>
                </c:pt>
                <c:pt idx="3674">
                  <c:v>12.982900000000001</c:v>
                </c:pt>
                <c:pt idx="3675">
                  <c:v>12.976800000000001</c:v>
                </c:pt>
                <c:pt idx="3676">
                  <c:v>12.994899999999999</c:v>
                </c:pt>
                <c:pt idx="3677">
                  <c:v>13.0006</c:v>
                </c:pt>
                <c:pt idx="3678">
                  <c:v>12.978</c:v>
                </c:pt>
                <c:pt idx="3679">
                  <c:v>13.0015</c:v>
                </c:pt>
                <c:pt idx="3680">
                  <c:v>12.984999999999999</c:v>
                </c:pt>
                <c:pt idx="3681">
                  <c:v>12.9755</c:v>
                </c:pt>
                <c:pt idx="3682">
                  <c:v>12.9611</c:v>
                </c:pt>
                <c:pt idx="3683">
                  <c:v>12.939</c:v>
                </c:pt>
                <c:pt idx="3684">
                  <c:v>12.945399999999999</c:v>
                </c:pt>
                <c:pt idx="3685">
                  <c:v>12.9588</c:v>
                </c:pt>
                <c:pt idx="3686">
                  <c:v>12.975099999999999</c:v>
                </c:pt>
                <c:pt idx="3687">
                  <c:v>12.939299999999999</c:v>
                </c:pt>
                <c:pt idx="3688">
                  <c:v>12.928599999999999</c:v>
                </c:pt>
                <c:pt idx="3689">
                  <c:v>12.9572</c:v>
                </c:pt>
                <c:pt idx="3690">
                  <c:v>12.9445</c:v>
                </c:pt>
                <c:pt idx="3691">
                  <c:v>12.9878</c:v>
                </c:pt>
                <c:pt idx="3692">
                  <c:v>13.0578</c:v>
                </c:pt>
                <c:pt idx="3693">
                  <c:v>13.1357</c:v>
                </c:pt>
                <c:pt idx="3694">
                  <c:v>13.226900000000001</c:v>
                </c:pt>
                <c:pt idx="3695">
                  <c:v>13.193199999999999</c:v>
                </c:pt>
                <c:pt idx="3696">
                  <c:v>13.196199999999999</c:v>
                </c:pt>
                <c:pt idx="3697">
                  <c:v>13.271599999999999</c:v>
                </c:pt>
                <c:pt idx="3698">
                  <c:v>13.257999999999999</c:v>
                </c:pt>
                <c:pt idx="3699">
                  <c:v>13.255100000000001</c:v>
                </c:pt>
                <c:pt idx="3700">
                  <c:v>13.236000000000001</c:v>
                </c:pt>
                <c:pt idx="3701">
                  <c:v>13.1998</c:v>
                </c:pt>
                <c:pt idx="3702">
                  <c:v>13.159000000000001</c:v>
                </c:pt>
                <c:pt idx="3703">
                  <c:v>13.1113</c:v>
                </c:pt>
                <c:pt idx="3704">
                  <c:v>13.0717</c:v>
                </c:pt>
                <c:pt idx="3705">
                  <c:v>13.0748</c:v>
                </c:pt>
                <c:pt idx="3706">
                  <c:v>13.0505</c:v>
                </c:pt>
                <c:pt idx="3707">
                  <c:v>13.0532</c:v>
                </c:pt>
                <c:pt idx="3708">
                  <c:v>13.0814</c:v>
                </c:pt>
                <c:pt idx="3709">
                  <c:v>13.096299999999999</c:v>
                </c:pt>
                <c:pt idx="3710">
                  <c:v>13.1328</c:v>
                </c:pt>
                <c:pt idx="3711">
                  <c:v>13.138299999999999</c:v>
                </c:pt>
                <c:pt idx="3712">
                  <c:v>13.1059</c:v>
                </c:pt>
                <c:pt idx="3713">
                  <c:v>13.081099999999999</c:v>
                </c:pt>
                <c:pt idx="3714">
                  <c:v>13.110900000000001</c:v>
                </c:pt>
                <c:pt idx="3715">
                  <c:v>13.0763</c:v>
                </c:pt>
                <c:pt idx="3716">
                  <c:v>13.083299999999999</c:v>
                </c:pt>
                <c:pt idx="3717">
                  <c:v>13.129899999999999</c:v>
                </c:pt>
                <c:pt idx="3718">
                  <c:v>13.0892</c:v>
                </c:pt>
                <c:pt idx="3719">
                  <c:v>13.0959</c:v>
                </c:pt>
                <c:pt idx="3720">
                  <c:v>13.078799999999999</c:v>
                </c:pt>
                <c:pt idx="3721">
                  <c:v>13.081300000000001</c:v>
                </c:pt>
                <c:pt idx="3722">
                  <c:v>13.216200000000001</c:v>
                </c:pt>
                <c:pt idx="3723">
                  <c:v>13.214399999999999</c:v>
                </c:pt>
                <c:pt idx="3724">
                  <c:v>13.214399999999999</c:v>
                </c:pt>
                <c:pt idx="3725">
                  <c:v>13.2644</c:v>
                </c:pt>
                <c:pt idx="3726">
                  <c:v>13.222300000000001</c:v>
                </c:pt>
                <c:pt idx="3727">
                  <c:v>13.1762</c:v>
                </c:pt>
                <c:pt idx="3728">
                  <c:v>13.2402</c:v>
                </c:pt>
                <c:pt idx="3729">
                  <c:v>13.2369</c:v>
                </c:pt>
                <c:pt idx="3730">
                  <c:v>13.256600000000001</c:v>
                </c:pt>
                <c:pt idx="3731">
                  <c:v>13.2768</c:v>
                </c:pt>
                <c:pt idx="3732">
                  <c:v>13.301500000000001</c:v>
                </c:pt>
                <c:pt idx="3733">
                  <c:v>13.3848</c:v>
                </c:pt>
                <c:pt idx="3734">
                  <c:v>13.4541</c:v>
                </c:pt>
                <c:pt idx="3735">
                  <c:v>13.489100000000001</c:v>
                </c:pt>
                <c:pt idx="3736">
                  <c:v>13.433</c:v>
                </c:pt>
                <c:pt idx="3737">
                  <c:v>13.445499999999999</c:v>
                </c:pt>
                <c:pt idx="3738">
                  <c:v>13.4026</c:v>
                </c:pt>
                <c:pt idx="3739">
                  <c:v>13.483499999999999</c:v>
                </c:pt>
                <c:pt idx="3740">
                  <c:v>13.408899999999999</c:v>
                </c:pt>
                <c:pt idx="3741">
                  <c:v>13.433199999999999</c:v>
                </c:pt>
                <c:pt idx="3742">
                  <c:v>13.4786</c:v>
                </c:pt>
                <c:pt idx="3743">
                  <c:v>13.3789</c:v>
                </c:pt>
                <c:pt idx="3744">
                  <c:v>13.4331</c:v>
                </c:pt>
                <c:pt idx="3745">
                  <c:v>13.420299999999999</c:v>
                </c:pt>
                <c:pt idx="3746">
                  <c:v>13.4094</c:v>
                </c:pt>
                <c:pt idx="3747">
                  <c:v>13.542299999999999</c:v>
                </c:pt>
                <c:pt idx="3748">
                  <c:v>13.5616</c:v>
                </c:pt>
                <c:pt idx="3749">
                  <c:v>13.523099999999999</c:v>
                </c:pt>
                <c:pt idx="3750">
                  <c:v>13.5357</c:v>
                </c:pt>
                <c:pt idx="3751">
                  <c:v>13.498900000000001</c:v>
                </c:pt>
                <c:pt idx="3752">
                  <c:v>13.555899999999999</c:v>
                </c:pt>
                <c:pt idx="3753">
                  <c:v>13.5288</c:v>
                </c:pt>
                <c:pt idx="3754">
                  <c:v>13.526300000000001</c:v>
                </c:pt>
                <c:pt idx="3755">
                  <c:v>13.5701</c:v>
                </c:pt>
                <c:pt idx="3756">
                  <c:v>13.484299999999999</c:v>
                </c:pt>
                <c:pt idx="3757">
                  <c:v>13.4239</c:v>
                </c:pt>
                <c:pt idx="3758">
                  <c:v>13.4316</c:v>
                </c:pt>
                <c:pt idx="3759">
                  <c:v>13.4773</c:v>
                </c:pt>
                <c:pt idx="3760">
                  <c:v>13.5503</c:v>
                </c:pt>
                <c:pt idx="3761">
                  <c:v>13.592499999999999</c:v>
                </c:pt>
                <c:pt idx="3762">
                  <c:v>13.606999999999999</c:v>
                </c:pt>
                <c:pt idx="3763">
                  <c:v>13.6173</c:v>
                </c:pt>
                <c:pt idx="3764">
                  <c:v>13.5573</c:v>
                </c:pt>
                <c:pt idx="3765">
                  <c:v>13.5528</c:v>
                </c:pt>
                <c:pt idx="3766">
                  <c:v>13.587400000000001</c:v>
                </c:pt>
                <c:pt idx="3767">
                  <c:v>13.561299999999999</c:v>
                </c:pt>
                <c:pt idx="3768">
                  <c:v>13.599500000000001</c:v>
                </c:pt>
                <c:pt idx="3769">
                  <c:v>13.534800000000001</c:v>
                </c:pt>
                <c:pt idx="3770">
                  <c:v>13.544499999999999</c:v>
                </c:pt>
                <c:pt idx="3771">
                  <c:v>13.614599999999999</c:v>
                </c:pt>
                <c:pt idx="3772">
                  <c:v>13.611499999999999</c:v>
                </c:pt>
                <c:pt idx="3773">
                  <c:v>13.6152</c:v>
                </c:pt>
                <c:pt idx="3774">
                  <c:v>13.6374</c:v>
                </c:pt>
                <c:pt idx="3775">
                  <c:v>13.641999999999999</c:v>
                </c:pt>
                <c:pt idx="3776">
                  <c:v>13.7219</c:v>
                </c:pt>
                <c:pt idx="3777">
                  <c:v>13.7667</c:v>
                </c:pt>
                <c:pt idx="3778">
                  <c:v>13.8965</c:v>
                </c:pt>
                <c:pt idx="3779">
                  <c:v>13.9262</c:v>
                </c:pt>
                <c:pt idx="3780">
                  <c:v>14.076000000000001</c:v>
                </c:pt>
                <c:pt idx="3781">
                  <c:v>14.091799999999999</c:v>
                </c:pt>
                <c:pt idx="3782">
                  <c:v>14.1165</c:v>
                </c:pt>
                <c:pt idx="3783">
                  <c:v>14.304500000000001</c:v>
                </c:pt>
                <c:pt idx="3784">
                  <c:v>14.404199999999999</c:v>
                </c:pt>
                <c:pt idx="3785">
                  <c:v>14.3674</c:v>
                </c:pt>
                <c:pt idx="3786">
                  <c:v>14.5181</c:v>
                </c:pt>
                <c:pt idx="3787">
                  <c:v>14.6648</c:v>
                </c:pt>
                <c:pt idx="3788">
                  <c:v>14.785299999999999</c:v>
                </c:pt>
                <c:pt idx="3789">
                  <c:v>14.7499</c:v>
                </c:pt>
                <c:pt idx="3790">
                  <c:v>14.6028</c:v>
                </c:pt>
                <c:pt idx="3791">
                  <c:v>14.5562</c:v>
                </c:pt>
                <c:pt idx="3792">
                  <c:v>14.6378</c:v>
                </c:pt>
                <c:pt idx="3793">
                  <c:v>14.635899999999999</c:v>
                </c:pt>
                <c:pt idx="3794">
                  <c:v>14.700799999999999</c:v>
                </c:pt>
                <c:pt idx="3795">
                  <c:v>14.742900000000001</c:v>
                </c:pt>
                <c:pt idx="3796">
                  <c:v>14.695499999999999</c:v>
                </c:pt>
                <c:pt idx="3797">
                  <c:v>14.718</c:v>
                </c:pt>
                <c:pt idx="3798">
                  <c:v>14.7348</c:v>
                </c:pt>
                <c:pt idx="3799">
                  <c:v>14.741400000000001</c:v>
                </c:pt>
                <c:pt idx="3800">
                  <c:v>14.829000000000001</c:v>
                </c:pt>
                <c:pt idx="3801">
                  <c:v>14.946899999999999</c:v>
                </c:pt>
                <c:pt idx="3802">
                  <c:v>14.847899999999999</c:v>
                </c:pt>
                <c:pt idx="3803">
                  <c:v>14.7936</c:v>
                </c:pt>
                <c:pt idx="3804">
                  <c:v>14.6274</c:v>
                </c:pt>
                <c:pt idx="3805">
                  <c:v>14.580399999999999</c:v>
                </c:pt>
                <c:pt idx="3806">
                  <c:v>14.639799999999999</c:v>
                </c:pt>
                <c:pt idx="3807">
                  <c:v>14.555899999999999</c:v>
                </c:pt>
                <c:pt idx="3808">
                  <c:v>14.564399999999999</c:v>
                </c:pt>
                <c:pt idx="3809">
                  <c:v>14.582100000000001</c:v>
                </c:pt>
                <c:pt idx="3810">
                  <c:v>14.622299999999999</c:v>
                </c:pt>
                <c:pt idx="3811">
                  <c:v>14.6524</c:v>
                </c:pt>
                <c:pt idx="3812">
                  <c:v>14.648400000000001</c:v>
                </c:pt>
                <c:pt idx="3813">
                  <c:v>14.6983</c:v>
                </c:pt>
                <c:pt idx="3814">
                  <c:v>14.612</c:v>
                </c:pt>
                <c:pt idx="3815">
                  <c:v>14.649900000000001</c:v>
                </c:pt>
                <c:pt idx="3816">
                  <c:v>14.588699999999999</c:v>
                </c:pt>
                <c:pt idx="3817">
                  <c:v>14.587199999999999</c:v>
                </c:pt>
                <c:pt idx="3818">
                  <c:v>14.687799999999999</c:v>
                </c:pt>
                <c:pt idx="3819">
                  <c:v>14.8414</c:v>
                </c:pt>
                <c:pt idx="3820">
                  <c:v>14.9885</c:v>
                </c:pt>
                <c:pt idx="3821">
                  <c:v>14.756600000000001</c:v>
                </c:pt>
                <c:pt idx="3822">
                  <c:v>14.8011</c:v>
                </c:pt>
                <c:pt idx="3823">
                  <c:v>14.754799999999999</c:v>
                </c:pt>
                <c:pt idx="3824">
                  <c:v>14.9024</c:v>
                </c:pt>
                <c:pt idx="3825">
                  <c:v>14.801399999999999</c:v>
                </c:pt>
                <c:pt idx="3826">
                  <c:v>14.930899999999999</c:v>
                </c:pt>
                <c:pt idx="3827">
                  <c:v>15.1099</c:v>
                </c:pt>
                <c:pt idx="3828">
                  <c:v>14.916700000000001</c:v>
                </c:pt>
                <c:pt idx="3829">
                  <c:v>14.8605</c:v>
                </c:pt>
                <c:pt idx="3830">
                  <c:v>14.8979</c:v>
                </c:pt>
                <c:pt idx="3831">
                  <c:v>14.8971</c:v>
                </c:pt>
                <c:pt idx="3832">
                  <c:v>14.9473</c:v>
                </c:pt>
                <c:pt idx="3833">
                  <c:v>14.958299999999999</c:v>
                </c:pt>
                <c:pt idx="3834">
                  <c:v>15.075699999999999</c:v>
                </c:pt>
                <c:pt idx="3835">
                  <c:v>15.0832</c:v>
                </c:pt>
                <c:pt idx="3836">
                  <c:v>14.9712</c:v>
                </c:pt>
                <c:pt idx="3837">
                  <c:v>14.922800000000001</c:v>
                </c:pt>
                <c:pt idx="3838">
                  <c:v>14.962400000000001</c:v>
                </c:pt>
                <c:pt idx="3839">
                  <c:v>14.955299999999999</c:v>
                </c:pt>
                <c:pt idx="3840">
                  <c:v>14.9862</c:v>
                </c:pt>
                <c:pt idx="3841">
                  <c:v>14.9544</c:v>
                </c:pt>
                <c:pt idx="3842">
                  <c:v>15.0756</c:v>
                </c:pt>
                <c:pt idx="3843">
                  <c:v>15.1686</c:v>
                </c:pt>
                <c:pt idx="3844">
                  <c:v>15.4445</c:v>
                </c:pt>
                <c:pt idx="3845">
                  <c:v>15.4544</c:v>
                </c:pt>
                <c:pt idx="3846">
                  <c:v>15.5837</c:v>
                </c:pt>
                <c:pt idx="3847">
                  <c:v>15.445499999999999</c:v>
                </c:pt>
                <c:pt idx="3848">
                  <c:v>15.4003</c:v>
                </c:pt>
                <c:pt idx="3849">
                  <c:v>15.4892</c:v>
                </c:pt>
                <c:pt idx="3850">
                  <c:v>15.427099999999999</c:v>
                </c:pt>
                <c:pt idx="3851">
                  <c:v>15.4192</c:v>
                </c:pt>
                <c:pt idx="3852">
                  <c:v>15.295999999999999</c:v>
                </c:pt>
                <c:pt idx="3853">
                  <c:v>15.031700000000001</c:v>
                </c:pt>
                <c:pt idx="3854">
                  <c:v>14.964399999999999</c:v>
                </c:pt>
                <c:pt idx="3855">
                  <c:v>14.934699999999999</c:v>
                </c:pt>
                <c:pt idx="3856">
                  <c:v>14.952400000000001</c:v>
                </c:pt>
                <c:pt idx="3857">
                  <c:v>15.105600000000001</c:v>
                </c:pt>
                <c:pt idx="3858">
                  <c:v>15.154199999999999</c:v>
                </c:pt>
                <c:pt idx="3859">
                  <c:v>15.242699999999999</c:v>
                </c:pt>
                <c:pt idx="3860">
                  <c:v>15.264699999999999</c:v>
                </c:pt>
                <c:pt idx="3861">
                  <c:v>15.1206</c:v>
                </c:pt>
                <c:pt idx="3862">
                  <c:v>14.8003</c:v>
                </c:pt>
                <c:pt idx="3863">
                  <c:v>14.9039</c:v>
                </c:pt>
                <c:pt idx="3864">
                  <c:v>14.9072</c:v>
                </c:pt>
                <c:pt idx="3865">
                  <c:v>15.055400000000001</c:v>
                </c:pt>
                <c:pt idx="3866">
                  <c:v>15.1706</c:v>
                </c:pt>
                <c:pt idx="3867">
                  <c:v>15.294700000000001</c:v>
                </c:pt>
                <c:pt idx="3868">
                  <c:v>15.2339</c:v>
                </c:pt>
                <c:pt idx="3869">
                  <c:v>15.389099999999999</c:v>
                </c:pt>
                <c:pt idx="3870">
                  <c:v>15.2455</c:v>
                </c:pt>
                <c:pt idx="3871">
                  <c:v>15.312799999999999</c:v>
                </c:pt>
                <c:pt idx="3872">
                  <c:v>15.3973</c:v>
                </c:pt>
                <c:pt idx="3873">
                  <c:v>15.383699999999999</c:v>
                </c:pt>
                <c:pt idx="3874">
                  <c:v>15.4518</c:v>
                </c:pt>
                <c:pt idx="3875">
                  <c:v>15.353899999999999</c:v>
                </c:pt>
                <c:pt idx="3876">
                  <c:v>15.3834</c:v>
                </c:pt>
                <c:pt idx="3877">
                  <c:v>15.321300000000001</c:v>
                </c:pt>
                <c:pt idx="3878">
                  <c:v>15.2225</c:v>
                </c:pt>
                <c:pt idx="3879">
                  <c:v>15.2043</c:v>
                </c:pt>
                <c:pt idx="3880">
                  <c:v>15.3714</c:v>
                </c:pt>
                <c:pt idx="3881">
                  <c:v>15.494</c:v>
                </c:pt>
                <c:pt idx="3882">
                  <c:v>15.3225</c:v>
                </c:pt>
                <c:pt idx="3883">
                  <c:v>15.282500000000001</c:v>
                </c:pt>
                <c:pt idx="3884">
                  <c:v>15.339700000000001</c:v>
                </c:pt>
                <c:pt idx="3885">
                  <c:v>15.1424</c:v>
                </c:pt>
                <c:pt idx="3886">
                  <c:v>15.2624</c:v>
                </c:pt>
                <c:pt idx="3887">
                  <c:v>15.321099999999999</c:v>
                </c:pt>
                <c:pt idx="3888">
                  <c:v>15.221299999999999</c:v>
                </c:pt>
                <c:pt idx="3889">
                  <c:v>15.1235</c:v>
                </c:pt>
                <c:pt idx="3890">
                  <c:v>15.022500000000001</c:v>
                </c:pt>
                <c:pt idx="3891">
                  <c:v>15.12</c:v>
                </c:pt>
                <c:pt idx="3892">
                  <c:v>15.200799999999999</c:v>
                </c:pt>
                <c:pt idx="3893">
                  <c:v>15.212</c:v>
                </c:pt>
                <c:pt idx="3894">
                  <c:v>15.2326</c:v>
                </c:pt>
                <c:pt idx="3895">
                  <c:v>15.2918</c:v>
                </c:pt>
                <c:pt idx="3896">
                  <c:v>15.263500000000001</c:v>
                </c:pt>
                <c:pt idx="3897">
                  <c:v>15.323499999999999</c:v>
                </c:pt>
                <c:pt idx="3898">
                  <c:v>15.3581</c:v>
                </c:pt>
                <c:pt idx="3899">
                  <c:v>15.373699999999999</c:v>
                </c:pt>
                <c:pt idx="3900">
                  <c:v>15.381500000000001</c:v>
                </c:pt>
                <c:pt idx="3901">
                  <c:v>15.484500000000001</c:v>
                </c:pt>
                <c:pt idx="3902">
                  <c:v>15.412800000000001</c:v>
                </c:pt>
                <c:pt idx="3903">
                  <c:v>15.4833</c:v>
                </c:pt>
                <c:pt idx="3904">
                  <c:v>15.534700000000001</c:v>
                </c:pt>
                <c:pt idx="3905">
                  <c:v>15.6958</c:v>
                </c:pt>
                <c:pt idx="3906">
                  <c:v>15.6715</c:v>
                </c:pt>
                <c:pt idx="3907">
                  <c:v>15.564500000000001</c:v>
                </c:pt>
                <c:pt idx="3908">
                  <c:v>15.4779</c:v>
                </c:pt>
                <c:pt idx="3909">
                  <c:v>15.440899999999999</c:v>
                </c:pt>
                <c:pt idx="3910">
                  <c:v>15.4129</c:v>
                </c:pt>
                <c:pt idx="3911">
                  <c:v>15.432700000000001</c:v>
                </c:pt>
                <c:pt idx="3912">
                  <c:v>15.4192</c:v>
                </c:pt>
                <c:pt idx="3913">
                  <c:v>15.4199</c:v>
                </c:pt>
                <c:pt idx="3914">
                  <c:v>15.2828</c:v>
                </c:pt>
                <c:pt idx="3915">
                  <c:v>15.327400000000001</c:v>
                </c:pt>
                <c:pt idx="3916">
                  <c:v>15.3072</c:v>
                </c:pt>
                <c:pt idx="3917">
                  <c:v>15.408799999999999</c:v>
                </c:pt>
                <c:pt idx="3918">
                  <c:v>15.455500000000001</c:v>
                </c:pt>
                <c:pt idx="3919">
                  <c:v>15.4816</c:v>
                </c:pt>
                <c:pt idx="3920">
                  <c:v>15.567600000000001</c:v>
                </c:pt>
                <c:pt idx="3921">
                  <c:v>15.6599</c:v>
                </c:pt>
                <c:pt idx="3922">
                  <c:v>15.6854</c:v>
                </c:pt>
                <c:pt idx="3923">
                  <c:v>15.7829</c:v>
                </c:pt>
                <c:pt idx="3924">
                  <c:v>15.6821</c:v>
                </c:pt>
                <c:pt idx="3925">
                  <c:v>15.691800000000001</c:v>
                </c:pt>
                <c:pt idx="3926">
                  <c:v>15.753</c:v>
                </c:pt>
                <c:pt idx="3927">
                  <c:v>15.828099999999999</c:v>
                </c:pt>
                <c:pt idx="3928">
                  <c:v>15.817399999999999</c:v>
                </c:pt>
                <c:pt idx="3929">
                  <c:v>15.785600000000001</c:v>
                </c:pt>
                <c:pt idx="3930">
                  <c:v>15.732900000000001</c:v>
                </c:pt>
                <c:pt idx="3931">
                  <c:v>15.740399999999999</c:v>
                </c:pt>
                <c:pt idx="3932">
                  <c:v>15.672800000000001</c:v>
                </c:pt>
                <c:pt idx="3933">
                  <c:v>15.747</c:v>
                </c:pt>
                <c:pt idx="3934">
                  <c:v>15.801399999999999</c:v>
                </c:pt>
                <c:pt idx="3935">
                  <c:v>15.912100000000001</c:v>
                </c:pt>
                <c:pt idx="3936">
                  <c:v>15.9856</c:v>
                </c:pt>
                <c:pt idx="3937">
                  <c:v>15.972799999999999</c:v>
                </c:pt>
                <c:pt idx="3938">
                  <c:v>16.094999999999999</c:v>
                </c:pt>
                <c:pt idx="3939">
                  <c:v>16.098800000000001</c:v>
                </c:pt>
                <c:pt idx="3940">
                  <c:v>16.2364</c:v>
                </c:pt>
                <c:pt idx="3941">
                  <c:v>16.2681</c:v>
                </c:pt>
                <c:pt idx="3942">
                  <c:v>16.2638</c:v>
                </c:pt>
                <c:pt idx="3943">
                  <c:v>16.213999999999999</c:v>
                </c:pt>
                <c:pt idx="3944">
                  <c:v>16.4512</c:v>
                </c:pt>
                <c:pt idx="3945">
                  <c:v>16.077200000000001</c:v>
                </c:pt>
                <c:pt idx="3946">
                  <c:v>16.1129</c:v>
                </c:pt>
                <c:pt idx="3947">
                  <c:v>16.1736</c:v>
                </c:pt>
                <c:pt idx="3948">
                  <c:v>16.376200000000001</c:v>
                </c:pt>
                <c:pt idx="3949">
                  <c:v>16.353300000000001</c:v>
                </c:pt>
                <c:pt idx="3950">
                  <c:v>16.1645</c:v>
                </c:pt>
                <c:pt idx="3951">
                  <c:v>16.165199999999999</c:v>
                </c:pt>
                <c:pt idx="3952">
                  <c:v>16.324100000000001</c:v>
                </c:pt>
                <c:pt idx="3953">
                  <c:v>16.297599999999999</c:v>
                </c:pt>
                <c:pt idx="3954">
                  <c:v>16.354099999999999</c:v>
                </c:pt>
                <c:pt idx="3955">
                  <c:v>16.3658</c:v>
                </c:pt>
                <c:pt idx="3956">
                  <c:v>16.3993</c:v>
                </c:pt>
                <c:pt idx="3957">
                  <c:v>16.431699999999999</c:v>
                </c:pt>
                <c:pt idx="3958">
                  <c:v>16.4908</c:v>
                </c:pt>
                <c:pt idx="3959">
                  <c:v>16.7182</c:v>
                </c:pt>
                <c:pt idx="3960">
                  <c:v>16.917100000000001</c:v>
                </c:pt>
                <c:pt idx="3961">
                  <c:v>17.0975</c:v>
                </c:pt>
                <c:pt idx="3962">
                  <c:v>16.985900000000001</c:v>
                </c:pt>
                <c:pt idx="3963">
                  <c:v>17.1065</c:v>
                </c:pt>
                <c:pt idx="3964">
                  <c:v>16.886299999999999</c:v>
                </c:pt>
                <c:pt idx="3965">
                  <c:v>16.7684</c:v>
                </c:pt>
                <c:pt idx="3966">
                  <c:v>16.782900000000001</c:v>
                </c:pt>
                <c:pt idx="3967">
                  <c:v>16.869199999999999</c:v>
                </c:pt>
                <c:pt idx="3968">
                  <c:v>16.944400000000002</c:v>
                </c:pt>
                <c:pt idx="3969">
                  <c:v>16.791799999999999</c:v>
                </c:pt>
                <c:pt idx="3970">
                  <c:v>16.845400000000001</c:v>
                </c:pt>
                <c:pt idx="3971">
                  <c:v>16.988</c:v>
                </c:pt>
                <c:pt idx="3972">
                  <c:v>16.797899999999998</c:v>
                </c:pt>
                <c:pt idx="3973">
                  <c:v>16.7773</c:v>
                </c:pt>
                <c:pt idx="3974">
                  <c:v>16.810300000000002</c:v>
                </c:pt>
                <c:pt idx="3975">
                  <c:v>16.8261</c:v>
                </c:pt>
                <c:pt idx="3976">
                  <c:v>16.816800000000001</c:v>
                </c:pt>
                <c:pt idx="3977">
                  <c:v>16.771599999999999</c:v>
                </c:pt>
                <c:pt idx="3978">
                  <c:v>16.568000000000001</c:v>
                </c:pt>
                <c:pt idx="3979">
                  <c:v>16.539000000000001</c:v>
                </c:pt>
                <c:pt idx="3980">
                  <c:v>16.686499999999999</c:v>
                </c:pt>
                <c:pt idx="3981">
                  <c:v>16.871300000000002</c:v>
                </c:pt>
                <c:pt idx="3982">
                  <c:v>17.045300000000001</c:v>
                </c:pt>
                <c:pt idx="3983">
                  <c:v>17.114899999999999</c:v>
                </c:pt>
                <c:pt idx="3984">
                  <c:v>16.959499999999998</c:v>
                </c:pt>
                <c:pt idx="3985">
                  <c:v>17.007300000000001</c:v>
                </c:pt>
                <c:pt idx="3986">
                  <c:v>17.077100000000002</c:v>
                </c:pt>
                <c:pt idx="3987">
                  <c:v>16.9053</c:v>
                </c:pt>
                <c:pt idx="3988">
                  <c:v>16.8566</c:v>
                </c:pt>
                <c:pt idx="3989">
                  <c:v>16.816199999999998</c:v>
                </c:pt>
                <c:pt idx="3990">
                  <c:v>16.694099999999999</c:v>
                </c:pt>
                <c:pt idx="3991">
                  <c:v>16.687799999999999</c:v>
                </c:pt>
                <c:pt idx="3992">
                  <c:v>16.5762</c:v>
                </c:pt>
                <c:pt idx="3993">
                  <c:v>16.546399999999998</c:v>
                </c:pt>
                <c:pt idx="3994">
                  <c:v>16.417999999999999</c:v>
                </c:pt>
                <c:pt idx="3995">
                  <c:v>16.421900000000001</c:v>
                </c:pt>
                <c:pt idx="3996">
                  <c:v>16.584800000000001</c:v>
                </c:pt>
                <c:pt idx="3997">
                  <c:v>16.580400000000001</c:v>
                </c:pt>
                <c:pt idx="3998">
                  <c:v>16.425000000000001</c:v>
                </c:pt>
                <c:pt idx="3999">
                  <c:v>16.395900000000001</c:v>
                </c:pt>
                <c:pt idx="4000">
                  <c:v>16.489899999999999</c:v>
                </c:pt>
                <c:pt idx="4001">
                  <c:v>16.561800000000002</c:v>
                </c:pt>
                <c:pt idx="4002">
                  <c:v>16.66</c:v>
                </c:pt>
                <c:pt idx="4003">
                  <c:v>16.528400000000001</c:v>
                </c:pt>
                <c:pt idx="4004">
                  <c:v>16.5138</c:v>
                </c:pt>
                <c:pt idx="4005">
                  <c:v>16.4998</c:v>
                </c:pt>
                <c:pt idx="4006">
                  <c:v>16.554500000000001</c:v>
                </c:pt>
                <c:pt idx="4007">
                  <c:v>16.450299999999999</c:v>
                </c:pt>
                <c:pt idx="4008">
                  <c:v>16.6219</c:v>
                </c:pt>
                <c:pt idx="4009">
                  <c:v>16.5244</c:v>
                </c:pt>
                <c:pt idx="4010">
                  <c:v>16.419599999999999</c:v>
                </c:pt>
                <c:pt idx="4011">
                  <c:v>16.514700000000001</c:v>
                </c:pt>
                <c:pt idx="4012">
                  <c:v>16.5959</c:v>
                </c:pt>
                <c:pt idx="4013">
                  <c:v>16.838200000000001</c:v>
                </c:pt>
                <c:pt idx="4014">
                  <c:v>16.87</c:v>
                </c:pt>
                <c:pt idx="4015">
                  <c:v>16.765799999999999</c:v>
                </c:pt>
                <c:pt idx="4016">
                  <c:v>16.717300000000002</c:v>
                </c:pt>
                <c:pt idx="4017">
                  <c:v>16.740600000000001</c:v>
                </c:pt>
                <c:pt idx="4018">
                  <c:v>16.7395</c:v>
                </c:pt>
                <c:pt idx="4019">
                  <c:v>16.757000000000001</c:v>
                </c:pt>
                <c:pt idx="4020">
                  <c:v>16.7636</c:v>
                </c:pt>
                <c:pt idx="4021">
                  <c:v>16.5748</c:v>
                </c:pt>
                <c:pt idx="4022">
                  <c:v>16.512</c:v>
                </c:pt>
                <c:pt idx="4023">
                  <c:v>16.5306</c:v>
                </c:pt>
                <c:pt idx="4024">
                  <c:v>16.470500000000001</c:v>
                </c:pt>
                <c:pt idx="4025">
                  <c:v>16.5548</c:v>
                </c:pt>
                <c:pt idx="4026">
                  <c:v>16.549199999999999</c:v>
                </c:pt>
                <c:pt idx="4027">
                  <c:v>16.578399999999998</c:v>
                </c:pt>
                <c:pt idx="4028">
                  <c:v>16.585599999999999</c:v>
                </c:pt>
                <c:pt idx="4029">
                  <c:v>16.510400000000001</c:v>
                </c:pt>
                <c:pt idx="4030">
                  <c:v>16.593299999999999</c:v>
                </c:pt>
                <c:pt idx="4031">
                  <c:v>16.709499999999998</c:v>
                </c:pt>
                <c:pt idx="4032">
                  <c:v>16.675699999999999</c:v>
                </c:pt>
                <c:pt idx="4033">
                  <c:v>16.904399999999999</c:v>
                </c:pt>
                <c:pt idx="4034">
                  <c:v>17.016400000000001</c:v>
                </c:pt>
                <c:pt idx="4035">
                  <c:v>17.015999999999998</c:v>
                </c:pt>
                <c:pt idx="4036">
                  <c:v>17.074999999999999</c:v>
                </c:pt>
                <c:pt idx="4037">
                  <c:v>17.359200000000001</c:v>
                </c:pt>
                <c:pt idx="4038">
                  <c:v>17.377600000000001</c:v>
                </c:pt>
                <c:pt idx="4039">
                  <c:v>17.152899999999999</c:v>
                </c:pt>
                <c:pt idx="4040">
                  <c:v>17.135999999999999</c:v>
                </c:pt>
                <c:pt idx="4041">
                  <c:v>17.100000000000001</c:v>
                </c:pt>
                <c:pt idx="4042">
                  <c:v>17.0139</c:v>
                </c:pt>
                <c:pt idx="4043">
                  <c:v>17.103400000000001</c:v>
                </c:pt>
                <c:pt idx="4044">
                  <c:v>17.184699999999999</c:v>
                </c:pt>
                <c:pt idx="4045">
                  <c:v>17.1953</c:v>
                </c:pt>
                <c:pt idx="4046">
                  <c:v>17.276</c:v>
                </c:pt>
                <c:pt idx="4047">
                  <c:v>17.271000000000001</c:v>
                </c:pt>
                <c:pt idx="4048">
                  <c:v>17.206499999999998</c:v>
                </c:pt>
                <c:pt idx="4049">
                  <c:v>17.3398</c:v>
                </c:pt>
                <c:pt idx="4050">
                  <c:v>17.248699999999999</c:v>
                </c:pt>
                <c:pt idx="4051">
                  <c:v>17.352900000000002</c:v>
                </c:pt>
                <c:pt idx="4052">
                  <c:v>17.345600000000001</c:v>
                </c:pt>
                <c:pt idx="4053">
                  <c:v>17.441099999999999</c:v>
                </c:pt>
                <c:pt idx="4054">
                  <c:v>17.6568</c:v>
                </c:pt>
                <c:pt idx="4055">
                  <c:v>17.9283</c:v>
                </c:pt>
                <c:pt idx="4056">
                  <c:v>17.930399999999999</c:v>
                </c:pt>
                <c:pt idx="4057">
                  <c:v>17.911899999999999</c:v>
                </c:pt>
                <c:pt idx="4058">
                  <c:v>17.850000000000001</c:v>
                </c:pt>
                <c:pt idx="4059">
                  <c:v>17.912099999999999</c:v>
                </c:pt>
                <c:pt idx="4060">
                  <c:v>18.210799999999999</c:v>
                </c:pt>
                <c:pt idx="4061">
                  <c:v>18.232700000000001</c:v>
                </c:pt>
                <c:pt idx="4062">
                  <c:v>18.194700000000001</c:v>
                </c:pt>
                <c:pt idx="4063">
                  <c:v>18.608000000000001</c:v>
                </c:pt>
                <c:pt idx="4064">
                  <c:v>18.508400000000002</c:v>
                </c:pt>
                <c:pt idx="4065">
                  <c:v>18.428000000000001</c:v>
                </c:pt>
                <c:pt idx="4066">
                  <c:v>18.5352</c:v>
                </c:pt>
                <c:pt idx="4067">
                  <c:v>18.471499999999999</c:v>
                </c:pt>
                <c:pt idx="4068">
                  <c:v>18.452999999999999</c:v>
                </c:pt>
                <c:pt idx="4069">
                  <c:v>18.290600000000001</c:v>
                </c:pt>
                <c:pt idx="4070">
                  <c:v>18.1935</c:v>
                </c:pt>
                <c:pt idx="4071">
                  <c:v>18.490200000000002</c:v>
                </c:pt>
                <c:pt idx="4072">
                  <c:v>18.453700000000001</c:v>
                </c:pt>
                <c:pt idx="4073">
                  <c:v>18.1891</c:v>
                </c:pt>
                <c:pt idx="4074">
                  <c:v>18.3748</c:v>
                </c:pt>
                <c:pt idx="4075">
                  <c:v>18.695900000000002</c:v>
                </c:pt>
                <c:pt idx="4076">
                  <c:v>18.7818</c:v>
                </c:pt>
                <c:pt idx="4077">
                  <c:v>18.808900000000001</c:v>
                </c:pt>
                <c:pt idx="4078">
                  <c:v>19.1754</c:v>
                </c:pt>
                <c:pt idx="4079">
                  <c:v>19.039200000000001</c:v>
                </c:pt>
                <c:pt idx="4080">
                  <c:v>18.847100000000001</c:v>
                </c:pt>
                <c:pt idx="4081">
                  <c:v>18.814800000000002</c:v>
                </c:pt>
                <c:pt idx="4082">
                  <c:v>18.389500000000002</c:v>
                </c:pt>
                <c:pt idx="4083">
                  <c:v>18.143899999999999</c:v>
                </c:pt>
                <c:pt idx="4084">
                  <c:v>18.276199999999999</c:v>
                </c:pt>
                <c:pt idx="4085">
                  <c:v>18.056799999999999</c:v>
                </c:pt>
                <c:pt idx="4086">
                  <c:v>18.194800000000001</c:v>
                </c:pt>
                <c:pt idx="4087">
                  <c:v>18.289300000000001</c:v>
                </c:pt>
                <c:pt idx="4088">
                  <c:v>18.167999999999999</c:v>
                </c:pt>
                <c:pt idx="4089">
                  <c:v>18.1706</c:v>
                </c:pt>
                <c:pt idx="4090">
                  <c:v>18.102</c:v>
                </c:pt>
                <c:pt idx="4091">
                  <c:v>17.943200000000001</c:v>
                </c:pt>
                <c:pt idx="4092">
                  <c:v>17.856100000000001</c:v>
                </c:pt>
                <c:pt idx="4093">
                  <c:v>17.897099999999998</c:v>
                </c:pt>
                <c:pt idx="4094">
                  <c:v>17.772300000000001</c:v>
                </c:pt>
                <c:pt idx="4095">
                  <c:v>17.752600000000001</c:v>
                </c:pt>
                <c:pt idx="4096">
                  <c:v>17.904399999999999</c:v>
                </c:pt>
                <c:pt idx="4097">
                  <c:v>17.752300000000002</c:v>
                </c:pt>
                <c:pt idx="4098">
                  <c:v>17.860099999999999</c:v>
                </c:pt>
                <c:pt idx="4099">
                  <c:v>17.700199999999999</c:v>
                </c:pt>
                <c:pt idx="4100">
                  <c:v>17.769100000000002</c:v>
                </c:pt>
                <c:pt idx="4101">
                  <c:v>17.925999999999998</c:v>
                </c:pt>
                <c:pt idx="4102">
                  <c:v>17.930800000000001</c:v>
                </c:pt>
                <c:pt idx="4103">
                  <c:v>17.403400000000001</c:v>
                </c:pt>
                <c:pt idx="4104">
                  <c:v>17.299499999999998</c:v>
                </c:pt>
                <c:pt idx="4105">
                  <c:v>17.336099999999998</c:v>
                </c:pt>
                <c:pt idx="4106">
                  <c:v>17.5273</c:v>
                </c:pt>
                <c:pt idx="4107">
                  <c:v>17.460999999999999</c:v>
                </c:pt>
                <c:pt idx="4108">
                  <c:v>17.401499999999999</c:v>
                </c:pt>
                <c:pt idx="4109">
                  <c:v>17.250900000000001</c:v>
                </c:pt>
                <c:pt idx="4110">
                  <c:v>17.236999999999998</c:v>
                </c:pt>
                <c:pt idx="4111">
                  <c:v>17.3338</c:v>
                </c:pt>
                <c:pt idx="4112">
                  <c:v>17.448399999999999</c:v>
                </c:pt>
                <c:pt idx="4113">
                  <c:v>17.725200000000001</c:v>
                </c:pt>
                <c:pt idx="4114">
                  <c:v>17.7286</c:v>
                </c:pt>
                <c:pt idx="4115">
                  <c:v>17.893000000000001</c:v>
                </c:pt>
                <c:pt idx="4116">
                  <c:v>17.739100000000001</c:v>
                </c:pt>
                <c:pt idx="4117">
                  <c:v>17.645199999999999</c:v>
                </c:pt>
                <c:pt idx="4118">
                  <c:v>17.571899999999999</c:v>
                </c:pt>
                <c:pt idx="4119">
                  <c:v>17.489999999999998</c:v>
                </c:pt>
                <c:pt idx="4120">
                  <c:v>17.388000000000002</c:v>
                </c:pt>
                <c:pt idx="4121">
                  <c:v>17.5669</c:v>
                </c:pt>
                <c:pt idx="4122">
                  <c:v>17.459800000000001</c:v>
                </c:pt>
                <c:pt idx="4123">
                  <c:v>17.282499999999999</c:v>
                </c:pt>
                <c:pt idx="4124">
                  <c:v>17.3078</c:v>
                </c:pt>
                <c:pt idx="4125">
                  <c:v>17.420200000000001</c:v>
                </c:pt>
                <c:pt idx="4126">
                  <c:v>17.4359</c:v>
                </c:pt>
                <c:pt idx="4127">
                  <c:v>17.586600000000001</c:v>
                </c:pt>
                <c:pt idx="4128">
                  <c:v>17.4298</c:v>
                </c:pt>
                <c:pt idx="4129">
                  <c:v>17.3993</c:v>
                </c:pt>
                <c:pt idx="4130">
                  <c:v>17.212499999999999</c:v>
                </c:pt>
                <c:pt idx="4131">
                  <c:v>17.1767</c:v>
                </c:pt>
                <c:pt idx="4132">
                  <c:v>17.227900000000002</c:v>
                </c:pt>
                <c:pt idx="4133">
                  <c:v>17.523399999999999</c:v>
                </c:pt>
                <c:pt idx="4134">
                  <c:v>17.735800000000001</c:v>
                </c:pt>
                <c:pt idx="4135">
                  <c:v>17.7866</c:v>
                </c:pt>
                <c:pt idx="4136">
                  <c:v>17.920400000000001</c:v>
                </c:pt>
                <c:pt idx="4137">
                  <c:v>18.103300000000001</c:v>
                </c:pt>
                <c:pt idx="4138">
                  <c:v>18.020499999999998</c:v>
                </c:pt>
                <c:pt idx="4139">
                  <c:v>17.954899999999999</c:v>
                </c:pt>
                <c:pt idx="4140">
                  <c:v>17.991499999999998</c:v>
                </c:pt>
                <c:pt idx="4141">
                  <c:v>18.156199999999998</c:v>
                </c:pt>
                <c:pt idx="4142">
                  <c:v>18.179500000000001</c:v>
                </c:pt>
                <c:pt idx="4143">
                  <c:v>18.3217</c:v>
                </c:pt>
                <c:pt idx="4144">
                  <c:v>18.376100000000001</c:v>
                </c:pt>
                <c:pt idx="4145">
                  <c:v>18.546500000000002</c:v>
                </c:pt>
                <c:pt idx="4146">
                  <c:v>18.3826</c:v>
                </c:pt>
                <c:pt idx="4147">
                  <c:v>18.444400000000002</c:v>
                </c:pt>
                <c:pt idx="4148">
                  <c:v>18.4694</c:v>
                </c:pt>
                <c:pt idx="4149">
                  <c:v>18.452000000000002</c:v>
                </c:pt>
                <c:pt idx="4150">
                  <c:v>18.4572</c:v>
                </c:pt>
                <c:pt idx="4151">
                  <c:v>18.4527</c:v>
                </c:pt>
                <c:pt idx="4152">
                  <c:v>18.477699999999999</c:v>
                </c:pt>
                <c:pt idx="4153">
                  <c:v>18.411799999999999</c:v>
                </c:pt>
                <c:pt idx="4154">
                  <c:v>18.529900000000001</c:v>
                </c:pt>
                <c:pt idx="4155">
                  <c:v>18.6097</c:v>
                </c:pt>
                <c:pt idx="4156">
                  <c:v>18.628299999999999</c:v>
                </c:pt>
                <c:pt idx="4157">
                  <c:v>18.588899999999999</c:v>
                </c:pt>
                <c:pt idx="4158">
                  <c:v>18.506699999999999</c:v>
                </c:pt>
                <c:pt idx="4159">
                  <c:v>18.149100000000001</c:v>
                </c:pt>
                <c:pt idx="4160">
                  <c:v>18.2742</c:v>
                </c:pt>
                <c:pt idx="4161">
                  <c:v>18.5046</c:v>
                </c:pt>
                <c:pt idx="4162">
                  <c:v>18.791499999999999</c:v>
                </c:pt>
                <c:pt idx="4163">
                  <c:v>18.981400000000001</c:v>
                </c:pt>
                <c:pt idx="4164">
                  <c:v>18.8672</c:v>
                </c:pt>
                <c:pt idx="4165">
                  <c:v>18.9968</c:v>
                </c:pt>
                <c:pt idx="4166">
                  <c:v>18.852699999999999</c:v>
                </c:pt>
                <c:pt idx="4167">
                  <c:v>18.655899999999999</c:v>
                </c:pt>
                <c:pt idx="4168">
                  <c:v>18.644400000000001</c:v>
                </c:pt>
                <c:pt idx="4169">
                  <c:v>18.532499999999999</c:v>
                </c:pt>
                <c:pt idx="4170">
                  <c:v>18.320699999999999</c:v>
                </c:pt>
                <c:pt idx="4171">
                  <c:v>18.871600000000001</c:v>
                </c:pt>
                <c:pt idx="4172">
                  <c:v>19.128299999999999</c:v>
                </c:pt>
                <c:pt idx="4173">
                  <c:v>18.911300000000001</c:v>
                </c:pt>
                <c:pt idx="4174">
                  <c:v>18.555</c:v>
                </c:pt>
                <c:pt idx="4175">
                  <c:v>18.464600000000001</c:v>
                </c:pt>
                <c:pt idx="4176">
                  <c:v>18.309000000000001</c:v>
                </c:pt>
                <c:pt idx="4177">
                  <c:v>18.3858</c:v>
                </c:pt>
                <c:pt idx="4178">
                  <c:v>18.753599999999999</c:v>
                </c:pt>
                <c:pt idx="4179">
                  <c:v>18.816099999999999</c:v>
                </c:pt>
                <c:pt idx="4180">
                  <c:v>18.860700000000001</c:v>
                </c:pt>
                <c:pt idx="4181">
                  <c:v>18.5991</c:v>
                </c:pt>
                <c:pt idx="4182">
                  <c:v>18.459700000000002</c:v>
                </c:pt>
                <c:pt idx="4183">
                  <c:v>18.300599999999999</c:v>
                </c:pt>
                <c:pt idx="4184">
                  <c:v>18.393699999999999</c:v>
                </c:pt>
                <c:pt idx="4185">
                  <c:v>18.306100000000001</c:v>
                </c:pt>
                <c:pt idx="4186">
                  <c:v>18.492000000000001</c:v>
                </c:pt>
                <c:pt idx="4187">
                  <c:v>18.4879</c:v>
                </c:pt>
                <c:pt idx="4188">
                  <c:v>18.571899999999999</c:v>
                </c:pt>
                <c:pt idx="4189">
                  <c:v>18.572900000000001</c:v>
                </c:pt>
                <c:pt idx="4190">
                  <c:v>18.6022</c:v>
                </c:pt>
                <c:pt idx="4191">
                  <c:v>18.608899999999998</c:v>
                </c:pt>
                <c:pt idx="4192">
                  <c:v>18.756900000000002</c:v>
                </c:pt>
                <c:pt idx="4193">
                  <c:v>18.811399999999999</c:v>
                </c:pt>
                <c:pt idx="4194">
                  <c:v>18.860199999999999</c:v>
                </c:pt>
                <c:pt idx="4195">
                  <c:v>18.8979</c:v>
                </c:pt>
                <c:pt idx="4196">
                  <c:v>18.7837</c:v>
                </c:pt>
                <c:pt idx="4197">
                  <c:v>18.8504</c:v>
                </c:pt>
                <c:pt idx="4198">
                  <c:v>18.896599999999999</c:v>
                </c:pt>
                <c:pt idx="4199">
                  <c:v>18.9117</c:v>
                </c:pt>
                <c:pt idx="4200">
                  <c:v>18.8612</c:v>
                </c:pt>
                <c:pt idx="4201">
                  <c:v>18.8691</c:v>
                </c:pt>
                <c:pt idx="4202">
                  <c:v>18.5716</c:v>
                </c:pt>
                <c:pt idx="4203">
                  <c:v>18.3842</c:v>
                </c:pt>
                <c:pt idx="4204">
                  <c:v>18.347899999999999</c:v>
                </c:pt>
                <c:pt idx="4205">
                  <c:v>18.267800000000001</c:v>
                </c:pt>
                <c:pt idx="4206">
                  <c:v>18.2455</c:v>
                </c:pt>
                <c:pt idx="4207">
                  <c:v>18.036300000000001</c:v>
                </c:pt>
                <c:pt idx="4208">
                  <c:v>17.986899999999999</c:v>
                </c:pt>
                <c:pt idx="4209">
                  <c:v>18.259799999999998</c:v>
                </c:pt>
                <c:pt idx="4210">
                  <c:v>18.083200000000001</c:v>
                </c:pt>
                <c:pt idx="4211">
                  <c:v>18.267399999999999</c:v>
                </c:pt>
                <c:pt idx="4212">
                  <c:v>18.302299999999999</c:v>
                </c:pt>
                <c:pt idx="4213">
                  <c:v>18.3202</c:v>
                </c:pt>
                <c:pt idx="4214">
                  <c:v>18.4971</c:v>
                </c:pt>
                <c:pt idx="4215">
                  <c:v>18.446000000000002</c:v>
                </c:pt>
                <c:pt idx="4216">
                  <c:v>18.283000000000001</c:v>
                </c:pt>
                <c:pt idx="4217">
                  <c:v>18.577300000000001</c:v>
                </c:pt>
                <c:pt idx="4218">
                  <c:v>18.795300000000001</c:v>
                </c:pt>
                <c:pt idx="4219">
                  <c:v>18.8611</c:v>
                </c:pt>
                <c:pt idx="4220">
                  <c:v>18.8523</c:v>
                </c:pt>
                <c:pt idx="4221">
                  <c:v>18.658899999999999</c:v>
                </c:pt>
                <c:pt idx="4222">
                  <c:v>18.5581</c:v>
                </c:pt>
                <c:pt idx="4223">
                  <c:v>18.352399999999999</c:v>
                </c:pt>
                <c:pt idx="4224">
                  <c:v>18.3689</c:v>
                </c:pt>
                <c:pt idx="4225">
                  <c:v>18.5427</c:v>
                </c:pt>
                <c:pt idx="4226">
                  <c:v>18.845099999999999</c:v>
                </c:pt>
                <c:pt idx="4227">
                  <c:v>19.064599999999999</c:v>
                </c:pt>
                <c:pt idx="4228">
                  <c:v>19.152000000000001</c:v>
                </c:pt>
                <c:pt idx="4229">
                  <c:v>19.227499999999999</c:v>
                </c:pt>
                <c:pt idx="4230">
                  <c:v>19.2514</c:v>
                </c:pt>
                <c:pt idx="4231">
                  <c:v>19.6097</c:v>
                </c:pt>
                <c:pt idx="4232">
                  <c:v>19.777000000000001</c:v>
                </c:pt>
                <c:pt idx="4233">
                  <c:v>19.839400000000001</c:v>
                </c:pt>
                <c:pt idx="4234">
                  <c:v>19.596499999999999</c:v>
                </c:pt>
                <c:pt idx="4235">
                  <c:v>19.7211</c:v>
                </c:pt>
                <c:pt idx="4236">
                  <c:v>19.8322</c:v>
                </c:pt>
                <c:pt idx="4237">
                  <c:v>19.5044</c:v>
                </c:pt>
                <c:pt idx="4238">
                  <c:v>19.5002</c:v>
                </c:pt>
                <c:pt idx="4239">
                  <c:v>19.4086</c:v>
                </c:pt>
                <c:pt idx="4240">
                  <c:v>19.377600000000001</c:v>
                </c:pt>
                <c:pt idx="4241">
                  <c:v>19.321100000000001</c:v>
                </c:pt>
                <c:pt idx="4242">
                  <c:v>19.213799999999999</c:v>
                </c:pt>
                <c:pt idx="4243">
                  <c:v>19.255400000000002</c:v>
                </c:pt>
                <c:pt idx="4244">
                  <c:v>19.243300000000001</c:v>
                </c:pt>
                <c:pt idx="4245">
                  <c:v>19.299399999999999</c:v>
                </c:pt>
                <c:pt idx="4246">
                  <c:v>18.878599999999999</c:v>
                </c:pt>
                <c:pt idx="4247">
                  <c:v>18.953099999999999</c:v>
                </c:pt>
                <c:pt idx="4248">
                  <c:v>18.962199999999999</c:v>
                </c:pt>
                <c:pt idx="4249">
                  <c:v>19.039899999999999</c:v>
                </c:pt>
                <c:pt idx="4250">
                  <c:v>19.0046</c:v>
                </c:pt>
                <c:pt idx="4251">
                  <c:v>18.872299999999999</c:v>
                </c:pt>
                <c:pt idx="4252">
                  <c:v>18.672599999999999</c:v>
                </c:pt>
                <c:pt idx="4253">
                  <c:v>18.589400000000001</c:v>
                </c:pt>
                <c:pt idx="4254">
                  <c:v>18.5945</c:v>
                </c:pt>
                <c:pt idx="4255">
                  <c:v>18.648099999999999</c:v>
                </c:pt>
                <c:pt idx="4256">
                  <c:v>18.565799999999999</c:v>
                </c:pt>
                <c:pt idx="4257">
                  <c:v>18.514700000000001</c:v>
                </c:pt>
                <c:pt idx="4258">
                  <c:v>18.648499999999999</c:v>
                </c:pt>
                <c:pt idx="4259">
                  <c:v>18.8443</c:v>
                </c:pt>
                <c:pt idx="4260">
                  <c:v>18.730399999999999</c:v>
                </c:pt>
                <c:pt idx="4261">
                  <c:v>18.8887</c:v>
                </c:pt>
                <c:pt idx="4262">
                  <c:v>19.130600000000001</c:v>
                </c:pt>
                <c:pt idx="4263">
                  <c:v>19.2014</c:v>
                </c:pt>
                <c:pt idx="4264">
                  <c:v>19.0792</c:v>
                </c:pt>
                <c:pt idx="4265">
                  <c:v>18.619199999999999</c:v>
                </c:pt>
                <c:pt idx="4266">
                  <c:v>18.508900000000001</c:v>
                </c:pt>
                <c:pt idx="4267">
                  <c:v>19.925000000000001</c:v>
                </c:pt>
                <c:pt idx="4268">
                  <c:v>20.481200000000001</c:v>
                </c:pt>
                <c:pt idx="4269">
                  <c:v>21.051100000000002</c:v>
                </c:pt>
                <c:pt idx="4270">
                  <c:v>20.872900000000001</c:v>
                </c:pt>
                <c:pt idx="4271">
                  <c:v>20.349</c:v>
                </c:pt>
                <c:pt idx="4272">
                  <c:v>20.288399999999999</c:v>
                </c:pt>
                <c:pt idx="4273">
                  <c:v>20.189800000000002</c:v>
                </c:pt>
                <c:pt idx="4274">
                  <c:v>20.4193</c:v>
                </c:pt>
                <c:pt idx="4275">
                  <c:v>20.520499999999998</c:v>
                </c:pt>
                <c:pt idx="4276">
                  <c:v>20.690100000000001</c:v>
                </c:pt>
                <c:pt idx="4277">
                  <c:v>20.705100000000002</c:v>
                </c:pt>
                <c:pt idx="4278">
                  <c:v>20.647500000000001</c:v>
                </c:pt>
                <c:pt idx="4279">
                  <c:v>20.552099999999999</c:v>
                </c:pt>
                <c:pt idx="4280">
                  <c:v>20.622499999999999</c:v>
                </c:pt>
                <c:pt idx="4281">
                  <c:v>20.515499999999999</c:v>
                </c:pt>
                <c:pt idx="4282">
                  <c:v>20.748799999999999</c:v>
                </c:pt>
                <c:pt idx="4283">
                  <c:v>20.614899999999999</c:v>
                </c:pt>
                <c:pt idx="4284">
                  <c:v>20.592700000000001</c:v>
                </c:pt>
                <c:pt idx="4285">
                  <c:v>20.386299999999999</c:v>
                </c:pt>
                <c:pt idx="4286">
                  <c:v>20.296700000000001</c:v>
                </c:pt>
                <c:pt idx="4287">
                  <c:v>20.4162</c:v>
                </c:pt>
                <c:pt idx="4288">
                  <c:v>20.330500000000001</c:v>
                </c:pt>
                <c:pt idx="4289">
                  <c:v>20.256699999999999</c:v>
                </c:pt>
                <c:pt idx="4290">
                  <c:v>20.2226</c:v>
                </c:pt>
                <c:pt idx="4291">
                  <c:v>20.597300000000001</c:v>
                </c:pt>
                <c:pt idx="4292">
                  <c:v>20.428000000000001</c:v>
                </c:pt>
                <c:pt idx="4293">
                  <c:v>20.409800000000001</c:v>
                </c:pt>
                <c:pt idx="4294">
                  <c:v>20.43</c:v>
                </c:pt>
                <c:pt idx="4295">
                  <c:v>20.492100000000001</c:v>
                </c:pt>
                <c:pt idx="4296">
                  <c:v>20.7179</c:v>
                </c:pt>
                <c:pt idx="4297">
                  <c:v>20.627099999999999</c:v>
                </c:pt>
                <c:pt idx="4298">
                  <c:v>20.644500000000001</c:v>
                </c:pt>
                <c:pt idx="4299">
                  <c:v>20.705200000000001</c:v>
                </c:pt>
                <c:pt idx="4300">
                  <c:v>20.731400000000001</c:v>
                </c:pt>
                <c:pt idx="4301">
                  <c:v>20.664000000000001</c:v>
                </c:pt>
                <c:pt idx="4302">
                  <c:v>20.619399999999999</c:v>
                </c:pt>
                <c:pt idx="4303">
                  <c:v>20.732299999999999</c:v>
                </c:pt>
                <c:pt idx="4304">
                  <c:v>20.852</c:v>
                </c:pt>
                <c:pt idx="4305">
                  <c:v>21.379899999999999</c:v>
                </c:pt>
                <c:pt idx="4306">
                  <c:v>21.366099999999999</c:v>
                </c:pt>
                <c:pt idx="4307">
                  <c:v>21.314399999999999</c:v>
                </c:pt>
                <c:pt idx="4308">
                  <c:v>21.321899999999999</c:v>
                </c:pt>
                <c:pt idx="4309">
                  <c:v>21.616800000000001</c:v>
                </c:pt>
                <c:pt idx="4310">
                  <c:v>21.907599999999999</c:v>
                </c:pt>
                <c:pt idx="4311">
                  <c:v>21.720400000000001</c:v>
                </c:pt>
                <c:pt idx="4312">
                  <c:v>21.632999999999999</c:v>
                </c:pt>
                <c:pt idx="4313">
                  <c:v>21.664300000000001</c:v>
                </c:pt>
                <c:pt idx="4314">
                  <c:v>21.573799999999999</c:v>
                </c:pt>
                <c:pt idx="4315">
                  <c:v>21.851400000000002</c:v>
                </c:pt>
                <c:pt idx="4316">
                  <c:v>21.904399999999999</c:v>
                </c:pt>
                <c:pt idx="4317">
                  <c:v>21.700199999999999</c:v>
                </c:pt>
                <c:pt idx="4318">
                  <c:v>21.4512</c:v>
                </c:pt>
                <c:pt idx="4319">
                  <c:v>21.369199999999999</c:v>
                </c:pt>
                <c:pt idx="4320">
                  <c:v>21.343900000000001</c:v>
                </c:pt>
                <c:pt idx="4321">
                  <c:v>21.202400000000001</c:v>
                </c:pt>
                <c:pt idx="4322">
                  <c:v>21.0212</c:v>
                </c:pt>
                <c:pt idx="4323">
                  <c:v>20.758800000000001</c:v>
                </c:pt>
                <c:pt idx="4324">
                  <c:v>20.790800000000001</c:v>
                </c:pt>
                <c:pt idx="4325">
                  <c:v>20.775200000000002</c:v>
                </c:pt>
                <c:pt idx="4326">
                  <c:v>20.575700000000001</c:v>
                </c:pt>
                <c:pt idx="4327">
                  <c:v>20.343900000000001</c:v>
                </c:pt>
                <c:pt idx="4328">
                  <c:v>20.637</c:v>
                </c:pt>
                <c:pt idx="4329">
                  <c:v>20.499400000000001</c:v>
                </c:pt>
                <c:pt idx="4330">
                  <c:v>20.4163</c:v>
                </c:pt>
                <c:pt idx="4331">
                  <c:v>20.3535</c:v>
                </c:pt>
                <c:pt idx="4332">
                  <c:v>20.327999999999999</c:v>
                </c:pt>
                <c:pt idx="4333">
                  <c:v>20.3507</c:v>
                </c:pt>
                <c:pt idx="4334">
                  <c:v>20.325399999999998</c:v>
                </c:pt>
                <c:pt idx="4335">
                  <c:v>20.3325</c:v>
                </c:pt>
                <c:pt idx="4336">
                  <c:v>20.4526</c:v>
                </c:pt>
                <c:pt idx="4337">
                  <c:v>20.405899999999999</c:v>
                </c:pt>
                <c:pt idx="4338">
                  <c:v>20.448899999999998</c:v>
                </c:pt>
                <c:pt idx="4339">
                  <c:v>19.912700000000001</c:v>
                </c:pt>
                <c:pt idx="4340">
                  <c:v>19.7011</c:v>
                </c:pt>
                <c:pt idx="4341">
                  <c:v>19.833500000000001</c:v>
                </c:pt>
                <c:pt idx="4342">
                  <c:v>19.8322</c:v>
                </c:pt>
                <c:pt idx="4343">
                  <c:v>19.995699999999999</c:v>
                </c:pt>
                <c:pt idx="4344">
                  <c:v>19.900700000000001</c:v>
                </c:pt>
                <c:pt idx="4345">
                  <c:v>19.9373</c:v>
                </c:pt>
                <c:pt idx="4346">
                  <c:v>19.614699999999999</c:v>
                </c:pt>
                <c:pt idx="4347">
                  <c:v>19.553799999999999</c:v>
                </c:pt>
                <c:pt idx="4348">
                  <c:v>19.521000000000001</c:v>
                </c:pt>
                <c:pt idx="4349">
                  <c:v>19.6007</c:v>
                </c:pt>
                <c:pt idx="4350">
                  <c:v>19.7974</c:v>
                </c:pt>
                <c:pt idx="4351">
                  <c:v>19.6279</c:v>
                </c:pt>
                <c:pt idx="4352">
                  <c:v>19.580300000000001</c:v>
                </c:pt>
                <c:pt idx="4353">
                  <c:v>19.654299999999999</c:v>
                </c:pt>
                <c:pt idx="4354">
                  <c:v>19.449300000000001</c:v>
                </c:pt>
                <c:pt idx="4355">
                  <c:v>19.172999999999998</c:v>
                </c:pt>
                <c:pt idx="4356">
                  <c:v>19.117000000000001</c:v>
                </c:pt>
                <c:pt idx="4357">
                  <c:v>19.106999999999999</c:v>
                </c:pt>
                <c:pt idx="4358">
                  <c:v>19.0837</c:v>
                </c:pt>
                <c:pt idx="4359">
                  <c:v>18.9877</c:v>
                </c:pt>
                <c:pt idx="4360">
                  <c:v>18.852799999999998</c:v>
                </c:pt>
                <c:pt idx="4361">
                  <c:v>18.866099999999999</c:v>
                </c:pt>
                <c:pt idx="4362">
                  <c:v>18.885300000000001</c:v>
                </c:pt>
                <c:pt idx="4363">
                  <c:v>18.809200000000001</c:v>
                </c:pt>
                <c:pt idx="4364">
                  <c:v>18.707899999999999</c:v>
                </c:pt>
                <c:pt idx="4365">
                  <c:v>18.795500000000001</c:v>
                </c:pt>
                <c:pt idx="4366">
                  <c:v>18.731999999999999</c:v>
                </c:pt>
                <c:pt idx="4367">
                  <c:v>18.833400000000001</c:v>
                </c:pt>
                <c:pt idx="4368">
                  <c:v>18.719200000000001</c:v>
                </c:pt>
                <c:pt idx="4369">
                  <c:v>18.769600000000001</c:v>
                </c:pt>
                <c:pt idx="4370">
                  <c:v>18.655999999999999</c:v>
                </c:pt>
                <c:pt idx="4371">
                  <c:v>18.692299999999999</c:v>
                </c:pt>
                <c:pt idx="4372">
                  <c:v>18.764600000000002</c:v>
                </c:pt>
                <c:pt idx="4373">
                  <c:v>18.752800000000001</c:v>
                </c:pt>
                <c:pt idx="4374">
                  <c:v>18.558199999999999</c:v>
                </c:pt>
                <c:pt idx="4375">
                  <c:v>18.4863</c:v>
                </c:pt>
                <c:pt idx="4376">
                  <c:v>18.837399999999999</c:v>
                </c:pt>
                <c:pt idx="4377">
                  <c:v>18.8187</c:v>
                </c:pt>
                <c:pt idx="4378">
                  <c:v>18.8413</c:v>
                </c:pt>
                <c:pt idx="4379">
                  <c:v>18.652100000000001</c:v>
                </c:pt>
                <c:pt idx="4380">
                  <c:v>18.922499999999999</c:v>
                </c:pt>
                <c:pt idx="4381">
                  <c:v>19.111899999999999</c:v>
                </c:pt>
                <c:pt idx="4382">
                  <c:v>19.067</c:v>
                </c:pt>
                <c:pt idx="4383">
                  <c:v>18.959399999999999</c:v>
                </c:pt>
                <c:pt idx="4384">
                  <c:v>18.773099999999999</c:v>
                </c:pt>
                <c:pt idx="4385">
                  <c:v>18.803100000000001</c:v>
                </c:pt>
                <c:pt idx="4386">
                  <c:v>19.001899999999999</c:v>
                </c:pt>
                <c:pt idx="4387">
                  <c:v>19.0137</c:v>
                </c:pt>
                <c:pt idx="4388">
                  <c:v>19.116399999999999</c:v>
                </c:pt>
                <c:pt idx="4389">
                  <c:v>19.136399999999998</c:v>
                </c:pt>
                <c:pt idx="4390">
                  <c:v>18.9587</c:v>
                </c:pt>
                <c:pt idx="4391">
                  <c:v>18.9039</c:v>
                </c:pt>
                <c:pt idx="4392">
                  <c:v>18.759399999999999</c:v>
                </c:pt>
                <c:pt idx="4393">
                  <c:v>18.670000000000002</c:v>
                </c:pt>
                <c:pt idx="4394">
                  <c:v>18.618300000000001</c:v>
                </c:pt>
                <c:pt idx="4395">
                  <c:v>18.676100000000002</c:v>
                </c:pt>
                <c:pt idx="4396">
                  <c:v>18.889800000000001</c:v>
                </c:pt>
                <c:pt idx="4397">
                  <c:v>18.6859</c:v>
                </c:pt>
                <c:pt idx="4398">
                  <c:v>18.6633</c:v>
                </c:pt>
                <c:pt idx="4399">
                  <c:v>18.614999999999998</c:v>
                </c:pt>
                <c:pt idx="4400">
                  <c:v>18.568899999999999</c:v>
                </c:pt>
                <c:pt idx="4401">
                  <c:v>18.418500000000002</c:v>
                </c:pt>
                <c:pt idx="4402">
                  <c:v>18.4849</c:v>
                </c:pt>
                <c:pt idx="4403">
                  <c:v>18.5121</c:v>
                </c:pt>
                <c:pt idx="4404">
                  <c:v>18.664300000000001</c:v>
                </c:pt>
                <c:pt idx="4405">
                  <c:v>18.690899999999999</c:v>
                </c:pt>
                <c:pt idx="4406">
                  <c:v>18.594100000000001</c:v>
                </c:pt>
                <c:pt idx="4407">
                  <c:v>18.6204</c:v>
                </c:pt>
                <c:pt idx="4408">
                  <c:v>18.381900000000002</c:v>
                </c:pt>
                <c:pt idx="4409">
                  <c:v>18.276199999999999</c:v>
                </c:pt>
                <c:pt idx="4410">
                  <c:v>18.227799999999998</c:v>
                </c:pt>
                <c:pt idx="4411">
                  <c:v>18.194600000000001</c:v>
                </c:pt>
                <c:pt idx="4412">
                  <c:v>18.193899999999999</c:v>
                </c:pt>
                <c:pt idx="4413">
                  <c:v>18.180199999999999</c:v>
                </c:pt>
                <c:pt idx="4414">
                  <c:v>18.072500000000002</c:v>
                </c:pt>
                <c:pt idx="4415">
                  <c:v>17.9343</c:v>
                </c:pt>
                <c:pt idx="4416">
                  <c:v>18.115400000000001</c:v>
                </c:pt>
                <c:pt idx="4417">
                  <c:v>17.932099999999998</c:v>
                </c:pt>
                <c:pt idx="4418">
                  <c:v>17.951899999999998</c:v>
                </c:pt>
                <c:pt idx="4419">
                  <c:v>18.116700000000002</c:v>
                </c:pt>
                <c:pt idx="4420">
                  <c:v>18.157</c:v>
                </c:pt>
                <c:pt idx="4421">
                  <c:v>18.126999999999999</c:v>
                </c:pt>
                <c:pt idx="4422">
                  <c:v>17.989999999999998</c:v>
                </c:pt>
                <c:pt idx="4423">
                  <c:v>17.877500000000001</c:v>
                </c:pt>
                <c:pt idx="4424">
                  <c:v>17.9862</c:v>
                </c:pt>
                <c:pt idx="4425">
                  <c:v>17.897300000000001</c:v>
                </c:pt>
                <c:pt idx="4426">
                  <c:v>18.027899999999999</c:v>
                </c:pt>
                <c:pt idx="4427">
                  <c:v>18.0626</c:v>
                </c:pt>
                <c:pt idx="4428">
                  <c:v>18.206399999999999</c:v>
                </c:pt>
                <c:pt idx="4429">
                  <c:v>18.203600000000002</c:v>
                </c:pt>
                <c:pt idx="4430">
                  <c:v>18.355599999999999</c:v>
                </c:pt>
                <c:pt idx="4431">
                  <c:v>18.322700000000001</c:v>
                </c:pt>
                <c:pt idx="4432">
                  <c:v>18.139399999999998</c:v>
                </c:pt>
                <c:pt idx="4433">
                  <c:v>17.975100000000001</c:v>
                </c:pt>
                <c:pt idx="4434">
                  <c:v>17.9482</c:v>
                </c:pt>
                <c:pt idx="4435">
                  <c:v>17.770800000000001</c:v>
                </c:pt>
                <c:pt idx="4436">
                  <c:v>17.7422</c:v>
                </c:pt>
                <c:pt idx="4437">
                  <c:v>17.561299999999999</c:v>
                </c:pt>
                <c:pt idx="4438">
                  <c:v>17.583600000000001</c:v>
                </c:pt>
                <c:pt idx="4439">
                  <c:v>17.513400000000001</c:v>
                </c:pt>
                <c:pt idx="4440">
                  <c:v>17.4937</c:v>
                </c:pt>
                <c:pt idx="4441">
                  <c:v>17.526</c:v>
                </c:pt>
                <c:pt idx="4442">
                  <c:v>17.561800000000002</c:v>
                </c:pt>
                <c:pt idx="4443">
                  <c:v>17.689299999999999</c:v>
                </c:pt>
                <c:pt idx="4444">
                  <c:v>17.749199999999998</c:v>
                </c:pt>
                <c:pt idx="4445">
                  <c:v>17.7561</c:v>
                </c:pt>
                <c:pt idx="4446">
                  <c:v>17.688600000000001</c:v>
                </c:pt>
                <c:pt idx="4447">
                  <c:v>17.743500000000001</c:v>
                </c:pt>
                <c:pt idx="4448">
                  <c:v>17.864599999999999</c:v>
                </c:pt>
                <c:pt idx="4449">
                  <c:v>17.8108</c:v>
                </c:pt>
                <c:pt idx="4450">
                  <c:v>17.869599999999998</c:v>
                </c:pt>
                <c:pt idx="4451">
                  <c:v>17.8733</c:v>
                </c:pt>
                <c:pt idx="4452">
                  <c:v>17.879799999999999</c:v>
                </c:pt>
                <c:pt idx="4453">
                  <c:v>17.964099999999998</c:v>
                </c:pt>
                <c:pt idx="4454">
                  <c:v>17.916</c:v>
                </c:pt>
                <c:pt idx="4455">
                  <c:v>17.967099999999999</c:v>
                </c:pt>
                <c:pt idx="4456">
                  <c:v>17.907299999999999</c:v>
                </c:pt>
                <c:pt idx="4457">
                  <c:v>17.847000000000001</c:v>
                </c:pt>
                <c:pt idx="4458">
                  <c:v>17.775500000000001</c:v>
                </c:pt>
                <c:pt idx="4459">
                  <c:v>17.848299999999998</c:v>
                </c:pt>
                <c:pt idx="4460">
                  <c:v>17.716000000000001</c:v>
                </c:pt>
                <c:pt idx="4461">
                  <c:v>17.732399999999998</c:v>
                </c:pt>
                <c:pt idx="4462">
                  <c:v>17.8584</c:v>
                </c:pt>
                <c:pt idx="4463">
                  <c:v>17.650099999999998</c:v>
                </c:pt>
                <c:pt idx="4464">
                  <c:v>17.645800000000001</c:v>
                </c:pt>
                <c:pt idx="4465">
                  <c:v>17.711300000000001</c:v>
                </c:pt>
                <c:pt idx="4466">
                  <c:v>17.697700000000001</c:v>
                </c:pt>
                <c:pt idx="4467">
                  <c:v>17.6205</c:v>
                </c:pt>
                <c:pt idx="4468">
                  <c:v>17.8049</c:v>
                </c:pt>
                <c:pt idx="4469">
                  <c:v>17.876000000000001</c:v>
                </c:pt>
                <c:pt idx="4470">
                  <c:v>17.775300000000001</c:v>
                </c:pt>
                <c:pt idx="4471">
                  <c:v>17.814499999999999</c:v>
                </c:pt>
                <c:pt idx="4472">
                  <c:v>17.786100000000001</c:v>
                </c:pt>
                <c:pt idx="4473">
                  <c:v>17.868300000000001</c:v>
                </c:pt>
                <c:pt idx="4474">
                  <c:v>17.835999999999999</c:v>
                </c:pt>
                <c:pt idx="4475">
                  <c:v>17.813600000000001</c:v>
                </c:pt>
                <c:pt idx="4476">
                  <c:v>17.6965</c:v>
                </c:pt>
                <c:pt idx="4477">
                  <c:v>17.7331</c:v>
                </c:pt>
                <c:pt idx="4478">
                  <c:v>17.644300000000001</c:v>
                </c:pt>
                <c:pt idx="4479">
                  <c:v>17.780999999999999</c:v>
                </c:pt>
                <c:pt idx="4480">
                  <c:v>17.7836</c:v>
                </c:pt>
                <c:pt idx="4481">
                  <c:v>17.727799999999998</c:v>
                </c:pt>
                <c:pt idx="4482">
                  <c:v>17.685700000000001</c:v>
                </c:pt>
                <c:pt idx="4483">
                  <c:v>17.760999999999999</c:v>
                </c:pt>
                <c:pt idx="4484">
                  <c:v>17.764299999999999</c:v>
                </c:pt>
                <c:pt idx="4485">
                  <c:v>17.700900000000001</c:v>
                </c:pt>
                <c:pt idx="4486">
                  <c:v>17.854500000000002</c:v>
                </c:pt>
                <c:pt idx="4487">
                  <c:v>17.748699999999999</c:v>
                </c:pt>
                <c:pt idx="4488">
                  <c:v>17.883099999999999</c:v>
                </c:pt>
                <c:pt idx="4489">
                  <c:v>17.993300000000001</c:v>
                </c:pt>
                <c:pt idx="4490">
                  <c:v>18.13</c:v>
                </c:pt>
                <c:pt idx="4491">
                  <c:v>18.197900000000001</c:v>
                </c:pt>
                <c:pt idx="4492">
                  <c:v>18.158999999999999</c:v>
                </c:pt>
                <c:pt idx="4493">
                  <c:v>18.233699999999999</c:v>
                </c:pt>
                <c:pt idx="4494">
                  <c:v>18.211300000000001</c:v>
                </c:pt>
                <c:pt idx="4495">
                  <c:v>18.228200000000001</c:v>
                </c:pt>
                <c:pt idx="4496">
                  <c:v>18.306000000000001</c:v>
                </c:pt>
                <c:pt idx="4497">
                  <c:v>18.552199999999999</c:v>
                </c:pt>
                <c:pt idx="4498">
                  <c:v>18.6646</c:v>
                </c:pt>
                <c:pt idx="4499">
                  <c:v>18.6327</c:v>
                </c:pt>
                <c:pt idx="4500">
                  <c:v>18.718</c:v>
                </c:pt>
                <c:pt idx="4501">
                  <c:v>18.763100000000001</c:v>
                </c:pt>
                <c:pt idx="4502">
                  <c:v>18.9008</c:v>
                </c:pt>
                <c:pt idx="4503">
                  <c:v>19.075299999999999</c:v>
                </c:pt>
                <c:pt idx="4504">
                  <c:v>19.011700000000001</c:v>
                </c:pt>
                <c:pt idx="4505">
                  <c:v>18.886900000000001</c:v>
                </c:pt>
                <c:pt idx="4506">
                  <c:v>18.8248</c:v>
                </c:pt>
                <c:pt idx="4507">
                  <c:v>19.007999999999999</c:v>
                </c:pt>
                <c:pt idx="4508">
                  <c:v>19.0489</c:v>
                </c:pt>
                <c:pt idx="4509">
                  <c:v>19.200900000000001</c:v>
                </c:pt>
                <c:pt idx="4510">
                  <c:v>19.077000000000002</c:v>
                </c:pt>
                <c:pt idx="4511">
                  <c:v>19.096</c:v>
                </c:pt>
                <c:pt idx="4512">
                  <c:v>19.147400000000001</c:v>
                </c:pt>
                <c:pt idx="4513">
                  <c:v>19.218800000000002</c:v>
                </c:pt>
                <c:pt idx="4514">
                  <c:v>19.1478</c:v>
                </c:pt>
                <c:pt idx="4515">
                  <c:v>19.124099999999999</c:v>
                </c:pt>
                <c:pt idx="4516">
                  <c:v>19.184999999999999</c:v>
                </c:pt>
                <c:pt idx="4517">
                  <c:v>19.081399999999999</c:v>
                </c:pt>
                <c:pt idx="4518">
                  <c:v>19.134899999999998</c:v>
                </c:pt>
                <c:pt idx="4519">
                  <c:v>19.0718</c:v>
                </c:pt>
                <c:pt idx="4520">
                  <c:v>19.09</c:v>
                </c:pt>
                <c:pt idx="4521">
                  <c:v>19.052600000000002</c:v>
                </c:pt>
                <c:pt idx="4522">
                  <c:v>19.167999999999999</c:v>
                </c:pt>
                <c:pt idx="4523">
                  <c:v>19.133400000000002</c:v>
                </c:pt>
                <c:pt idx="4524">
                  <c:v>19.226800000000001</c:v>
                </c:pt>
                <c:pt idx="4525">
                  <c:v>19.122399999999999</c:v>
                </c:pt>
                <c:pt idx="4526">
                  <c:v>18.9724</c:v>
                </c:pt>
                <c:pt idx="4527">
                  <c:v>18.824200000000001</c:v>
                </c:pt>
                <c:pt idx="4528">
                  <c:v>18.739999999999998</c:v>
                </c:pt>
                <c:pt idx="4529">
                  <c:v>18.604099999999999</c:v>
                </c:pt>
                <c:pt idx="4530">
                  <c:v>18.5379</c:v>
                </c:pt>
                <c:pt idx="4531">
                  <c:v>18.52</c:v>
                </c:pt>
                <c:pt idx="4532">
                  <c:v>18.584800000000001</c:v>
                </c:pt>
                <c:pt idx="4533">
                  <c:v>18.518999999999998</c:v>
                </c:pt>
                <c:pt idx="4534">
                  <c:v>18.622900000000001</c:v>
                </c:pt>
                <c:pt idx="4535">
                  <c:v>18.639900000000001</c:v>
                </c:pt>
                <c:pt idx="4536">
                  <c:v>18.641999999999999</c:v>
                </c:pt>
                <c:pt idx="4537">
                  <c:v>18.695799999999998</c:v>
                </c:pt>
                <c:pt idx="4538">
                  <c:v>18.889700000000001</c:v>
                </c:pt>
                <c:pt idx="4539">
                  <c:v>18.9315</c:v>
                </c:pt>
                <c:pt idx="4540">
                  <c:v>18.944500000000001</c:v>
                </c:pt>
                <c:pt idx="4541">
                  <c:v>18.974</c:v>
                </c:pt>
                <c:pt idx="4542">
                  <c:v>19.139099999999999</c:v>
                </c:pt>
                <c:pt idx="4543">
                  <c:v>19.120200000000001</c:v>
                </c:pt>
                <c:pt idx="4544">
                  <c:v>19.128900000000002</c:v>
                </c:pt>
                <c:pt idx="4545">
                  <c:v>19.0289</c:v>
                </c:pt>
                <c:pt idx="4546">
                  <c:v>19.191299999999998</c:v>
                </c:pt>
                <c:pt idx="4547">
                  <c:v>19.229099999999999</c:v>
                </c:pt>
                <c:pt idx="4548">
                  <c:v>19.3962</c:v>
                </c:pt>
                <c:pt idx="4549">
                  <c:v>19.584800000000001</c:v>
                </c:pt>
                <c:pt idx="4550">
                  <c:v>19.722300000000001</c:v>
                </c:pt>
                <c:pt idx="4551">
                  <c:v>19.7867</c:v>
                </c:pt>
                <c:pt idx="4552">
                  <c:v>19.735399999999998</c:v>
                </c:pt>
                <c:pt idx="4553">
                  <c:v>19.6629</c:v>
                </c:pt>
                <c:pt idx="4554">
                  <c:v>19.489899999999999</c:v>
                </c:pt>
                <c:pt idx="4555">
                  <c:v>19.371700000000001</c:v>
                </c:pt>
                <c:pt idx="4556">
                  <c:v>19.242699999999999</c:v>
                </c:pt>
                <c:pt idx="4557">
                  <c:v>19.273700000000002</c:v>
                </c:pt>
                <c:pt idx="4558">
                  <c:v>19.232299999999999</c:v>
                </c:pt>
                <c:pt idx="4559">
                  <c:v>19.3065</c:v>
                </c:pt>
                <c:pt idx="4560">
                  <c:v>19.240500000000001</c:v>
                </c:pt>
                <c:pt idx="4561">
                  <c:v>19.343299999999999</c:v>
                </c:pt>
                <c:pt idx="4562">
                  <c:v>19.044599999999999</c:v>
                </c:pt>
                <c:pt idx="4563">
                  <c:v>18.811299999999999</c:v>
                </c:pt>
                <c:pt idx="4564">
                  <c:v>18.836200000000002</c:v>
                </c:pt>
                <c:pt idx="4565">
                  <c:v>18.655000000000001</c:v>
                </c:pt>
                <c:pt idx="4566">
                  <c:v>18.636099999999999</c:v>
                </c:pt>
                <c:pt idx="4567">
                  <c:v>18.581299999999999</c:v>
                </c:pt>
                <c:pt idx="4568">
                  <c:v>18.7118</c:v>
                </c:pt>
                <c:pt idx="4569">
                  <c:v>18.797999999999998</c:v>
                </c:pt>
                <c:pt idx="4570">
                  <c:v>18.517800000000001</c:v>
                </c:pt>
                <c:pt idx="4571">
                  <c:v>18.478000000000002</c:v>
                </c:pt>
                <c:pt idx="4572">
                  <c:v>18.467199999999998</c:v>
                </c:pt>
                <c:pt idx="4573">
                  <c:v>18.619599999999998</c:v>
                </c:pt>
                <c:pt idx="4574">
                  <c:v>18.6982</c:v>
                </c:pt>
                <c:pt idx="4575">
                  <c:v>18.6069</c:v>
                </c:pt>
                <c:pt idx="4576">
                  <c:v>18.400400000000001</c:v>
                </c:pt>
                <c:pt idx="4577">
                  <c:v>18.524799999999999</c:v>
                </c:pt>
                <c:pt idx="4578">
                  <c:v>18.700900000000001</c:v>
                </c:pt>
                <c:pt idx="4579">
                  <c:v>18.6492</c:v>
                </c:pt>
                <c:pt idx="4580">
                  <c:v>18.881499999999999</c:v>
                </c:pt>
                <c:pt idx="4581">
                  <c:v>18.862300000000001</c:v>
                </c:pt>
                <c:pt idx="4582">
                  <c:v>18.670300000000001</c:v>
                </c:pt>
                <c:pt idx="4583">
                  <c:v>18.626899999999999</c:v>
                </c:pt>
                <c:pt idx="4584">
                  <c:v>18.602499999999999</c:v>
                </c:pt>
                <c:pt idx="4585">
                  <c:v>18.515899999999998</c:v>
                </c:pt>
                <c:pt idx="4586">
                  <c:v>18.479700000000001</c:v>
                </c:pt>
                <c:pt idx="4587">
                  <c:v>18.536000000000001</c:v>
                </c:pt>
                <c:pt idx="4588">
                  <c:v>18.659400000000002</c:v>
                </c:pt>
                <c:pt idx="4589">
                  <c:v>18.651800000000001</c:v>
                </c:pt>
                <c:pt idx="4590">
                  <c:v>18.657399999999999</c:v>
                </c:pt>
                <c:pt idx="4591">
                  <c:v>18.565899999999999</c:v>
                </c:pt>
                <c:pt idx="4592">
                  <c:v>18.645600000000002</c:v>
                </c:pt>
                <c:pt idx="4593">
                  <c:v>18.790199999999999</c:v>
                </c:pt>
                <c:pt idx="4594">
                  <c:v>18.833100000000002</c:v>
                </c:pt>
                <c:pt idx="4595">
                  <c:v>18.861000000000001</c:v>
                </c:pt>
                <c:pt idx="4596">
                  <c:v>18.890899999999998</c:v>
                </c:pt>
                <c:pt idx="4597">
                  <c:v>18.883800000000001</c:v>
                </c:pt>
                <c:pt idx="4598">
                  <c:v>18.724599999999999</c:v>
                </c:pt>
                <c:pt idx="4599">
                  <c:v>18.792200000000001</c:v>
                </c:pt>
                <c:pt idx="4600">
                  <c:v>18.7148</c:v>
                </c:pt>
                <c:pt idx="4601">
                  <c:v>18.581199999999999</c:v>
                </c:pt>
                <c:pt idx="4602">
                  <c:v>18.619900000000001</c:v>
                </c:pt>
                <c:pt idx="4603">
                  <c:v>18.560400000000001</c:v>
                </c:pt>
                <c:pt idx="4604">
                  <c:v>18.5854</c:v>
                </c:pt>
                <c:pt idx="4605">
                  <c:v>18.702300000000001</c:v>
                </c:pt>
                <c:pt idx="4606">
                  <c:v>18.721599999999999</c:v>
                </c:pt>
                <c:pt idx="4607">
                  <c:v>18.761399999999998</c:v>
                </c:pt>
                <c:pt idx="4608">
                  <c:v>18.600100000000001</c:v>
                </c:pt>
                <c:pt idx="4609">
                  <c:v>18.5078</c:v>
                </c:pt>
                <c:pt idx="4610">
                  <c:v>18.5364</c:v>
                </c:pt>
                <c:pt idx="4611">
                  <c:v>18.326799999999999</c:v>
                </c:pt>
                <c:pt idx="4612">
                  <c:v>18.3445</c:v>
                </c:pt>
                <c:pt idx="4613">
                  <c:v>18.270900000000001</c:v>
                </c:pt>
                <c:pt idx="4614">
                  <c:v>18.296700000000001</c:v>
                </c:pt>
                <c:pt idx="4615">
                  <c:v>18.2044</c:v>
                </c:pt>
                <c:pt idx="4616">
                  <c:v>18.224399999999999</c:v>
                </c:pt>
                <c:pt idx="4617">
                  <c:v>18.1081</c:v>
                </c:pt>
                <c:pt idx="4618">
                  <c:v>18.288799999999998</c:v>
                </c:pt>
                <c:pt idx="4619">
                  <c:v>18.275300000000001</c:v>
                </c:pt>
                <c:pt idx="4620">
                  <c:v>18.2882</c:v>
                </c:pt>
                <c:pt idx="4621">
                  <c:v>18.201799999999999</c:v>
                </c:pt>
                <c:pt idx="4622">
                  <c:v>18.135300000000001</c:v>
                </c:pt>
                <c:pt idx="4623">
                  <c:v>18.087</c:v>
                </c:pt>
                <c:pt idx="4624">
                  <c:v>18.039400000000001</c:v>
                </c:pt>
                <c:pt idx="4625">
                  <c:v>17.9787</c:v>
                </c:pt>
                <c:pt idx="4626">
                  <c:v>18.033300000000001</c:v>
                </c:pt>
                <c:pt idx="4627">
                  <c:v>18.2819</c:v>
                </c:pt>
                <c:pt idx="4628">
                  <c:v>18.620999999999999</c:v>
                </c:pt>
                <c:pt idx="4629">
                  <c:v>18.8628</c:v>
                </c:pt>
                <c:pt idx="4630">
                  <c:v>18.8139</c:v>
                </c:pt>
                <c:pt idx="4631">
                  <c:v>19.053000000000001</c:v>
                </c:pt>
                <c:pt idx="4632">
                  <c:v>18.8644</c:v>
                </c:pt>
                <c:pt idx="4633">
                  <c:v>18.684699999999999</c:v>
                </c:pt>
                <c:pt idx="4634">
                  <c:v>18.787800000000001</c:v>
                </c:pt>
                <c:pt idx="4635">
                  <c:v>19.0943</c:v>
                </c:pt>
                <c:pt idx="4636">
                  <c:v>19.122299999999999</c:v>
                </c:pt>
                <c:pt idx="4637">
                  <c:v>19.201699999999999</c:v>
                </c:pt>
                <c:pt idx="4638">
                  <c:v>19.423200000000001</c:v>
                </c:pt>
                <c:pt idx="4639">
                  <c:v>19.578099999999999</c:v>
                </c:pt>
                <c:pt idx="4640">
                  <c:v>19.538699999999999</c:v>
                </c:pt>
                <c:pt idx="4641">
                  <c:v>19.2989</c:v>
                </c:pt>
                <c:pt idx="4642">
                  <c:v>19.353899999999999</c:v>
                </c:pt>
                <c:pt idx="4643">
                  <c:v>19.5214</c:v>
                </c:pt>
                <c:pt idx="4644">
                  <c:v>19.785399999999999</c:v>
                </c:pt>
                <c:pt idx="4645">
                  <c:v>19.709399999999999</c:v>
                </c:pt>
                <c:pt idx="4646">
                  <c:v>19.703299999999999</c:v>
                </c:pt>
                <c:pt idx="4647">
                  <c:v>19.931899999999999</c:v>
                </c:pt>
                <c:pt idx="4648">
                  <c:v>19.9054</c:v>
                </c:pt>
                <c:pt idx="4649">
                  <c:v>19.752800000000001</c:v>
                </c:pt>
                <c:pt idx="4650">
                  <c:v>19.766100000000002</c:v>
                </c:pt>
                <c:pt idx="4651">
                  <c:v>19.704799999999999</c:v>
                </c:pt>
                <c:pt idx="4652">
                  <c:v>19.5608</c:v>
                </c:pt>
                <c:pt idx="4653">
                  <c:v>19.5915</c:v>
                </c:pt>
                <c:pt idx="4654">
                  <c:v>19.7499</c:v>
                </c:pt>
                <c:pt idx="4655">
                  <c:v>19.732199999999999</c:v>
                </c:pt>
                <c:pt idx="4656">
                  <c:v>19.975899999999999</c:v>
                </c:pt>
                <c:pt idx="4657">
                  <c:v>19.866199999999999</c:v>
                </c:pt>
                <c:pt idx="4658">
                  <c:v>19.993400000000001</c:v>
                </c:pt>
                <c:pt idx="4659">
                  <c:v>20.386299999999999</c:v>
                </c:pt>
                <c:pt idx="4660">
                  <c:v>20.312899999999999</c:v>
                </c:pt>
                <c:pt idx="4661">
                  <c:v>20.46</c:v>
                </c:pt>
                <c:pt idx="4662">
                  <c:v>20.528099999999998</c:v>
                </c:pt>
              </c:numCache>
            </c:numRef>
          </c:val>
          <c:smooth val="0"/>
          <c:extLst xmlns:c16r2="http://schemas.microsoft.com/office/drawing/2015/06/chart">
            <c:ext xmlns:c16="http://schemas.microsoft.com/office/drawing/2014/chart" uri="{C3380CC4-5D6E-409C-BE32-E72D297353CC}">
              <c16:uniqueId val="{00000001-20B2-4FDD-80AB-80E7E69DFFED}"/>
            </c:ext>
          </c:extLst>
        </c:ser>
        <c:dLbls>
          <c:showLegendKey val="0"/>
          <c:showVal val="0"/>
          <c:showCatName val="0"/>
          <c:showSerName val="0"/>
          <c:showPercent val="0"/>
          <c:showBubbleSize val="0"/>
        </c:dLbls>
        <c:marker val="1"/>
        <c:smooth val="0"/>
        <c:axId val="102293888"/>
        <c:axId val="102295424"/>
      </c:lineChart>
      <c:dateAx>
        <c:axId val="102293888"/>
        <c:scaling>
          <c:orientation val="minMax"/>
          <c:min val="36539"/>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ysClr val="windowText" lastClr="000000"/>
                </a:solidFill>
                <a:latin typeface="+mn-lt"/>
                <a:ea typeface="+mn-ea"/>
                <a:cs typeface="+mn-cs"/>
              </a:defRPr>
            </a:pPr>
            <a:endParaRPr lang="es-MX"/>
          </a:p>
        </c:txPr>
        <c:crossAx val="102295424"/>
        <c:crosses val="autoZero"/>
        <c:auto val="1"/>
        <c:lblOffset val="100"/>
        <c:baseTimeUnit val="days"/>
        <c:majorUnit val="240"/>
        <c:majorTimeUnit val="days"/>
      </c:dateAx>
      <c:valAx>
        <c:axId val="102295424"/>
        <c:scaling>
          <c:orientation val="minMax"/>
          <c:max val="23"/>
          <c:min val="8"/>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crossAx val="10229388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s-MX"/>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es-MX" sz="1400" b="1" i="0" baseline="0">
                <a:effectLst/>
              </a:rPr>
              <a:t>Economías avanzadas</a:t>
            </a:r>
            <a:endParaRPr lang="es-MX" sz="1400">
              <a:effectLst/>
            </a:endParaRPr>
          </a:p>
        </c:rich>
      </c:tx>
      <c:layout>
        <c:manualLayout>
          <c:xMode val="edge"/>
          <c:yMode val="edge"/>
          <c:x val="0.29469032201127965"/>
          <c:y val="0.29234889612739778"/>
        </c:manualLayout>
      </c:layout>
      <c:overlay val="0"/>
      <c:spPr>
        <a:noFill/>
        <a:ln>
          <a:noFill/>
        </a:ln>
        <a:effectLst/>
      </c:spPr>
    </c:title>
    <c:autoTitleDeleted val="0"/>
    <c:plotArea>
      <c:layout>
        <c:manualLayout>
          <c:layoutTarget val="inner"/>
          <c:xMode val="edge"/>
          <c:yMode val="edge"/>
          <c:x val="0.10136190273966342"/>
          <c:y val="0.36446299312341657"/>
          <c:w val="0.87352388454919561"/>
          <c:h val="0.63553700687658354"/>
        </c:manualLayout>
      </c:layout>
      <c:barChart>
        <c:barDir val="bar"/>
        <c:grouping val="clustered"/>
        <c:varyColors val="0"/>
        <c:ser>
          <c:idx val="0"/>
          <c:order val="0"/>
          <c:spPr>
            <a:solidFill>
              <a:srgbClr val="C00000"/>
            </a:solidFill>
            <a:ln>
              <a:noFill/>
            </a:ln>
            <a:effectLst/>
          </c:spPr>
          <c:invertIfNegative val="0"/>
          <c:dPt>
            <c:idx val="0"/>
            <c:invertIfNegative val="0"/>
            <c:bubble3D val="0"/>
            <c:spPr>
              <a:solidFill>
                <a:srgbClr val="FFC000"/>
              </a:solidFill>
              <a:ln>
                <a:noFill/>
              </a:ln>
              <a:effectLst/>
            </c:spPr>
            <c:extLst xmlns:c16r2="http://schemas.microsoft.com/office/drawing/2015/06/chart">
              <c:ext xmlns:c16="http://schemas.microsoft.com/office/drawing/2014/chart" uri="{C3380CC4-5D6E-409C-BE32-E72D297353CC}">
                <c16:uniqueId val="{00000001-3391-4C45-B0A3-7199BBB2039D}"/>
              </c:ext>
            </c:extLst>
          </c:dPt>
          <c:dPt>
            <c:idx val="1"/>
            <c:invertIfNegative val="0"/>
            <c:bubble3D val="0"/>
            <c:spPr>
              <a:solidFill>
                <a:srgbClr val="7030A0"/>
              </a:solidFill>
              <a:ln>
                <a:noFill/>
              </a:ln>
              <a:effectLst/>
            </c:spPr>
            <c:extLst xmlns:c16r2="http://schemas.microsoft.com/office/drawing/2015/06/chart">
              <c:ext xmlns:c16="http://schemas.microsoft.com/office/drawing/2014/chart" uri="{C3380CC4-5D6E-409C-BE32-E72D297353CC}">
                <c16:uniqueId val="{00000003-3391-4C45-B0A3-7199BBB2039D}"/>
              </c:ext>
            </c:extLst>
          </c:dPt>
          <c:dPt>
            <c:idx val="2"/>
            <c:invertIfNegative val="0"/>
            <c:bubble3D val="0"/>
            <c:spPr>
              <a:solidFill>
                <a:srgbClr val="0070C0"/>
              </a:solidFill>
              <a:ln>
                <a:noFill/>
              </a:ln>
              <a:effectLst/>
            </c:spPr>
            <c:extLst xmlns:c16r2="http://schemas.microsoft.com/office/drawing/2015/06/chart">
              <c:ext xmlns:c16="http://schemas.microsoft.com/office/drawing/2014/chart" uri="{C3380CC4-5D6E-409C-BE32-E72D297353CC}">
                <c16:uniqueId val="{00000005-3391-4C45-B0A3-7199BBB2039D}"/>
              </c:ext>
            </c:extLst>
          </c:dPt>
          <c:dPt>
            <c:idx val="3"/>
            <c:invertIfNegative val="0"/>
            <c:bubble3D val="0"/>
            <c:spPr>
              <a:solidFill>
                <a:srgbClr val="002060"/>
              </a:solidFill>
              <a:ln>
                <a:noFill/>
              </a:ln>
              <a:effectLst/>
            </c:spPr>
            <c:extLst xmlns:c16r2="http://schemas.microsoft.com/office/drawing/2015/06/chart">
              <c:ext xmlns:c16="http://schemas.microsoft.com/office/drawing/2014/chart" uri="{C3380CC4-5D6E-409C-BE32-E72D297353CC}">
                <c16:uniqueId val="{00000007-3391-4C45-B0A3-7199BBB2039D}"/>
              </c:ext>
            </c:extLst>
          </c:dPt>
          <c:dPt>
            <c:idx val="4"/>
            <c:invertIfNegative val="0"/>
            <c:bubble3D val="0"/>
            <c:spPr>
              <a:solidFill>
                <a:schemeClr val="accent5">
                  <a:lumMod val="50000"/>
                </a:schemeClr>
              </a:solidFill>
              <a:ln>
                <a:noFill/>
              </a:ln>
              <a:effectLst/>
            </c:spPr>
            <c:extLst xmlns:c16r2="http://schemas.microsoft.com/office/drawing/2015/06/chart">
              <c:ext xmlns:c16="http://schemas.microsoft.com/office/drawing/2014/chart" uri="{C3380CC4-5D6E-409C-BE32-E72D297353CC}">
                <c16:uniqueId val="{00000009-3391-4C45-B0A3-7199BBB2039D}"/>
              </c:ext>
            </c:extLst>
          </c:dPt>
          <c:dPt>
            <c:idx val="5"/>
            <c:invertIfNegative val="0"/>
            <c:bubble3D val="0"/>
            <c:extLst xmlns:c16r2="http://schemas.microsoft.com/office/drawing/2015/06/chart">
              <c:ext xmlns:c16="http://schemas.microsoft.com/office/drawing/2014/chart" uri="{C3380CC4-5D6E-409C-BE32-E72D297353CC}">
                <c16:uniqueId val="{0000000B-3391-4C45-B0A3-7199BBB2039D}"/>
              </c:ext>
            </c:extLst>
          </c:dPt>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ysClr val="windowText" lastClr="000000"/>
                    </a:solidFill>
                    <a:latin typeface="+mn-lt"/>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GráficaDólar!$B$3:$B$6</c:f>
              <c:strCache>
                <c:ptCount val="4"/>
                <c:pt idx="0">
                  <c:v>JPY</c:v>
                </c:pt>
                <c:pt idx="1">
                  <c:v>CAD</c:v>
                </c:pt>
                <c:pt idx="2">
                  <c:v>EUR</c:v>
                </c:pt>
                <c:pt idx="3">
                  <c:v>GBP</c:v>
                </c:pt>
              </c:strCache>
            </c:strRef>
          </c:cat>
          <c:val>
            <c:numRef>
              <c:f>GráficaDólar!$C$3:$C$6</c:f>
              <c:numCache>
                <c:formatCode>0.00</c:formatCode>
                <c:ptCount val="4"/>
                <c:pt idx="0">
                  <c:v>2.3938657190948121</c:v>
                </c:pt>
                <c:pt idx="1">
                  <c:v>3.6463735737652492</c:v>
                </c:pt>
                <c:pt idx="2">
                  <c:v>4.9419322955275513</c:v>
                </c:pt>
                <c:pt idx="3">
                  <c:v>6.5723674810687305</c:v>
                </c:pt>
              </c:numCache>
            </c:numRef>
          </c:val>
          <c:extLst xmlns:c16r2="http://schemas.microsoft.com/office/drawing/2015/06/chart">
            <c:ext xmlns:c16="http://schemas.microsoft.com/office/drawing/2014/chart" uri="{C3380CC4-5D6E-409C-BE32-E72D297353CC}">
              <c16:uniqueId val="{0000000C-3391-4C45-B0A3-7199BBB2039D}"/>
            </c:ext>
          </c:extLst>
        </c:ser>
        <c:dLbls>
          <c:showLegendKey val="0"/>
          <c:showVal val="0"/>
          <c:showCatName val="0"/>
          <c:showSerName val="0"/>
          <c:showPercent val="0"/>
          <c:showBubbleSize val="0"/>
        </c:dLbls>
        <c:gapWidth val="97"/>
        <c:axId val="103541760"/>
        <c:axId val="103547648"/>
      </c:barChart>
      <c:catAx>
        <c:axId val="103541760"/>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crossAx val="103547648"/>
        <c:crosses val="autoZero"/>
        <c:auto val="1"/>
        <c:lblAlgn val="ctr"/>
        <c:lblOffset val="100"/>
        <c:noMultiLvlLbl val="0"/>
      </c:catAx>
      <c:valAx>
        <c:axId val="103547648"/>
        <c:scaling>
          <c:orientation val="minMax"/>
          <c:max val="15"/>
          <c:min val="0"/>
        </c:scaling>
        <c:delete val="1"/>
        <c:axPos val="b"/>
        <c:numFmt formatCode="0.00" sourceLinked="1"/>
        <c:majorTickMark val="out"/>
        <c:minorTickMark val="none"/>
        <c:tickLblPos val="nextTo"/>
        <c:crossAx val="103541760"/>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s-MX"/>
    </a:p>
  </c:txPr>
  <c:externalData r:id="rId1">
    <c:autoUpdate val="0"/>
  </c:externalData>
  <c:userShapes r:id="rId2"/>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es-MX" sz="1400" b="1" i="0" baseline="0">
                <a:effectLst/>
              </a:rPr>
              <a:t>Economías emergentes</a:t>
            </a:r>
            <a:endParaRPr lang="es-MX" sz="1400">
              <a:effectLst/>
            </a:endParaRPr>
          </a:p>
        </c:rich>
      </c:tx>
      <c:layout>
        <c:manualLayout>
          <c:xMode val="edge"/>
          <c:yMode val="edge"/>
          <c:x val="0.28208664564411462"/>
          <c:y val="3.9653056671128957E-2"/>
        </c:manualLayout>
      </c:layout>
      <c:overlay val="0"/>
      <c:spPr>
        <a:noFill/>
        <a:ln>
          <a:noFill/>
        </a:ln>
        <a:effectLst/>
      </c:spPr>
    </c:title>
    <c:autoTitleDeleted val="0"/>
    <c:plotArea>
      <c:layout>
        <c:manualLayout>
          <c:layoutTarget val="inner"/>
          <c:xMode val="edge"/>
          <c:yMode val="edge"/>
          <c:x val="0.10503068411412601"/>
          <c:y val="0.1038840547374684"/>
          <c:w val="0.82443298904183748"/>
          <c:h val="0.8927744310575636"/>
        </c:manualLayout>
      </c:layout>
      <c:barChart>
        <c:barDir val="bar"/>
        <c:grouping val="clustered"/>
        <c:varyColors val="0"/>
        <c:ser>
          <c:idx val="0"/>
          <c:order val="0"/>
          <c:spPr>
            <a:solidFill>
              <a:srgbClr val="C00000"/>
            </a:solidFill>
            <a:ln>
              <a:noFill/>
            </a:ln>
            <a:effectLst/>
          </c:spPr>
          <c:invertIfNegative val="0"/>
          <c:dPt>
            <c:idx val="0"/>
            <c:invertIfNegative val="0"/>
            <c:bubble3D val="0"/>
            <c:extLst xmlns:c16r2="http://schemas.microsoft.com/office/drawing/2015/06/chart">
              <c:ext xmlns:c16="http://schemas.microsoft.com/office/drawing/2014/chart" uri="{C3380CC4-5D6E-409C-BE32-E72D297353CC}">
                <c16:uniqueId val="{00000001-B91D-4CBD-8C29-A2986FC85284}"/>
              </c:ext>
            </c:extLst>
          </c:dPt>
          <c:dPt>
            <c:idx val="1"/>
            <c:invertIfNegative val="0"/>
            <c:bubble3D val="0"/>
            <c:spPr>
              <a:solidFill>
                <a:schemeClr val="accent2">
                  <a:lumMod val="50000"/>
                </a:schemeClr>
              </a:solidFill>
              <a:ln>
                <a:noFill/>
              </a:ln>
              <a:effectLst/>
            </c:spPr>
            <c:extLst xmlns:c16r2="http://schemas.microsoft.com/office/drawing/2015/06/chart">
              <c:ext xmlns:c16="http://schemas.microsoft.com/office/drawing/2014/chart" uri="{C3380CC4-5D6E-409C-BE32-E72D297353CC}">
                <c16:uniqueId val="{00000003-B91D-4CBD-8C29-A2986FC85284}"/>
              </c:ext>
            </c:extLst>
          </c:dPt>
          <c:dPt>
            <c:idx val="2"/>
            <c:invertIfNegative val="0"/>
            <c:bubble3D val="0"/>
            <c:spPr>
              <a:solidFill>
                <a:srgbClr val="00B050"/>
              </a:solidFill>
              <a:ln>
                <a:noFill/>
              </a:ln>
              <a:effectLst/>
            </c:spPr>
            <c:extLst xmlns:c16r2="http://schemas.microsoft.com/office/drawing/2015/06/chart">
              <c:ext xmlns:c16="http://schemas.microsoft.com/office/drawing/2014/chart" uri="{C3380CC4-5D6E-409C-BE32-E72D297353CC}">
                <c16:uniqueId val="{00000005-B91D-4CBD-8C29-A2986FC85284}"/>
              </c:ext>
            </c:extLst>
          </c:dPt>
          <c:dPt>
            <c:idx val="3"/>
            <c:invertIfNegative val="0"/>
            <c:bubble3D val="0"/>
            <c:spPr>
              <a:solidFill>
                <a:srgbClr val="00B0F0"/>
              </a:solidFill>
              <a:ln>
                <a:noFill/>
              </a:ln>
              <a:effectLst/>
            </c:spPr>
            <c:extLst xmlns:c16r2="http://schemas.microsoft.com/office/drawing/2015/06/chart">
              <c:ext xmlns:c16="http://schemas.microsoft.com/office/drawing/2014/chart" uri="{C3380CC4-5D6E-409C-BE32-E72D297353CC}">
                <c16:uniqueId val="{00000007-B91D-4CBD-8C29-A2986FC85284}"/>
              </c:ext>
            </c:extLst>
          </c:dPt>
          <c:dPt>
            <c:idx val="4"/>
            <c:invertIfNegative val="0"/>
            <c:bubble3D val="0"/>
            <c:spPr>
              <a:solidFill>
                <a:srgbClr val="9933FF"/>
              </a:solidFill>
              <a:ln>
                <a:noFill/>
              </a:ln>
              <a:effectLst/>
            </c:spPr>
            <c:extLst xmlns:c16r2="http://schemas.microsoft.com/office/drawing/2015/06/chart">
              <c:ext xmlns:c16="http://schemas.microsoft.com/office/drawing/2014/chart" uri="{C3380CC4-5D6E-409C-BE32-E72D297353CC}">
                <c16:uniqueId val="{00000009-B91D-4CBD-8C29-A2986FC85284}"/>
              </c:ext>
            </c:extLst>
          </c:dPt>
          <c:dPt>
            <c:idx val="5"/>
            <c:invertIfNegative val="0"/>
            <c:bubble3D val="0"/>
            <c:spPr>
              <a:solidFill>
                <a:schemeClr val="accent2"/>
              </a:solidFill>
              <a:ln>
                <a:noFill/>
              </a:ln>
              <a:effectLst/>
            </c:spPr>
            <c:extLst xmlns:c16r2="http://schemas.microsoft.com/office/drawing/2015/06/chart">
              <c:ext xmlns:c16="http://schemas.microsoft.com/office/drawing/2014/chart" uri="{C3380CC4-5D6E-409C-BE32-E72D297353CC}">
                <c16:uniqueId val="{0000000B-B91D-4CBD-8C29-A2986FC85284}"/>
              </c:ext>
            </c:extLst>
          </c:dPt>
          <c:dPt>
            <c:idx val="6"/>
            <c:invertIfNegative val="0"/>
            <c:bubble3D val="0"/>
            <c:spPr>
              <a:solidFill>
                <a:srgbClr val="FF0000"/>
              </a:solidFill>
              <a:ln>
                <a:noFill/>
              </a:ln>
              <a:effectLst/>
            </c:spPr>
            <c:extLst xmlns:c16r2="http://schemas.microsoft.com/office/drawing/2015/06/chart">
              <c:ext xmlns:c16="http://schemas.microsoft.com/office/drawing/2014/chart" uri="{C3380CC4-5D6E-409C-BE32-E72D297353CC}">
                <c16:uniqueId val="{0000000D-B91D-4CBD-8C29-A2986FC85284}"/>
              </c:ext>
            </c:extLst>
          </c:dPt>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ysClr val="windowText" lastClr="000000"/>
                    </a:solidFill>
                    <a:latin typeface="+mn-lt"/>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GráficaDólar!$B$9:$B$15</c:f>
              <c:strCache>
                <c:ptCount val="7"/>
                <c:pt idx="0">
                  <c:v>MXN</c:v>
                </c:pt>
                <c:pt idx="1">
                  <c:v>BRL</c:v>
                </c:pt>
                <c:pt idx="2">
                  <c:v>CLP</c:v>
                </c:pt>
                <c:pt idx="3">
                  <c:v>COP</c:v>
                </c:pt>
                <c:pt idx="4">
                  <c:v>MYR</c:v>
                </c:pt>
                <c:pt idx="5">
                  <c:v>CNH</c:v>
                </c:pt>
                <c:pt idx="6">
                  <c:v>RUB</c:v>
                </c:pt>
              </c:strCache>
            </c:strRef>
          </c:cat>
          <c:val>
            <c:numRef>
              <c:f>GráficaDólar!$C$9:$C$15</c:f>
              <c:numCache>
                <c:formatCode>0.00</c:formatCode>
                <c:ptCount val="7"/>
                <c:pt idx="0">
                  <c:v>13.897751147770609</c:v>
                </c:pt>
                <c:pt idx="1">
                  <c:v>10.369824664800365</c:v>
                </c:pt>
                <c:pt idx="2">
                  <c:v>5.7597504946510725</c:v>
                </c:pt>
                <c:pt idx="3">
                  <c:v>4.8767426762665878</c:v>
                </c:pt>
                <c:pt idx="4">
                  <c:v>2.5321336760925517</c:v>
                </c:pt>
                <c:pt idx="5">
                  <c:v>1.9742188371388858</c:v>
                </c:pt>
                <c:pt idx="6">
                  <c:v>0.88982585021697425</c:v>
                </c:pt>
              </c:numCache>
            </c:numRef>
          </c:val>
          <c:extLst xmlns:c16r2="http://schemas.microsoft.com/office/drawing/2015/06/chart">
            <c:ext xmlns:c16="http://schemas.microsoft.com/office/drawing/2014/chart" uri="{C3380CC4-5D6E-409C-BE32-E72D297353CC}">
              <c16:uniqueId val="{0000000E-B91D-4CBD-8C29-A2986FC85284}"/>
            </c:ext>
          </c:extLst>
        </c:ser>
        <c:dLbls>
          <c:showLegendKey val="0"/>
          <c:showVal val="0"/>
          <c:showCatName val="0"/>
          <c:showSerName val="0"/>
          <c:showPercent val="0"/>
          <c:showBubbleSize val="0"/>
        </c:dLbls>
        <c:gapWidth val="108"/>
        <c:axId val="103586432"/>
        <c:axId val="103592320"/>
      </c:barChart>
      <c:catAx>
        <c:axId val="10358643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crossAx val="103592320"/>
        <c:crosses val="autoZero"/>
        <c:auto val="1"/>
        <c:lblAlgn val="ctr"/>
        <c:lblOffset val="100"/>
        <c:noMultiLvlLbl val="0"/>
      </c:catAx>
      <c:valAx>
        <c:axId val="103592320"/>
        <c:scaling>
          <c:orientation val="minMax"/>
          <c:max val="15"/>
          <c:min val="0"/>
        </c:scaling>
        <c:delete val="1"/>
        <c:axPos val="t"/>
        <c:numFmt formatCode="0.00" sourceLinked="1"/>
        <c:majorTickMark val="out"/>
        <c:minorTickMark val="none"/>
        <c:tickLblPos val="nextTo"/>
        <c:crossAx val="103586432"/>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s-MX" b="1">
                <a:solidFill>
                  <a:schemeClr val="tx1"/>
                </a:solidFill>
              </a:rPr>
              <a:t>Importaciones de acero de Estados Unidos de América</a:t>
            </a:r>
          </a:p>
          <a:p>
            <a:pPr>
              <a:defRPr sz="1400" b="0" i="0" u="none" strike="noStrike" kern="1200" spc="0" baseline="0">
                <a:solidFill>
                  <a:schemeClr val="tx1"/>
                </a:solidFill>
                <a:latin typeface="+mn-lt"/>
                <a:ea typeface="+mn-ea"/>
                <a:cs typeface="+mn-cs"/>
              </a:defRPr>
            </a:pPr>
            <a:r>
              <a:rPr lang="es-MX" sz="1200">
                <a:solidFill>
                  <a:schemeClr val="tx1"/>
                </a:solidFill>
              </a:rPr>
              <a:t>(2017, Porcentajes de volumen) </a:t>
            </a:r>
          </a:p>
        </c:rich>
      </c:tx>
      <c:layout>
        <c:manualLayout>
          <c:xMode val="edge"/>
          <c:yMode val="edge"/>
          <c:x val="0.22302175635256713"/>
          <c:y val="7.8543944647213523E-2"/>
        </c:manualLayout>
      </c:layout>
      <c:overlay val="0"/>
      <c:spPr>
        <a:noFill/>
        <a:ln>
          <a:noFill/>
        </a:ln>
        <a:effectLst/>
      </c:spPr>
    </c:title>
    <c:autoTitleDeleted val="0"/>
    <c:plotArea>
      <c:layout>
        <c:manualLayout>
          <c:layoutTarget val="inner"/>
          <c:xMode val="edge"/>
          <c:yMode val="edge"/>
          <c:x val="0.52273260673868316"/>
          <c:y val="0.19827210559796438"/>
          <c:w val="0.44932924215418629"/>
          <c:h val="0.72937630470609782"/>
        </c:manualLayout>
      </c:layout>
      <c:pieChart>
        <c:varyColors val="1"/>
        <c:ser>
          <c:idx val="0"/>
          <c:order val="0"/>
          <c:dPt>
            <c:idx val="0"/>
            <c:bubble3D val="0"/>
            <c:spPr>
              <a:solidFill>
                <a:schemeClr val="accent5">
                  <a:shade val="42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6116-4200-93BC-E0E3547BA527}"/>
              </c:ext>
            </c:extLst>
          </c:dPt>
          <c:dPt>
            <c:idx val="1"/>
            <c:bubble3D val="0"/>
            <c:spPr>
              <a:solidFill>
                <a:schemeClr val="accent5">
                  <a:shade val="5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6116-4200-93BC-E0E3547BA527}"/>
              </c:ext>
            </c:extLst>
          </c:dPt>
          <c:dPt>
            <c:idx val="2"/>
            <c:bubble3D val="0"/>
            <c:spPr>
              <a:solidFill>
                <a:schemeClr val="accent5">
                  <a:shade val="68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6116-4200-93BC-E0E3547BA527}"/>
              </c:ext>
            </c:extLst>
          </c:dPt>
          <c:dPt>
            <c:idx val="3"/>
            <c:bubble3D val="0"/>
            <c:spPr>
              <a:solidFill>
                <a:schemeClr val="accent5">
                  <a:shade val="8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7-6116-4200-93BC-E0E3547BA527}"/>
              </c:ext>
            </c:extLst>
          </c:dPt>
          <c:dPt>
            <c:idx val="4"/>
            <c:bubble3D val="0"/>
            <c:spPr>
              <a:solidFill>
                <a:schemeClr val="accent5">
                  <a:shade val="93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9-6116-4200-93BC-E0E3547BA527}"/>
              </c:ext>
            </c:extLst>
          </c:dPt>
          <c:dPt>
            <c:idx val="5"/>
            <c:bubble3D val="0"/>
            <c:spPr>
              <a:solidFill>
                <a:schemeClr val="accent5">
                  <a:tint val="94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B-6116-4200-93BC-E0E3547BA527}"/>
              </c:ext>
            </c:extLst>
          </c:dPt>
          <c:dPt>
            <c:idx val="6"/>
            <c:bubble3D val="0"/>
            <c:spPr>
              <a:solidFill>
                <a:schemeClr val="accent5">
                  <a:tint val="81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D-6116-4200-93BC-E0E3547BA527}"/>
              </c:ext>
            </c:extLst>
          </c:dPt>
          <c:dPt>
            <c:idx val="7"/>
            <c:bubble3D val="0"/>
            <c:spPr>
              <a:solidFill>
                <a:schemeClr val="accent5">
                  <a:tint val="69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F-6116-4200-93BC-E0E3547BA527}"/>
              </c:ext>
            </c:extLst>
          </c:dPt>
          <c:dPt>
            <c:idx val="8"/>
            <c:bubble3D val="0"/>
            <c:spPr>
              <a:solidFill>
                <a:schemeClr val="accent5">
                  <a:tint val="56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11-6116-4200-93BC-E0E3547BA527}"/>
              </c:ext>
            </c:extLst>
          </c:dPt>
          <c:dPt>
            <c:idx val="9"/>
            <c:bubble3D val="0"/>
            <c:spPr>
              <a:solidFill>
                <a:schemeClr val="accent5">
                  <a:tint val="43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13-6116-4200-93BC-E0E3547BA527}"/>
              </c:ext>
            </c:extLst>
          </c:dPt>
          <c:dLbls>
            <c:dLbl>
              <c:idx val="0"/>
              <c:layout>
                <c:manualLayout>
                  <c:x val="0.14723921875932788"/>
                  <c:y val="-1.7905695333619031E-2"/>
                </c:manualLayout>
              </c:layout>
              <c:dLblPos val="bestFit"/>
              <c:showLegendKey val="0"/>
              <c:showVal val="1"/>
              <c:showCatName val="1"/>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6116-4200-93BC-E0E3547BA527}"/>
                </c:ext>
              </c:extLst>
            </c:dLbl>
            <c:dLbl>
              <c:idx val="3"/>
              <c:layout>
                <c:manualLayout>
                  <c:x val="-4.6103300366493905E-2"/>
                  <c:y val="1.9345313063969319E-2"/>
                </c:manualLayout>
              </c:layout>
              <c:dLblPos val="bestFit"/>
              <c:showLegendKey val="0"/>
              <c:showVal val="1"/>
              <c:showCatName val="1"/>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6116-4200-93BC-E0E3547BA527}"/>
                </c:ext>
              </c:extLst>
            </c:dLbl>
            <c:dLbl>
              <c:idx val="4"/>
              <c:layout>
                <c:manualLayout>
                  <c:x val="-6.5545524224897289E-2"/>
                  <c:y val="-9.1597068422734226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s-MX"/>
                </a:p>
              </c:txPr>
              <c:dLblPos val="bestFit"/>
              <c:showLegendKey val="0"/>
              <c:showVal val="1"/>
              <c:showCatName val="1"/>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6116-4200-93BC-E0E3547BA527}"/>
                </c:ext>
              </c:extLst>
            </c:dLbl>
            <c:dLbl>
              <c:idx val="5"/>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s-MX"/>
                </a:p>
              </c:txPr>
              <c:dLblPos val="bestFit"/>
              <c:showLegendKey val="0"/>
              <c:showVal val="1"/>
              <c:showCatName val="1"/>
              <c:showSerName val="0"/>
              <c:showPercent val="0"/>
              <c:showBubbleSize val="0"/>
            </c:dLbl>
            <c:dLbl>
              <c:idx val="7"/>
              <c:layout>
                <c:manualLayout>
                  <c:x val="3.3578417413298221E-2"/>
                  <c:y val="2.2881656269185181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s-MX"/>
                </a:p>
              </c:txPr>
              <c:dLblPos val="bestFit"/>
              <c:showLegendKey val="0"/>
              <c:showVal val="1"/>
              <c:showCatName val="1"/>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6116-4200-93BC-E0E3547BA527}"/>
                </c:ext>
              </c:extLst>
            </c:dLbl>
            <c:dLbl>
              <c:idx val="8"/>
              <c:layout>
                <c:manualLayout>
                  <c:x val="-3.7405640341914591E-2"/>
                  <c:y val="2.3482278482392979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s-MX"/>
                </a:p>
              </c:txPr>
              <c:dLblPos val="bestFit"/>
              <c:showLegendKey val="0"/>
              <c:showVal val="1"/>
              <c:showCatName val="1"/>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1-6116-4200-93BC-E0E3547BA527}"/>
                </c:ext>
              </c:extLst>
            </c:dLbl>
            <c:dLbl>
              <c:idx val="9"/>
              <c:layout>
                <c:manualLayout>
                  <c:x val="-3.0781851380922418E-2"/>
                  <c:y val="-4.9410663988510975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s-MX"/>
                </a:p>
              </c:txPr>
              <c:dLblPos val="bestFit"/>
              <c:showLegendKey val="0"/>
              <c:showVal val="1"/>
              <c:showCatName val="1"/>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3-6116-4200-93BC-E0E3547BA527}"/>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s-MX"/>
              </a:p>
            </c:txPr>
            <c:dLblPos val="bestFit"/>
            <c:showLegendKey val="0"/>
            <c:showVal val="1"/>
            <c:showCatName val="1"/>
            <c:showSerName val="0"/>
            <c:showPercent val="0"/>
            <c:showBubbleSize val="0"/>
            <c:showLeaderLines val="1"/>
            <c:leaderLines>
              <c:spPr>
                <a:ln w="9525" cap="flat" cmpd="sng" algn="ctr">
                  <a:solidFill>
                    <a:schemeClr val="tx1"/>
                  </a:solidFill>
                  <a:round/>
                  <a:headEnd type="triangle"/>
                </a:ln>
                <a:effectLst/>
              </c:spPr>
            </c:leaderLines>
            <c:extLst xmlns:c16r2="http://schemas.microsoft.com/office/drawing/2015/06/chart">
              <c:ext xmlns:c15="http://schemas.microsoft.com/office/drawing/2012/chart" uri="{CE6537A1-D6FC-4f65-9D91-7224C49458BB}"/>
            </c:extLst>
          </c:dLbls>
          <c:cat>
            <c:strRef>
              <c:f>GráficaEUA!$B$5:$B$14</c:f>
              <c:strCache>
                <c:ptCount val="10"/>
                <c:pt idx="0">
                  <c:v>Canadá</c:v>
                </c:pt>
                <c:pt idx="1">
                  <c:v>Brasil</c:v>
                </c:pt>
                <c:pt idx="2">
                  <c:v>Corea del Sur</c:v>
                </c:pt>
                <c:pt idx="3">
                  <c:v>México</c:v>
                </c:pt>
                <c:pt idx="4">
                  <c:v>Rusia</c:v>
                </c:pt>
                <c:pt idx="5">
                  <c:v>Turquía</c:v>
                </c:pt>
                <c:pt idx="6">
                  <c:v>Japón</c:v>
                </c:pt>
                <c:pt idx="7">
                  <c:v>Alemania</c:v>
                </c:pt>
                <c:pt idx="8">
                  <c:v>Taiwán</c:v>
                </c:pt>
                <c:pt idx="9">
                  <c:v>China</c:v>
                </c:pt>
              </c:strCache>
            </c:strRef>
          </c:cat>
          <c:val>
            <c:numRef>
              <c:f>GráficaEUA!$C$5:$C$14</c:f>
              <c:numCache>
                <c:formatCode>0%</c:formatCode>
                <c:ptCount val="10"/>
                <c:pt idx="0">
                  <c:v>0.17</c:v>
                </c:pt>
                <c:pt idx="1">
                  <c:v>0.14000000000000001</c:v>
                </c:pt>
                <c:pt idx="2">
                  <c:v>0.1</c:v>
                </c:pt>
                <c:pt idx="3">
                  <c:v>0.09</c:v>
                </c:pt>
                <c:pt idx="4">
                  <c:v>0.08</c:v>
                </c:pt>
                <c:pt idx="5">
                  <c:v>0.06</c:v>
                </c:pt>
                <c:pt idx="6">
                  <c:v>0.05</c:v>
                </c:pt>
                <c:pt idx="7">
                  <c:v>0.04</c:v>
                </c:pt>
                <c:pt idx="8">
                  <c:v>0.03</c:v>
                </c:pt>
                <c:pt idx="9">
                  <c:v>0.02</c:v>
                </c:pt>
              </c:numCache>
            </c:numRef>
          </c:val>
          <c:extLst xmlns:c16r2="http://schemas.microsoft.com/office/drawing/2015/06/chart">
            <c:ext xmlns:c16="http://schemas.microsoft.com/office/drawing/2014/chart" uri="{C3380CC4-5D6E-409C-BE32-E72D297353CC}">
              <c16:uniqueId val="{00000014-6116-4200-93BC-E0E3547BA527}"/>
            </c:ext>
          </c:extLst>
        </c:ser>
        <c:dLbls>
          <c:dLblPos val="bestFit"/>
          <c:showLegendKey val="0"/>
          <c:showVal val="0"/>
          <c:showCatName val="1"/>
          <c:showSerName val="0"/>
          <c:showPercent val="0"/>
          <c:showBubbleSize val="0"/>
          <c:showLeaderLines val="1"/>
        </c:dLbls>
        <c:firstSliceAng val="231"/>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758484943578281"/>
          <c:y val="0.13252081554210707"/>
          <c:w val="0.67938132559783038"/>
          <c:h val="0.65653038035189104"/>
        </c:manualLayout>
      </c:layout>
      <c:pieChart>
        <c:varyColors val="1"/>
        <c:ser>
          <c:idx val="0"/>
          <c:order val="0"/>
          <c:spPr>
            <a:solidFill>
              <a:schemeClr val="accent5">
                <a:lumMod val="50000"/>
              </a:schemeClr>
            </a:solidFill>
            <a:ln>
              <a:solidFill>
                <a:schemeClr val="tx1"/>
              </a:solidFill>
            </a:ln>
          </c:spPr>
          <c:dPt>
            <c:idx val="0"/>
            <c:bubble3D val="0"/>
            <c:spPr>
              <a:solidFill>
                <a:schemeClr val="accent5">
                  <a:lumMod val="75000"/>
                </a:schemeClr>
              </a:solidFill>
              <a:ln>
                <a:solidFill>
                  <a:schemeClr val="accent5">
                    <a:lumMod val="75000"/>
                  </a:schemeClr>
                </a:solid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F937-4DBC-9250-057D899BF4D1}"/>
              </c:ext>
            </c:extLst>
          </c:dPt>
          <c:dPt>
            <c:idx val="1"/>
            <c:bubble3D val="0"/>
            <c:spPr>
              <a:solidFill>
                <a:schemeClr val="accent5">
                  <a:lumMod val="20000"/>
                  <a:lumOff val="80000"/>
                </a:schemeClr>
              </a:solidFill>
              <a:ln>
                <a:solidFill>
                  <a:schemeClr val="accent5">
                    <a:lumMod val="20000"/>
                    <a:lumOff val="80000"/>
                  </a:schemeClr>
                </a:solid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F937-4DBC-9250-057D899BF4D1}"/>
              </c:ext>
            </c:extLst>
          </c:dPt>
          <c:dLbls>
            <c:dLbl>
              <c:idx val="0"/>
              <c:layout>
                <c:manualLayout>
                  <c:x val="-0.24556004451716962"/>
                  <c:y val="-0.22672697223800994"/>
                </c:manualLayout>
              </c:layout>
              <c:tx>
                <c:rich>
                  <a:bodyPr rot="0" spcFirstLastPara="1" vertOverflow="ellipsis" vert="horz" wrap="square" lIns="38100" tIns="19050" rIns="38100" bIns="19050" anchor="ctr" anchorCtr="1">
                    <a:spAutoFit/>
                  </a:bodyPr>
                  <a:lstStyle/>
                  <a:p>
                    <a:pPr>
                      <a:defRPr sz="1000" b="1" i="0" u="none" strike="noStrike" kern="1200" spc="0" baseline="0">
                        <a:solidFill>
                          <a:schemeClr val="bg1"/>
                        </a:solidFill>
                        <a:latin typeface="+mn-lt"/>
                        <a:ea typeface="+mn-ea"/>
                        <a:cs typeface="+mn-cs"/>
                      </a:defRPr>
                    </a:pPr>
                    <a:r>
                      <a:rPr lang="en-US">
                        <a:solidFill>
                          <a:schemeClr val="bg1"/>
                        </a:solidFill>
                      </a:rPr>
                      <a:t>10</a:t>
                    </a:r>
                    <a:r>
                      <a:rPr lang="en-US" baseline="0">
                        <a:solidFill>
                          <a:schemeClr val="bg1"/>
                        </a:solidFill>
                      </a:rPr>
                      <a:t> principales países</a:t>
                    </a:r>
                    <a:endParaRPr lang="en-US">
                      <a:solidFill>
                        <a:schemeClr val="bg1"/>
                      </a:solidFill>
                    </a:endParaRPr>
                  </a:p>
                  <a:p>
                    <a:pPr>
                      <a:defRPr sz="1000" b="1" i="0" u="none" strike="noStrike" kern="1200" spc="0" baseline="0">
                        <a:solidFill>
                          <a:schemeClr val="bg1"/>
                        </a:solidFill>
                        <a:latin typeface="+mn-lt"/>
                        <a:ea typeface="+mn-ea"/>
                        <a:cs typeface="+mn-cs"/>
                      </a:defRPr>
                    </a:pPr>
                    <a:r>
                      <a:rPr lang="en-US">
                        <a:solidFill>
                          <a:schemeClr val="bg1"/>
                        </a:solidFill>
                      </a:rPr>
                      <a:t>77%</a:t>
                    </a:r>
                  </a:p>
                </c:rich>
              </c:tx>
              <c:spPr>
                <a:noFill/>
                <a:ln>
                  <a:noFill/>
                </a:ln>
                <a:effectLst/>
              </c:spPr>
              <c:dLblPos val="bestFit"/>
              <c:showLegendKey val="0"/>
              <c:showVal val="0"/>
              <c:showCatName val="1"/>
              <c:showSerName val="0"/>
              <c:showPercent val="0"/>
              <c:showBubbleSize val="0"/>
              <c:extLst xmlns:c16r2="http://schemas.microsoft.com/office/drawing/2015/06/chart">
                <c:ext xmlns:c15="http://schemas.microsoft.com/office/drawing/2012/chart" uri="{CE6537A1-D6FC-4f65-9D91-7224C49458BB}">
                  <c15:layout>
                    <c:manualLayout>
                      <c:w val="0.34291011148404776"/>
                      <c:h val="0.20748286974797306"/>
                    </c:manualLayout>
                  </c15:layout>
                </c:ext>
                <c:ext xmlns:c16="http://schemas.microsoft.com/office/drawing/2014/chart" uri="{C3380CC4-5D6E-409C-BE32-E72D297353CC}">
                  <c16:uniqueId val="{00000001-F937-4DBC-9250-057D899BF4D1}"/>
                </c:ext>
              </c:extLst>
            </c:dLbl>
            <c:dLbl>
              <c:idx val="1"/>
              <c:layout>
                <c:manualLayout>
                  <c:x val="0.24900413415722436"/>
                  <c:y val="0.2134073055110865"/>
                </c:manualLayout>
              </c:layout>
              <c:tx>
                <c:rich>
                  <a:bodyPr rot="0" spcFirstLastPara="1" vertOverflow="ellipsis" vert="horz" wrap="square" lIns="38100" tIns="19050" rIns="38100" bIns="19050" anchor="ctr" anchorCtr="1">
                    <a:noAutofit/>
                  </a:bodyPr>
                  <a:lstStyle/>
                  <a:p>
                    <a:pPr>
                      <a:defRPr sz="1000" b="1" i="0" u="none" strike="noStrike" kern="1200" spc="0" baseline="0">
                        <a:solidFill>
                          <a:sysClr val="windowText" lastClr="000000"/>
                        </a:solidFill>
                        <a:latin typeface="+mn-lt"/>
                        <a:ea typeface="+mn-ea"/>
                        <a:cs typeface="+mn-cs"/>
                      </a:defRPr>
                    </a:pPr>
                    <a:fld id="{70D16365-D40E-4B3C-ADAC-7B7C94BF70FA}" type="CATEGORYNAME">
                      <a:rPr lang="en-US">
                        <a:solidFill>
                          <a:sysClr val="windowText" lastClr="000000"/>
                        </a:solidFill>
                      </a:rPr>
                      <a:pPr>
                        <a:defRPr sz="1000" b="1" i="0" u="none" strike="noStrike" kern="1200" spc="0" baseline="0">
                          <a:solidFill>
                            <a:sysClr val="windowText" lastClr="000000"/>
                          </a:solidFill>
                          <a:latin typeface="+mn-lt"/>
                          <a:ea typeface="+mn-ea"/>
                          <a:cs typeface="+mn-cs"/>
                        </a:defRPr>
                      </a:pPr>
                      <a:t>[NOMBRE DE CATEGORÍA]</a:t>
                    </a:fld>
                    <a:endParaRPr lang="en-US">
                      <a:solidFill>
                        <a:sysClr val="windowText" lastClr="000000"/>
                      </a:solidFill>
                    </a:endParaRPr>
                  </a:p>
                  <a:p>
                    <a:pPr>
                      <a:defRPr sz="1000" b="1" i="0" u="none" strike="noStrike" kern="1200" spc="0" baseline="0">
                        <a:solidFill>
                          <a:sysClr val="windowText" lastClr="000000"/>
                        </a:solidFill>
                        <a:latin typeface="+mn-lt"/>
                        <a:ea typeface="+mn-ea"/>
                        <a:cs typeface="+mn-cs"/>
                      </a:defRPr>
                    </a:pPr>
                    <a:r>
                      <a:rPr lang="en-US">
                        <a:solidFill>
                          <a:sysClr val="windowText" lastClr="000000"/>
                        </a:solidFill>
                      </a:rPr>
                      <a:t>23%</a:t>
                    </a:r>
                  </a:p>
                </c:rich>
              </c:tx>
              <c:spPr>
                <a:noFill/>
                <a:ln>
                  <a:noFill/>
                </a:ln>
                <a:effectLst/>
              </c:spPr>
              <c:dLblPos val="bestFit"/>
              <c:showLegendKey val="0"/>
              <c:showVal val="0"/>
              <c:showCatName val="1"/>
              <c:showSerName val="0"/>
              <c:showPercent val="0"/>
              <c:showBubbleSize val="0"/>
              <c:extLst xmlns:c16r2="http://schemas.microsoft.com/office/drawing/2015/06/chart">
                <c:ext xmlns:c15="http://schemas.microsoft.com/office/drawing/2012/chart" uri="{CE6537A1-D6FC-4f65-9D91-7224C49458BB}">
                  <c15:layout>
                    <c:manualLayout>
                      <c:w val="0.31796770593969009"/>
                      <c:h val="0.20051489247599336"/>
                    </c:manualLayout>
                  </c15:layout>
                  <c15:dlblFieldTable/>
                  <c15:showDataLabelsRange val="0"/>
                </c:ext>
                <c:ext xmlns:c16="http://schemas.microsoft.com/office/drawing/2014/chart" uri="{C3380CC4-5D6E-409C-BE32-E72D297353CC}">
                  <c16:uniqueId val="{00000003-F937-4DBC-9250-057D899BF4D1}"/>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ysClr val="windowText" lastClr="000000"/>
                    </a:solidFill>
                    <a:latin typeface="+mn-lt"/>
                    <a:ea typeface="+mn-ea"/>
                    <a:cs typeface="+mn-cs"/>
                  </a:defRPr>
                </a:pPr>
                <a:endParaRPr lang="es-MX"/>
              </a:p>
            </c:txPr>
            <c:dLblPos val="outEnd"/>
            <c:showLegendKey val="0"/>
            <c:showVal val="0"/>
            <c:showCatName val="1"/>
            <c:showSerName val="0"/>
            <c:showPercent val="0"/>
            <c:showBubbleSize val="0"/>
            <c:showLeaderLines val="0"/>
            <c:extLst xmlns:c16r2="http://schemas.microsoft.com/office/drawing/2015/06/chart">
              <c:ext xmlns:c15="http://schemas.microsoft.com/office/drawing/2012/chart" uri="{CE6537A1-D6FC-4f65-9D91-7224C49458BB}"/>
            </c:extLst>
          </c:dLbls>
          <c:cat>
            <c:strRef>
              <c:f>GráficaEUA!$B$3:$B$4</c:f>
              <c:strCache>
                <c:ptCount val="2"/>
                <c:pt idx="0">
                  <c:v>Principales 10 países</c:v>
                </c:pt>
                <c:pt idx="1">
                  <c:v>Resto del mundo</c:v>
                </c:pt>
              </c:strCache>
            </c:strRef>
          </c:cat>
          <c:val>
            <c:numRef>
              <c:f>GráficaEUA!$C$3:$C$4</c:f>
              <c:numCache>
                <c:formatCode>0%</c:formatCode>
                <c:ptCount val="2"/>
                <c:pt idx="0">
                  <c:v>0.77</c:v>
                </c:pt>
                <c:pt idx="1">
                  <c:v>0.23</c:v>
                </c:pt>
              </c:numCache>
            </c:numRef>
          </c:val>
          <c:extLst xmlns:c16r2="http://schemas.microsoft.com/office/drawing/2015/06/chart">
            <c:ext xmlns:c16="http://schemas.microsoft.com/office/drawing/2014/chart" uri="{C3380CC4-5D6E-409C-BE32-E72D297353CC}">
              <c16:uniqueId val="{00000004-F937-4DBC-9250-057D899BF4D1}"/>
            </c:ext>
          </c:extLst>
        </c:ser>
        <c:dLbls>
          <c:dLblPos val="outEnd"/>
          <c:showLegendKey val="0"/>
          <c:showVal val="0"/>
          <c:showCatName val="1"/>
          <c:showSerName val="0"/>
          <c:showPercent val="0"/>
          <c:showBubbleSize val="0"/>
          <c:showLeaderLines val="0"/>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en-US" sz="1400" b="1"/>
              <a:t>Precio del acero</a:t>
            </a:r>
          </a:p>
          <a:p>
            <a:pPr>
              <a:defRPr sz="1400" b="0" i="0" u="none" strike="noStrike" kern="1200" spc="0" baseline="0">
                <a:solidFill>
                  <a:sysClr val="windowText" lastClr="000000"/>
                </a:solidFill>
                <a:latin typeface="+mn-lt"/>
                <a:ea typeface="+mn-ea"/>
                <a:cs typeface="+mn-cs"/>
              </a:defRPr>
            </a:pPr>
            <a:r>
              <a:rPr lang="en-US" sz="1200"/>
              <a:t>(dólares por tonelada métrica)</a:t>
            </a:r>
          </a:p>
        </c:rich>
      </c:tx>
      <c:layout>
        <c:manualLayout>
          <c:xMode val="edge"/>
          <c:yMode val="edge"/>
          <c:x val="0.36998360625541082"/>
          <c:y val="1.510384450194492E-3"/>
        </c:manualLayout>
      </c:layout>
      <c:overlay val="0"/>
      <c:spPr>
        <a:noFill/>
        <a:ln>
          <a:noFill/>
        </a:ln>
        <a:effectLst/>
      </c:spPr>
    </c:title>
    <c:autoTitleDeleted val="0"/>
    <c:plotArea>
      <c:layout>
        <c:manualLayout>
          <c:layoutTarget val="inner"/>
          <c:xMode val="edge"/>
          <c:yMode val="edge"/>
          <c:x val="5.2899170396366178E-2"/>
          <c:y val="0.14942223319074258"/>
          <c:w val="0.83154743339831061"/>
          <c:h val="0.66095124492705937"/>
        </c:manualLayout>
      </c:layout>
      <c:lineChart>
        <c:grouping val="standard"/>
        <c:varyColors val="0"/>
        <c:ser>
          <c:idx val="0"/>
          <c:order val="0"/>
          <c:tx>
            <c:strRef>
              <c:f>GraficaAcero!$B$7</c:f>
              <c:strCache>
                <c:ptCount val="1"/>
                <c:pt idx="0">
                  <c:v>PX_LAST</c:v>
                </c:pt>
              </c:strCache>
            </c:strRef>
          </c:tx>
          <c:spPr>
            <a:ln w="28575" cap="rnd">
              <a:solidFill>
                <a:schemeClr val="accent1"/>
              </a:solidFill>
              <a:round/>
            </a:ln>
            <a:effectLst/>
          </c:spPr>
          <c:marker>
            <c:symbol val="none"/>
          </c:marker>
          <c:dLbls>
            <c:dLbl>
              <c:idx val="1535"/>
              <c:layout>
                <c:manualLayout>
                  <c:x val="0"/>
                  <c:y val="-8.358012504113195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1B11-42C6-91CC-499BC11F7849}"/>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070C0"/>
                    </a:solidFill>
                    <a:latin typeface="+mn-lt"/>
                    <a:ea typeface="+mn-ea"/>
                    <a:cs typeface="+mn-cs"/>
                  </a:defRPr>
                </a:pPr>
                <a:endParaRPr lang="es-MX"/>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solidFill>
                      <a:round/>
                      <a:headEnd type="triangle"/>
                    </a:ln>
                    <a:effectLst/>
                  </c:spPr>
                </c15:leaderLines>
              </c:ext>
            </c:extLst>
          </c:dLbls>
          <c:cat>
            <c:numRef>
              <c:f>GraficaAcero!$A$8:$A$1543</c:f>
              <c:numCache>
                <c:formatCode>m/d/yyyy</c:formatCode>
                <c:ptCount val="1536"/>
                <c:pt idx="0">
                  <c:v>40899</c:v>
                </c:pt>
                <c:pt idx="1">
                  <c:v>40900</c:v>
                </c:pt>
                <c:pt idx="2">
                  <c:v>40904</c:v>
                </c:pt>
                <c:pt idx="3">
                  <c:v>40905</c:v>
                </c:pt>
                <c:pt idx="4">
                  <c:v>40906</c:v>
                </c:pt>
                <c:pt idx="5">
                  <c:v>40907</c:v>
                </c:pt>
                <c:pt idx="6">
                  <c:v>40914</c:v>
                </c:pt>
                <c:pt idx="7">
                  <c:v>40917</c:v>
                </c:pt>
                <c:pt idx="8">
                  <c:v>40918</c:v>
                </c:pt>
                <c:pt idx="9">
                  <c:v>40919</c:v>
                </c:pt>
                <c:pt idx="10">
                  <c:v>40924</c:v>
                </c:pt>
                <c:pt idx="11">
                  <c:v>40925</c:v>
                </c:pt>
                <c:pt idx="12">
                  <c:v>40926</c:v>
                </c:pt>
                <c:pt idx="13">
                  <c:v>40927</c:v>
                </c:pt>
                <c:pt idx="14">
                  <c:v>40938</c:v>
                </c:pt>
                <c:pt idx="15">
                  <c:v>40939</c:v>
                </c:pt>
                <c:pt idx="16">
                  <c:v>40940</c:v>
                </c:pt>
                <c:pt idx="17">
                  <c:v>40941</c:v>
                </c:pt>
                <c:pt idx="18">
                  <c:v>40942</c:v>
                </c:pt>
                <c:pt idx="19">
                  <c:v>40945</c:v>
                </c:pt>
                <c:pt idx="20">
                  <c:v>40946</c:v>
                </c:pt>
                <c:pt idx="21">
                  <c:v>40947</c:v>
                </c:pt>
                <c:pt idx="22">
                  <c:v>40948</c:v>
                </c:pt>
                <c:pt idx="23">
                  <c:v>40949</c:v>
                </c:pt>
                <c:pt idx="24">
                  <c:v>40952</c:v>
                </c:pt>
                <c:pt idx="25">
                  <c:v>40953</c:v>
                </c:pt>
                <c:pt idx="26">
                  <c:v>40954</c:v>
                </c:pt>
                <c:pt idx="27">
                  <c:v>40970</c:v>
                </c:pt>
                <c:pt idx="28">
                  <c:v>40974</c:v>
                </c:pt>
                <c:pt idx="29">
                  <c:v>40975</c:v>
                </c:pt>
                <c:pt idx="30">
                  <c:v>40976</c:v>
                </c:pt>
                <c:pt idx="31">
                  <c:v>40980</c:v>
                </c:pt>
                <c:pt idx="32">
                  <c:v>40981</c:v>
                </c:pt>
                <c:pt idx="33">
                  <c:v>40982</c:v>
                </c:pt>
                <c:pt idx="34">
                  <c:v>40983</c:v>
                </c:pt>
                <c:pt idx="35">
                  <c:v>40984</c:v>
                </c:pt>
                <c:pt idx="36">
                  <c:v>40987</c:v>
                </c:pt>
                <c:pt idx="37">
                  <c:v>40988</c:v>
                </c:pt>
                <c:pt idx="38">
                  <c:v>40989</c:v>
                </c:pt>
                <c:pt idx="39">
                  <c:v>40990</c:v>
                </c:pt>
                <c:pt idx="40">
                  <c:v>40991</c:v>
                </c:pt>
                <c:pt idx="41">
                  <c:v>40994</c:v>
                </c:pt>
                <c:pt idx="42">
                  <c:v>40995</c:v>
                </c:pt>
                <c:pt idx="43">
                  <c:v>41010</c:v>
                </c:pt>
                <c:pt idx="44">
                  <c:v>41011</c:v>
                </c:pt>
                <c:pt idx="45">
                  <c:v>41012</c:v>
                </c:pt>
                <c:pt idx="46">
                  <c:v>41015</c:v>
                </c:pt>
                <c:pt idx="47">
                  <c:v>41017</c:v>
                </c:pt>
                <c:pt idx="48">
                  <c:v>41018</c:v>
                </c:pt>
                <c:pt idx="49">
                  <c:v>41019</c:v>
                </c:pt>
                <c:pt idx="50">
                  <c:v>41022</c:v>
                </c:pt>
                <c:pt idx="51">
                  <c:v>41023</c:v>
                </c:pt>
                <c:pt idx="52">
                  <c:v>41024</c:v>
                </c:pt>
                <c:pt idx="53">
                  <c:v>41025</c:v>
                </c:pt>
                <c:pt idx="54">
                  <c:v>41026</c:v>
                </c:pt>
                <c:pt idx="55">
                  <c:v>41031</c:v>
                </c:pt>
                <c:pt idx="56">
                  <c:v>41032</c:v>
                </c:pt>
                <c:pt idx="57">
                  <c:v>41033</c:v>
                </c:pt>
                <c:pt idx="58">
                  <c:v>41036</c:v>
                </c:pt>
                <c:pt idx="59">
                  <c:v>41037</c:v>
                </c:pt>
                <c:pt idx="60">
                  <c:v>41038</c:v>
                </c:pt>
                <c:pt idx="61">
                  <c:v>41039</c:v>
                </c:pt>
                <c:pt idx="62">
                  <c:v>41040</c:v>
                </c:pt>
                <c:pt idx="63">
                  <c:v>41043</c:v>
                </c:pt>
                <c:pt idx="64">
                  <c:v>41044</c:v>
                </c:pt>
                <c:pt idx="65">
                  <c:v>41045</c:v>
                </c:pt>
                <c:pt idx="66">
                  <c:v>41046</c:v>
                </c:pt>
                <c:pt idx="67">
                  <c:v>41047</c:v>
                </c:pt>
                <c:pt idx="68">
                  <c:v>41050</c:v>
                </c:pt>
                <c:pt idx="69">
                  <c:v>41051</c:v>
                </c:pt>
                <c:pt idx="70">
                  <c:v>41052</c:v>
                </c:pt>
                <c:pt idx="71">
                  <c:v>41053</c:v>
                </c:pt>
                <c:pt idx="72">
                  <c:v>41054</c:v>
                </c:pt>
                <c:pt idx="73">
                  <c:v>41057</c:v>
                </c:pt>
                <c:pt idx="74">
                  <c:v>41058</c:v>
                </c:pt>
                <c:pt idx="75">
                  <c:v>41059</c:v>
                </c:pt>
                <c:pt idx="76">
                  <c:v>41060</c:v>
                </c:pt>
                <c:pt idx="77">
                  <c:v>41061</c:v>
                </c:pt>
                <c:pt idx="78">
                  <c:v>41064</c:v>
                </c:pt>
                <c:pt idx="79">
                  <c:v>41065</c:v>
                </c:pt>
                <c:pt idx="80">
                  <c:v>41066</c:v>
                </c:pt>
                <c:pt idx="81">
                  <c:v>41067</c:v>
                </c:pt>
                <c:pt idx="82">
                  <c:v>41068</c:v>
                </c:pt>
                <c:pt idx="83">
                  <c:v>41071</c:v>
                </c:pt>
                <c:pt idx="84">
                  <c:v>41072</c:v>
                </c:pt>
                <c:pt idx="85">
                  <c:v>41073</c:v>
                </c:pt>
                <c:pt idx="86">
                  <c:v>41074</c:v>
                </c:pt>
                <c:pt idx="87">
                  <c:v>41075</c:v>
                </c:pt>
                <c:pt idx="88">
                  <c:v>41078</c:v>
                </c:pt>
                <c:pt idx="89">
                  <c:v>41079</c:v>
                </c:pt>
                <c:pt idx="90">
                  <c:v>41080</c:v>
                </c:pt>
                <c:pt idx="91">
                  <c:v>41081</c:v>
                </c:pt>
                <c:pt idx="92">
                  <c:v>41085</c:v>
                </c:pt>
                <c:pt idx="93">
                  <c:v>41086</c:v>
                </c:pt>
                <c:pt idx="94">
                  <c:v>41087</c:v>
                </c:pt>
                <c:pt idx="95">
                  <c:v>41088</c:v>
                </c:pt>
                <c:pt idx="96">
                  <c:v>41089</c:v>
                </c:pt>
                <c:pt idx="97">
                  <c:v>41092</c:v>
                </c:pt>
                <c:pt idx="98">
                  <c:v>41093</c:v>
                </c:pt>
                <c:pt idx="99">
                  <c:v>41094</c:v>
                </c:pt>
                <c:pt idx="100">
                  <c:v>41095</c:v>
                </c:pt>
                <c:pt idx="101">
                  <c:v>41096</c:v>
                </c:pt>
                <c:pt idx="102">
                  <c:v>41099</c:v>
                </c:pt>
                <c:pt idx="103">
                  <c:v>41100</c:v>
                </c:pt>
                <c:pt idx="104">
                  <c:v>41101</c:v>
                </c:pt>
                <c:pt idx="105">
                  <c:v>41102</c:v>
                </c:pt>
                <c:pt idx="106">
                  <c:v>41103</c:v>
                </c:pt>
                <c:pt idx="107">
                  <c:v>41106</c:v>
                </c:pt>
                <c:pt idx="108">
                  <c:v>41107</c:v>
                </c:pt>
                <c:pt idx="109">
                  <c:v>41108</c:v>
                </c:pt>
                <c:pt idx="110">
                  <c:v>41109</c:v>
                </c:pt>
                <c:pt idx="111">
                  <c:v>41110</c:v>
                </c:pt>
                <c:pt idx="112">
                  <c:v>41113</c:v>
                </c:pt>
                <c:pt idx="113">
                  <c:v>41114</c:v>
                </c:pt>
                <c:pt idx="114">
                  <c:v>41115</c:v>
                </c:pt>
                <c:pt idx="115">
                  <c:v>41116</c:v>
                </c:pt>
                <c:pt idx="116">
                  <c:v>41117</c:v>
                </c:pt>
                <c:pt idx="117">
                  <c:v>41120</c:v>
                </c:pt>
                <c:pt idx="118">
                  <c:v>41121</c:v>
                </c:pt>
                <c:pt idx="119">
                  <c:v>41122</c:v>
                </c:pt>
                <c:pt idx="120">
                  <c:v>41123</c:v>
                </c:pt>
                <c:pt idx="121">
                  <c:v>41124</c:v>
                </c:pt>
                <c:pt idx="122">
                  <c:v>41127</c:v>
                </c:pt>
                <c:pt idx="123">
                  <c:v>41128</c:v>
                </c:pt>
                <c:pt idx="124">
                  <c:v>41129</c:v>
                </c:pt>
                <c:pt idx="125">
                  <c:v>41130</c:v>
                </c:pt>
                <c:pt idx="126">
                  <c:v>41131</c:v>
                </c:pt>
                <c:pt idx="127">
                  <c:v>41134</c:v>
                </c:pt>
                <c:pt idx="128">
                  <c:v>41135</c:v>
                </c:pt>
                <c:pt idx="129">
                  <c:v>41136</c:v>
                </c:pt>
                <c:pt idx="130">
                  <c:v>41137</c:v>
                </c:pt>
                <c:pt idx="131">
                  <c:v>41138</c:v>
                </c:pt>
                <c:pt idx="132">
                  <c:v>41141</c:v>
                </c:pt>
                <c:pt idx="133">
                  <c:v>41142</c:v>
                </c:pt>
                <c:pt idx="134">
                  <c:v>41143</c:v>
                </c:pt>
                <c:pt idx="135">
                  <c:v>41144</c:v>
                </c:pt>
                <c:pt idx="136">
                  <c:v>41145</c:v>
                </c:pt>
                <c:pt idx="137">
                  <c:v>41148</c:v>
                </c:pt>
                <c:pt idx="138">
                  <c:v>41149</c:v>
                </c:pt>
                <c:pt idx="139">
                  <c:v>41150</c:v>
                </c:pt>
                <c:pt idx="140">
                  <c:v>41151</c:v>
                </c:pt>
                <c:pt idx="141">
                  <c:v>41152</c:v>
                </c:pt>
                <c:pt idx="142">
                  <c:v>41155</c:v>
                </c:pt>
                <c:pt idx="143">
                  <c:v>41156</c:v>
                </c:pt>
                <c:pt idx="144">
                  <c:v>41157</c:v>
                </c:pt>
                <c:pt idx="145">
                  <c:v>41158</c:v>
                </c:pt>
                <c:pt idx="146">
                  <c:v>41159</c:v>
                </c:pt>
                <c:pt idx="147">
                  <c:v>41162</c:v>
                </c:pt>
                <c:pt idx="148">
                  <c:v>41163</c:v>
                </c:pt>
                <c:pt idx="149">
                  <c:v>41164</c:v>
                </c:pt>
                <c:pt idx="150">
                  <c:v>41165</c:v>
                </c:pt>
                <c:pt idx="151">
                  <c:v>41166</c:v>
                </c:pt>
                <c:pt idx="152">
                  <c:v>41169</c:v>
                </c:pt>
                <c:pt idx="153">
                  <c:v>41170</c:v>
                </c:pt>
                <c:pt idx="154">
                  <c:v>41171</c:v>
                </c:pt>
                <c:pt idx="155">
                  <c:v>41172</c:v>
                </c:pt>
                <c:pt idx="156">
                  <c:v>41173</c:v>
                </c:pt>
                <c:pt idx="157">
                  <c:v>41176</c:v>
                </c:pt>
                <c:pt idx="158">
                  <c:v>41177</c:v>
                </c:pt>
                <c:pt idx="159">
                  <c:v>41178</c:v>
                </c:pt>
                <c:pt idx="160">
                  <c:v>41179</c:v>
                </c:pt>
                <c:pt idx="161">
                  <c:v>41180</c:v>
                </c:pt>
                <c:pt idx="162">
                  <c:v>41190</c:v>
                </c:pt>
                <c:pt idx="163">
                  <c:v>41191</c:v>
                </c:pt>
                <c:pt idx="164">
                  <c:v>41192</c:v>
                </c:pt>
                <c:pt idx="165">
                  <c:v>41193</c:v>
                </c:pt>
                <c:pt idx="166">
                  <c:v>41194</c:v>
                </c:pt>
                <c:pt idx="167">
                  <c:v>41197</c:v>
                </c:pt>
                <c:pt idx="168">
                  <c:v>41198</c:v>
                </c:pt>
                <c:pt idx="169">
                  <c:v>41199</c:v>
                </c:pt>
                <c:pt idx="170">
                  <c:v>41200</c:v>
                </c:pt>
                <c:pt idx="171">
                  <c:v>41201</c:v>
                </c:pt>
                <c:pt idx="172">
                  <c:v>41204</c:v>
                </c:pt>
                <c:pt idx="173">
                  <c:v>41205</c:v>
                </c:pt>
                <c:pt idx="174">
                  <c:v>41206</c:v>
                </c:pt>
                <c:pt idx="175">
                  <c:v>41207</c:v>
                </c:pt>
                <c:pt idx="176">
                  <c:v>41208</c:v>
                </c:pt>
                <c:pt idx="177">
                  <c:v>41211</c:v>
                </c:pt>
                <c:pt idx="178">
                  <c:v>41212</c:v>
                </c:pt>
                <c:pt idx="179">
                  <c:v>41213</c:v>
                </c:pt>
                <c:pt idx="180">
                  <c:v>41214</c:v>
                </c:pt>
                <c:pt idx="181">
                  <c:v>41215</c:v>
                </c:pt>
                <c:pt idx="182">
                  <c:v>41218</c:v>
                </c:pt>
                <c:pt idx="183">
                  <c:v>41219</c:v>
                </c:pt>
                <c:pt idx="184">
                  <c:v>41220</c:v>
                </c:pt>
                <c:pt idx="185">
                  <c:v>41221</c:v>
                </c:pt>
                <c:pt idx="186">
                  <c:v>41222</c:v>
                </c:pt>
                <c:pt idx="187">
                  <c:v>41225</c:v>
                </c:pt>
                <c:pt idx="188">
                  <c:v>41226</c:v>
                </c:pt>
                <c:pt idx="189">
                  <c:v>41227</c:v>
                </c:pt>
                <c:pt idx="190">
                  <c:v>41228</c:v>
                </c:pt>
                <c:pt idx="191">
                  <c:v>41229</c:v>
                </c:pt>
                <c:pt idx="192">
                  <c:v>41232</c:v>
                </c:pt>
                <c:pt idx="193">
                  <c:v>41233</c:v>
                </c:pt>
                <c:pt idx="194">
                  <c:v>41234</c:v>
                </c:pt>
                <c:pt idx="195">
                  <c:v>41235</c:v>
                </c:pt>
                <c:pt idx="196">
                  <c:v>41236</c:v>
                </c:pt>
                <c:pt idx="197">
                  <c:v>41239</c:v>
                </c:pt>
                <c:pt idx="198">
                  <c:v>41240</c:v>
                </c:pt>
                <c:pt idx="199">
                  <c:v>41241</c:v>
                </c:pt>
                <c:pt idx="200">
                  <c:v>41242</c:v>
                </c:pt>
                <c:pt idx="201">
                  <c:v>41243</c:v>
                </c:pt>
                <c:pt idx="202">
                  <c:v>41246</c:v>
                </c:pt>
                <c:pt idx="203">
                  <c:v>41247</c:v>
                </c:pt>
                <c:pt idx="204">
                  <c:v>41248</c:v>
                </c:pt>
                <c:pt idx="205">
                  <c:v>41249</c:v>
                </c:pt>
                <c:pt idx="206">
                  <c:v>41250</c:v>
                </c:pt>
                <c:pt idx="207">
                  <c:v>41253</c:v>
                </c:pt>
                <c:pt idx="208">
                  <c:v>41254</c:v>
                </c:pt>
                <c:pt idx="209">
                  <c:v>41255</c:v>
                </c:pt>
                <c:pt idx="210">
                  <c:v>41256</c:v>
                </c:pt>
                <c:pt idx="211">
                  <c:v>41257</c:v>
                </c:pt>
                <c:pt idx="212">
                  <c:v>41260</c:v>
                </c:pt>
                <c:pt idx="213">
                  <c:v>41261</c:v>
                </c:pt>
                <c:pt idx="214">
                  <c:v>41262</c:v>
                </c:pt>
                <c:pt idx="215">
                  <c:v>41263</c:v>
                </c:pt>
                <c:pt idx="216">
                  <c:v>41264</c:v>
                </c:pt>
                <c:pt idx="217">
                  <c:v>41267</c:v>
                </c:pt>
                <c:pt idx="218">
                  <c:v>41268</c:v>
                </c:pt>
                <c:pt idx="219">
                  <c:v>41269</c:v>
                </c:pt>
                <c:pt idx="220">
                  <c:v>41270</c:v>
                </c:pt>
                <c:pt idx="221">
                  <c:v>41271</c:v>
                </c:pt>
                <c:pt idx="222">
                  <c:v>41274</c:v>
                </c:pt>
                <c:pt idx="223">
                  <c:v>41278</c:v>
                </c:pt>
                <c:pt idx="224">
                  <c:v>41281</c:v>
                </c:pt>
                <c:pt idx="225">
                  <c:v>41282</c:v>
                </c:pt>
                <c:pt idx="226">
                  <c:v>41283</c:v>
                </c:pt>
                <c:pt idx="227">
                  <c:v>41284</c:v>
                </c:pt>
                <c:pt idx="228">
                  <c:v>41285</c:v>
                </c:pt>
                <c:pt idx="229">
                  <c:v>41288</c:v>
                </c:pt>
                <c:pt idx="230">
                  <c:v>41289</c:v>
                </c:pt>
                <c:pt idx="231">
                  <c:v>41290</c:v>
                </c:pt>
                <c:pt idx="232">
                  <c:v>41291</c:v>
                </c:pt>
                <c:pt idx="233">
                  <c:v>41292</c:v>
                </c:pt>
                <c:pt idx="234">
                  <c:v>41295</c:v>
                </c:pt>
                <c:pt idx="235">
                  <c:v>41296</c:v>
                </c:pt>
                <c:pt idx="236">
                  <c:v>41297</c:v>
                </c:pt>
                <c:pt idx="237">
                  <c:v>41298</c:v>
                </c:pt>
                <c:pt idx="238">
                  <c:v>41299</c:v>
                </c:pt>
                <c:pt idx="239">
                  <c:v>41302</c:v>
                </c:pt>
                <c:pt idx="240">
                  <c:v>41303</c:v>
                </c:pt>
                <c:pt idx="241">
                  <c:v>41304</c:v>
                </c:pt>
                <c:pt idx="242">
                  <c:v>41305</c:v>
                </c:pt>
                <c:pt idx="243">
                  <c:v>41306</c:v>
                </c:pt>
                <c:pt idx="244">
                  <c:v>41309</c:v>
                </c:pt>
                <c:pt idx="245">
                  <c:v>41310</c:v>
                </c:pt>
                <c:pt idx="246">
                  <c:v>41311</c:v>
                </c:pt>
                <c:pt idx="247">
                  <c:v>41312</c:v>
                </c:pt>
                <c:pt idx="248">
                  <c:v>41313</c:v>
                </c:pt>
                <c:pt idx="249">
                  <c:v>41323</c:v>
                </c:pt>
                <c:pt idx="250">
                  <c:v>41324</c:v>
                </c:pt>
                <c:pt idx="251">
                  <c:v>41325</c:v>
                </c:pt>
                <c:pt idx="252">
                  <c:v>41326</c:v>
                </c:pt>
                <c:pt idx="253">
                  <c:v>41327</c:v>
                </c:pt>
                <c:pt idx="254">
                  <c:v>41330</c:v>
                </c:pt>
                <c:pt idx="255">
                  <c:v>41331</c:v>
                </c:pt>
                <c:pt idx="256">
                  <c:v>41332</c:v>
                </c:pt>
                <c:pt idx="257">
                  <c:v>41333</c:v>
                </c:pt>
                <c:pt idx="258">
                  <c:v>41334</c:v>
                </c:pt>
                <c:pt idx="259">
                  <c:v>41337</c:v>
                </c:pt>
                <c:pt idx="260">
                  <c:v>41338</c:v>
                </c:pt>
                <c:pt idx="261">
                  <c:v>41339</c:v>
                </c:pt>
                <c:pt idx="262">
                  <c:v>41340</c:v>
                </c:pt>
                <c:pt idx="263">
                  <c:v>41341</c:v>
                </c:pt>
                <c:pt idx="264">
                  <c:v>41344</c:v>
                </c:pt>
                <c:pt idx="265">
                  <c:v>41345</c:v>
                </c:pt>
                <c:pt idx="266">
                  <c:v>41346</c:v>
                </c:pt>
                <c:pt idx="267">
                  <c:v>41347</c:v>
                </c:pt>
                <c:pt idx="268">
                  <c:v>41348</c:v>
                </c:pt>
                <c:pt idx="269">
                  <c:v>41351</c:v>
                </c:pt>
                <c:pt idx="270">
                  <c:v>41352</c:v>
                </c:pt>
                <c:pt idx="271">
                  <c:v>41353</c:v>
                </c:pt>
                <c:pt idx="272">
                  <c:v>41354</c:v>
                </c:pt>
                <c:pt idx="273">
                  <c:v>41355</c:v>
                </c:pt>
                <c:pt idx="274">
                  <c:v>41358</c:v>
                </c:pt>
                <c:pt idx="275">
                  <c:v>41359</c:v>
                </c:pt>
                <c:pt idx="276">
                  <c:v>41360</c:v>
                </c:pt>
                <c:pt idx="277">
                  <c:v>41361</c:v>
                </c:pt>
                <c:pt idx="278">
                  <c:v>41362</c:v>
                </c:pt>
                <c:pt idx="279">
                  <c:v>41365</c:v>
                </c:pt>
                <c:pt idx="280">
                  <c:v>41366</c:v>
                </c:pt>
                <c:pt idx="281">
                  <c:v>41367</c:v>
                </c:pt>
                <c:pt idx="282">
                  <c:v>41372</c:v>
                </c:pt>
                <c:pt idx="283">
                  <c:v>41373</c:v>
                </c:pt>
                <c:pt idx="284">
                  <c:v>41374</c:v>
                </c:pt>
                <c:pt idx="285">
                  <c:v>41375</c:v>
                </c:pt>
                <c:pt idx="286">
                  <c:v>41376</c:v>
                </c:pt>
                <c:pt idx="287">
                  <c:v>41379</c:v>
                </c:pt>
                <c:pt idx="288">
                  <c:v>41380</c:v>
                </c:pt>
                <c:pt idx="289">
                  <c:v>41381</c:v>
                </c:pt>
                <c:pt idx="290">
                  <c:v>41382</c:v>
                </c:pt>
                <c:pt idx="291">
                  <c:v>41383</c:v>
                </c:pt>
                <c:pt idx="292">
                  <c:v>41386</c:v>
                </c:pt>
                <c:pt idx="293">
                  <c:v>41387</c:v>
                </c:pt>
                <c:pt idx="294">
                  <c:v>41388</c:v>
                </c:pt>
                <c:pt idx="295">
                  <c:v>41389</c:v>
                </c:pt>
                <c:pt idx="296">
                  <c:v>41390</c:v>
                </c:pt>
                <c:pt idx="297">
                  <c:v>41396</c:v>
                </c:pt>
                <c:pt idx="298">
                  <c:v>41397</c:v>
                </c:pt>
                <c:pt idx="299">
                  <c:v>41400</c:v>
                </c:pt>
                <c:pt idx="300">
                  <c:v>41401</c:v>
                </c:pt>
                <c:pt idx="301">
                  <c:v>41402</c:v>
                </c:pt>
                <c:pt idx="302">
                  <c:v>41403</c:v>
                </c:pt>
                <c:pt idx="303">
                  <c:v>41404</c:v>
                </c:pt>
                <c:pt idx="304">
                  <c:v>41407</c:v>
                </c:pt>
                <c:pt idx="305">
                  <c:v>41408</c:v>
                </c:pt>
                <c:pt idx="306">
                  <c:v>41409</c:v>
                </c:pt>
                <c:pt idx="307">
                  <c:v>41410</c:v>
                </c:pt>
                <c:pt idx="308">
                  <c:v>41411</c:v>
                </c:pt>
                <c:pt idx="309">
                  <c:v>41414</c:v>
                </c:pt>
                <c:pt idx="310">
                  <c:v>41415</c:v>
                </c:pt>
                <c:pt idx="311">
                  <c:v>41416</c:v>
                </c:pt>
                <c:pt idx="312">
                  <c:v>41417</c:v>
                </c:pt>
                <c:pt idx="313">
                  <c:v>41418</c:v>
                </c:pt>
                <c:pt idx="314">
                  <c:v>41421</c:v>
                </c:pt>
                <c:pt idx="315">
                  <c:v>41422</c:v>
                </c:pt>
                <c:pt idx="316">
                  <c:v>41423</c:v>
                </c:pt>
                <c:pt idx="317">
                  <c:v>41424</c:v>
                </c:pt>
                <c:pt idx="318">
                  <c:v>41425</c:v>
                </c:pt>
                <c:pt idx="319">
                  <c:v>41428</c:v>
                </c:pt>
                <c:pt idx="320">
                  <c:v>41429</c:v>
                </c:pt>
                <c:pt idx="321">
                  <c:v>41430</c:v>
                </c:pt>
                <c:pt idx="322">
                  <c:v>41431</c:v>
                </c:pt>
                <c:pt idx="323">
                  <c:v>41432</c:v>
                </c:pt>
                <c:pt idx="324">
                  <c:v>41438</c:v>
                </c:pt>
                <c:pt idx="325">
                  <c:v>41439</c:v>
                </c:pt>
                <c:pt idx="326">
                  <c:v>41442</c:v>
                </c:pt>
                <c:pt idx="327">
                  <c:v>41443</c:v>
                </c:pt>
                <c:pt idx="328">
                  <c:v>41444</c:v>
                </c:pt>
                <c:pt idx="329">
                  <c:v>41445</c:v>
                </c:pt>
                <c:pt idx="330">
                  <c:v>41446</c:v>
                </c:pt>
                <c:pt idx="331">
                  <c:v>41449</c:v>
                </c:pt>
                <c:pt idx="332">
                  <c:v>41450</c:v>
                </c:pt>
                <c:pt idx="333">
                  <c:v>41451</c:v>
                </c:pt>
                <c:pt idx="334">
                  <c:v>41452</c:v>
                </c:pt>
                <c:pt idx="335">
                  <c:v>41453</c:v>
                </c:pt>
                <c:pt idx="336">
                  <c:v>41456</c:v>
                </c:pt>
                <c:pt idx="337">
                  <c:v>41457</c:v>
                </c:pt>
                <c:pt idx="338">
                  <c:v>41458</c:v>
                </c:pt>
                <c:pt idx="339">
                  <c:v>41459</c:v>
                </c:pt>
                <c:pt idx="340">
                  <c:v>41460</c:v>
                </c:pt>
                <c:pt idx="341">
                  <c:v>41463</c:v>
                </c:pt>
                <c:pt idx="342">
                  <c:v>41464</c:v>
                </c:pt>
                <c:pt idx="343">
                  <c:v>41465</c:v>
                </c:pt>
                <c:pt idx="344">
                  <c:v>41466</c:v>
                </c:pt>
                <c:pt idx="345">
                  <c:v>41467</c:v>
                </c:pt>
                <c:pt idx="346">
                  <c:v>41470</c:v>
                </c:pt>
                <c:pt idx="347">
                  <c:v>41471</c:v>
                </c:pt>
                <c:pt idx="348">
                  <c:v>41472</c:v>
                </c:pt>
                <c:pt idx="349">
                  <c:v>41473</c:v>
                </c:pt>
                <c:pt idx="350">
                  <c:v>41474</c:v>
                </c:pt>
                <c:pt idx="351">
                  <c:v>41477</c:v>
                </c:pt>
                <c:pt idx="352">
                  <c:v>41478</c:v>
                </c:pt>
                <c:pt idx="353">
                  <c:v>41479</c:v>
                </c:pt>
                <c:pt idx="354">
                  <c:v>41480</c:v>
                </c:pt>
                <c:pt idx="355">
                  <c:v>41481</c:v>
                </c:pt>
                <c:pt idx="356">
                  <c:v>41484</c:v>
                </c:pt>
                <c:pt idx="357">
                  <c:v>41485</c:v>
                </c:pt>
                <c:pt idx="358">
                  <c:v>41486</c:v>
                </c:pt>
                <c:pt idx="359">
                  <c:v>41487</c:v>
                </c:pt>
                <c:pt idx="360">
                  <c:v>41488</c:v>
                </c:pt>
                <c:pt idx="361">
                  <c:v>41491</c:v>
                </c:pt>
                <c:pt idx="362">
                  <c:v>41492</c:v>
                </c:pt>
                <c:pt idx="363">
                  <c:v>41493</c:v>
                </c:pt>
                <c:pt idx="364">
                  <c:v>41494</c:v>
                </c:pt>
                <c:pt idx="365">
                  <c:v>41495</c:v>
                </c:pt>
                <c:pt idx="366">
                  <c:v>41498</c:v>
                </c:pt>
                <c:pt idx="367">
                  <c:v>41499</c:v>
                </c:pt>
                <c:pt idx="368">
                  <c:v>41500</c:v>
                </c:pt>
                <c:pt idx="369">
                  <c:v>41501</c:v>
                </c:pt>
                <c:pt idx="370">
                  <c:v>41502</c:v>
                </c:pt>
                <c:pt idx="371">
                  <c:v>41505</c:v>
                </c:pt>
                <c:pt idx="372">
                  <c:v>41506</c:v>
                </c:pt>
                <c:pt idx="373">
                  <c:v>41507</c:v>
                </c:pt>
                <c:pt idx="374">
                  <c:v>41508</c:v>
                </c:pt>
                <c:pt idx="375">
                  <c:v>41509</c:v>
                </c:pt>
                <c:pt idx="376">
                  <c:v>41512</c:v>
                </c:pt>
                <c:pt idx="377">
                  <c:v>41513</c:v>
                </c:pt>
                <c:pt idx="378">
                  <c:v>41514</c:v>
                </c:pt>
                <c:pt idx="379">
                  <c:v>41515</c:v>
                </c:pt>
                <c:pt idx="380">
                  <c:v>41516</c:v>
                </c:pt>
                <c:pt idx="381">
                  <c:v>41519</c:v>
                </c:pt>
                <c:pt idx="382">
                  <c:v>41520</c:v>
                </c:pt>
                <c:pt idx="383">
                  <c:v>41521</c:v>
                </c:pt>
                <c:pt idx="384">
                  <c:v>41522</c:v>
                </c:pt>
                <c:pt idx="385">
                  <c:v>41523</c:v>
                </c:pt>
                <c:pt idx="386">
                  <c:v>41526</c:v>
                </c:pt>
                <c:pt idx="387">
                  <c:v>41527</c:v>
                </c:pt>
                <c:pt idx="388">
                  <c:v>41528</c:v>
                </c:pt>
                <c:pt idx="389">
                  <c:v>41529</c:v>
                </c:pt>
                <c:pt idx="390">
                  <c:v>41530</c:v>
                </c:pt>
                <c:pt idx="391">
                  <c:v>41533</c:v>
                </c:pt>
                <c:pt idx="392">
                  <c:v>41534</c:v>
                </c:pt>
                <c:pt idx="393">
                  <c:v>41535</c:v>
                </c:pt>
                <c:pt idx="394">
                  <c:v>41540</c:v>
                </c:pt>
                <c:pt idx="395">
                  <c:v>41541</c:v>
                </c:pt>
                <c:pt idx="396">
                  <c:v>41542</c:v>
                </c:pt>
                <c:pt idx="397">
                  <c:v>41543</c:v>
                </c:pt>
                <c:pt idx="398">
                  <c:v>41544</c:v>
                </c:pt>
                <c:pt idx="399">
                  <c:v>41547</c:v>
                </c:pt>
                <c:pt idx="400">
                  <c:v>41555</c:v>
                </c:pt>
                <c:pt idx="401">
                  <c:v>41556</c:v>
                </c:pt>
                <c:pt idx="402">
                  <c:v>41557</c:v>
                </c:pt>
                <c:pt idx="403">
                  <c:v>41558</c:v>
                </c:pt>
                <c:pt idx="404">
                  <c:v>41561</c:v>
                </c:pt>
                <c:pt idx="405">
                  <c:v>41562</c:v>
                </c:pt>
                <c:pt idx="406">
                  <c:v>41563</c:v>
                </c:pt>
                <c:pt idx="407">
                  <c:v>41564</c:v>
                </c:pt>
                <c:pt idx="408">
                  <c:v>41565</c:v>
                </c:pt>
                <c:pt idx="409">
                  <c:v>41568</c:v>
                </c:pt>
                <c:pt idx="410">
                  <c:v>41569</c:v>
                </c:pt>
                <c:pt idx="411">
                  <c:v>41570</c:v>
                </c:pt>
                <c:pt idx="412">
                  <c:v>41571</c:v>
                </c:pt>
                <c:pt idx="413">
                  <c:v>41572</c:v>
                </c:pt>
                <c:pt idx="414">
                  <c:v>41575</c:v>
                </c:pt>
                <c:pt idx="415">
                  <c:v>41576</c:v>
                </c:pt>
                <c:pt idx="416">
                  <c:v>41577</c:v>
                </c:pt>
                <c:pt idx="417">
                  <c:v>41578</c:v>
                </c:pt>
                <c:pt idx="418">
                  <c:v>41579</c:v>
                </c:pt>
                <c:pt idx="419">
                  <c:v>41582</c:v>
                </c:pt>
                <c:pt idx="420">
                  <c:v>41583</c:v>
                </c:pt>
                <c:pt idx="421">
                  <c:v>41584</c:v>
                </c:pt>
                <c:pt idx="422">
                  <c:v>41585</c:v>
                </c:pt>
                <c:pt idx="423">
                  <c:v>41586</c:v>
                </c:pt>
                <c:pt idx="424">
                  <c:v>41589</c:v>
                </c:pt>
                <c:pt idx="425">
                  <c:v>41590</c:v>
                </c:pt>
                <c:pt idx="426">
                  <c:v>41591</c:v>
                </c:pt>
                <c:pt idx="427">
                  <c:v>41592</c:v>
                </c:pt>
                <c:pt idx="428">
                  <c:v>41593</c:v>
                </c:pt>
                <c:pt idx="429">
                  <c:v>41596</c:v>
                </c:pt>
                <c:pt idx="430">
                  <c:v>41597</c:v>
                </c:pt>
                <c:pt idx="431">
                  <c:v>41598</c:v>
                </c:pt>
                <c:pt idx="432">
                  <c:v>41599</c:v>
                </c:pt>
                <c:pt idx="433">
                  <c:v>41600</c:v>
                </c:pt>
                <c:pt idx="434">
                  <c:v>41603</c:v>
                </c:pt>
                <c:pt idx="435">
                  <c:v>41604</c:v>
                </c:pt>
                <c:pt idx="436">
                  <c:v>41605</c:v>
                </c:pt>
                <c:pt idx="437">
                  <c:v>41606</c:v>
                </c:pt>
                <c:pt idx="438">
                  <c:v>41607</c:v>
                </c:pt>
                <c:pt idx="439">
                  <c:v>41610</c:v>
                </c:pt>
                <c:pt idx="440">
                  <c:v>41611</c:v>
                </c:pt>
                <c:pt idx="441">
                  <c:v>41612</c:v>
                </c:pt>
                <c:pt idx="442">
                  <c:v>41613</c:v>
                </c:pt>
                <c:pt idx="443">
                  <c:v>41614</c:v>
                </c:pt>
                <c:pt idx="444">
                  <c:v>41617</c:v>
                </c:pt>
                <c:pt idx="445">
                  <c:v>41618</c:v>
                </c:pt>
                <c:pt idx="446">
                  <c:v>41619</c:v>
                </c:pt>
                <c:pt idx="447">
                  <c:v>41620</c:v>
                </c:pt>
                <c:pt idx="448">
                  <c:v>41621</c:v>
                </c:pt>
                <c:pt idx="449">
                  <c:v>41624</c:v>
                </c:pt>
                <c:pt idx="450">
                  <c:v>41625</c:v>
                </c:pt>
                <c:pt idx="451">
                  <c:v>41626</c:v>
                </c:pt>
                <c:pt idx="452">
                  <c:v>41627</c:v>
                </c:pt>
                <c:pt idx="453">
                  <c:v>41628</c:v>
                </c:pt>
                <c:pt idx="454">
                  <c:v>41631</c:v>
                </c:pt>
                <c:pt idx="455">
                  <c:v>41632</c:v>
                </c:pt>
                <c:pt idx="456">
                  <c:v>41633</c:v>
                </c:pt>
                <c:pt idx="457">
                  <c:v>41634</c:v>
                </c:pt>
                <c:pt idx="458">
                  <c:v>41635</c:v>
                </c:pt>
                <c:pt idx="459">
                  <c:v>41638</c:v>
                </c:pt>
                <c:pt idx="460">
                  <c:v>41639</c:v>
                </c:pt>
                <c:pt idx="461">
                  <c:v>41641</c:v>
                </c:pt>
                <c:pt idx="462">
                  <c:v>41642</c:v>
                </c:pt>
                <c:pt idx="463">
                  <c:v>41645</c:v>
                </c:pt>
                <c:pt idx="464">
                  <c:v>41646</c:v>
                </c:pt>
                <c:pt idx="465">
                  <c:v>41647</c:v>
                </c:pt>
                <c:pt idx="466">
                  <c:v>41648</c:v>
                </c:pt>
                <c:pt idx="467">
                  <c:v>41649</c:v>
                </c:pt>
                <c:pt idx="468">
                  <c:v>41652</c:v>
                </c:pt>
                <c:pt idx="469">
                  <c:v>41653</c:v>
                </c:pt>
                <c:pt idx="470">
                  <c:v>41654</c:v>
                </c:pt>
                <c:pt idx="471">
                  <c:v>41655</c:v>
                </c:pt>
                <c:pt idx="472">
                  <c:v>41656</c:v>
                </c:pt>
                <c:pt idx="473">
                  <c:v>41659</c:v>
                </c:pt>
                <c:pt idx="474">
                  <c:v>41660</c:v>
                </c:pt>
                <c:pt idx="475">
                  <c:v>41661</c:v>
                </c:pt>
                <c:pt idx="476">
                  <c:v>41662</c:v>
                </c:pt>
                <c:pt idx="477">
                  <c:v>41663</c:v>
                </c:pt>
                <c:pt idx="478">
                  <c:v>41666</c:v>
                </c:pt>
                <c:pt idx="479">
                  <c:v>41667</c:v>
                </c:pt>
                <c:pt idx="480">
                  <c:v>41668</c:v>
                </c:pt>
                <c:pt idx="481">
                  <c:v>41669</c:v>
                </c:pt>
                <c:pt idx="482">
                  <c:v>41677</c:v>
                </c:pt>
                <c:pt idx="483">
                  <c:v>41680</c:v>
                </c:pt>
                <c:pt idx="484">
                  <c:v>41681</c:v>
                </c:pt>
                <c:pt idx="485">
                  <c:v>41682</c:v>
                </c:pt>
                <c:pt idx="486">
                  <c:v>41683</c:v>
                </c:pt>
                <c:pt idx="487">
                  <c:v>41684</c:v>
                </c:pt>
                <c:pt idx="488">
                  <c:v>41687</c:v>
                </c:pt>
                <c:pt idx="489">
                  <c:v>41688</c:v>
                </c:pt>
                <c:pt idx="490">
                  <c:v>41689</c:v>
                </c:pt>
                <c:pt idx="491">
                  <c:v>41690</c:v>
                </c:pt>
                <c:pt idx="492">
                  <c:v>41691</c:v>
                </c:pt>
                <c:pt idx="493">
                  <c:v>41694</c:v>
                </c:pt>
                <c:pt idx="494">
                  <c:v>41695</c:v>
                </c:pt>
                <c:pt idx="495">
                  <c:v>41696</c:v>
                </c:pt>
                <c:pt idx="496">
                  <c:v>41697</c:v>
                </c:pt>
                <c:pt idx="497">
                  <c:v>41698</c:v>
                </c:pt>
                <c:pt idx="498">
                  <c:v>41701</c:v>
                </c:pt>
                <c:pt idx="499">
                  <c:v>41702</c:v>
                </c:pt>
                <c:pt idx="500">
                  <c:v>41703</c:v>
                </c:pt>
                <c:pt idx="501">
                  <c:v>41704</c:v>
                </c:pt>
                <c:pt idx="502">
                  <c:v>41705</c:v>
                </c:pt>
                <c:pt idx="503">
                  <c:v>41708</c:v>
                </c:pt>
                <c:pt idx="504">
                  <c:v>41709</c:v>
                </c:pt>
                <c:pt idx="505">
                  <c:v>41710</c:v>
                </c:pt>
                <c:pt idx="506">
                  <c:v>41711</c:v>
                </c:pt>
                <c:pt idx="507">
                  <c:v>41712</c:v>
                </c:pt>
                <c:pt idx="508">
                  <c:v>41715</c:v>
                </c:pt>
                <c:pt idx="509">
                  <c:v>41716</c:v>
                </c:pt>
                <c:pt idx="510">
                  <c:v>41717</c:v>
                </c:pt>
                <c:pt idx="511">
                  <c:v>41718</c:v>
                </c:pt>
                <c:pt idx="512">
                  <c:v>41719</c:v>
                </c:pt>
                <c:pt idx="513">
                  <c:v>41722</c:v>
                </c:pt>
                <c:pt idx="514">
                  <c:v>41723</c:v>
                </c:pt>
                <c:pt idx="515">
                  <c:v>41724</c:v>
                </c:pt>
                <c:pt idx="516">
                  <c:v>41725</c:v>
                </c:pt>
                <c:pt idx="517">
                  <c:v>41726</c:v>
                </c:pt>
                <c:pt idx="518">
                  <c:v>41729</c:v>
                </c:pt>
                <c:pt idx="519">
                  <c:v>41730</c:v>
                </c:pt>
                <c:pt idx="520">
                  <c:v>41731</c:v>
                </c:pt>
                <c:pt idx="521">
                  <c:v>41732</c:v>
                </c:pt>
                <c:pt idx="522">
                  <c:v>41733</c:v>
                </c:pt>
                <c:pt idx="523">
                  <c:v>41737</c:v>
                </c:pt>
                <c:pt idx="524">
                  <c:v>41738</c:v>
                </c:pt>
                <c:pt idx="525">
                  <c:v>41739</c:v>
                </c:pt>
                <c:pt idx="526">
                  <c:v>41740</c:v>
                </c:pt>
                <c:pt idx="527">
                  <c:v>41743</c:v>
                </c:pt>
                <c:pt idx="528">
                  <c:v>41744</c:v>
                </c:pt>
                <c:pt idx="529">
                  <c:v>41745</c:v>
                </c:pt>
                <c:pt idx="530">
                  <c:v>41746</c:v>
                </c:pt>
                <c:pt idx="531">
                  <c:v>41747</c:v>
                </c:pt>
                <c:pt idx="532">
                  <c:v>41750</c:v>
                </c:pt>
                <c:pt idx="533">
                  <c:v>41751</c:v>
                </c:pt>
                <c:pt idx="534">
                  <c:v>41752</c:v>
                </c:pt>
                <c:pt idx="535">
                  <c:v>41753</c:v>
                </c:pt>
                <c:pt idx="536">
                  <c:v>41754</c:v>
                </c:pt>
                <c:pt idx="537">
                  <c:v>41757</c:v>
                </c:pt>
                <c:pt idx="538">
                  <c:v>41758</c:v>
                </c:pt>
                <c:pt idx="539">
                  <c:v>41759</c:v>
                </c:pt>
                <c:pt idx="540">
                  <c:v>41764</c:v>
                </c:pt>
                <c:pt idx="541">
                  <c:v>41765</c:v>
                </c:pt>
                <c:pt idx="542">
                  <c:v>41766</c:v>
                </c:pt>
                <c:pt idx="543">
                  <c:v>41767</c:v>
                </c:pt>
                <c:pt idx="544">
                  <c:v>41768</c:v>
                </c:pt>
                <c:pt idx="545">
                  <c:v>41771</c:v>
                </c:pt>
                <c:pt idx="546">
                  <c:v>41772</c:v>
                </c:pt>
                <c:pt idx="547">
                  <c:v>41773</c:v>
                </c:pt>
                <c:pt idx="548">
                  <c:v>41774</c:v>
                </c:pt>
                <c:pt idx="549">
                  <c:v>41775</c:v>
                </c:pt>
                <c:pt idx="550">
                  <c:v>41778</c:v>
                </c:pt>
                <c:pt idx="551">
                  <c:v>41779</c:v>
                </c:pt>
                <c:pt idx="552">
                  <c:v>41780</c:v>
                </c:pt>
                <c:pt idx="553">
                  <c:v>41781</c:v>
                </c:pt>
                <c:pt idx="554">
                  <c:v>41782</c:v>
                </c:pt>
                <c:pt idx="555">
                  <c:v>41785</c:v>
                </c:pt>
                <c:pt idx="556">
                  <c:v>41786</c:v>
                </c:pt>
                <c:pt idx="557">
                  <c:v>41787</c:v>
                </c:pt>
                <c:pt idx="558">
                  <c:v>41788</c:v>
                </c:pt>
                <c:pt idx="559">
                  <c:v>41789</c:v>
                </c:pt>
                <c:pt idx="560">
                  <c:v>41793</c:v>
                </c:pt>
                <c:pt idx="561">
                  <c:v>41794</c:v>
                </c:pt>
                <c:pt idx="562">
                  <c:v>41795</c:v>
                </c:pt>
                <c:pt idx="563">
                  <c:v>41796</c:v>
                </c:pt>
                <c:pt idx="564">
                  <c:v>41799</c:v>
                </c:pt>
                <c:pt idx="565">
                  <c:v>41800</c:v>
                </c:pt>
                <c:pt idx="566">
                  <c:v>41801</c:v>
                </c:pt>
                <c:pt idx="567">
                  <c:v>41802</c:v>
                </c:pt>
                <c:pt idx="568">
                  <c:v>41803</c:v>
                </c:pt>
                <c:pt idx="569">
                  <c:v>41806</c:v>
                </c:pt>
                <c:pt idx="570">
                  <c:v>41807</c:v>
                </c:pt>
                <c:pt idx="571">
                  <c:v>41808</c:v>
                </c:pt>
                <c:pt idx="572">
                  <c:v>41809</c:v>
                </c:pt>
                <c:pt idx="573">
                  <c:v>41810</c:v>
                </c:pt>
                <c:pt idx="574">
                  <c:v>41813</c:v>
                </c:pt>
                <c:pt idx="575">
                  <c:v>41814</c:v>
                </c:pt>
                <c:pt idx="576">
                  <c:v>41815</c:v>
                </c:pt>
                <c:pt idx="577">
                  <c:v>41816</c:v>
                </c:pt>
                <c:pt idx="578">
                  <c:v>41817</c:v>
                </c:pt>
                <c:pt idx="579">
                  <c:v>41820</c:v>
                </c:pt>
                <c:pt idx="580">
                  <c:v>41821</c:v>
                </c:pt>
                <c:pt idx="581">
                  <c:v>41822</c:v>
                </c:pt>
                <c:pt idx="582">
                  <c:v>41823</c:v>
                </c:pt>
                <c:pt idx="583">
                  <c:v>41824</c:v>
                </c:pt>
                <c:pt idx="584">
                  <c:v>41827</c:v>
                </c:pt>
                <c:pt idx="585">
                  <c:v>41828</c:v>
                </c:pt>
                <c:pt idx="586">
                  <c:v>41829</c:v>
                </c:pt>
                <c:pt idx="587">
                  <c:v>41830</c:v>
                </c:pt>
                <c:pt idx="588">
                  <c:v>41831</c:v>
                </c:pt>
                <c:pt idx="589">
                  <c:v>41834</c:v>
                </c:pt>
                <c:pt idx="590">
                  <c:v>41835</c:v>
                </c:pt>
                <c:pt idx="591">
                  <c:v>41836</c:v>
                </c:pt>
                <c:pt idx="592">
                  <c:v>41837</c:v>
                </c:pt>
                <c:pt idx="593">
                  <c:v>41838</c:v>
                </c:pt>
                <c:pt idx="594">
                  <c:v>41841</c:v>
                </c:pt>
                <c:pt idx="595">
                  <c:v>41842</c:v>
                </c:pt>
                <c:pt idx="596">
                  <c:v>41843</c:v>
                </c:pt>
                <c:pt idx="597">
                  <c:v>41844</c:v>
                </c:pt>
                <c:pt idx="598">
                  <c:v>41845</c:v>
                </c:pt>
                <c:pt idx="599">
                  <c:v>41848</c:v>
                </c:pt>
                <c:pt idx="600">
                  <c:v>41849</c:v>
                </c:pt>
                <c:pt idx="601">
                  <c:v>41850</c:v>
                </c:pt>
                <c:pt idx="602">
                  <c:v>41851</c:v>
                </c:pt>
                <c:pt idx="603">
                  <c:v>41852</c:v>
                </c:pt>
                <c:pt idx="604">
                  <c:v>41855</c:v>
                </c:pt>
                <c:pt idx="605">
                  <c:v>41856</c:v>
                </c:pt>
                <c:pt idx="606">
                  <c:v>41857</c:v>
                </c:pt>
                <c:pt idx="607">
                  <c:v>41858</c:v>
                </c:pt>
                <c:pt idx="608">
                  <c:v>41859</c:v>
                </c:pt>
                <c:pt idx="609">
                  <c:v>41862</c:v>
                </c:pt>
                <c:pt idx="610">
                  <c:v>41863</c:v>
                </c:pt>
                <c:pt idx="611">
                  <c:v>41864</c:v>
                </c:pt>
                <c:pt idx="612">
                  <c:v>41865</c:v>
                </c:pt>
                <c:pt idx="613">
                  <c:v>41866</c:v>
                </c:pt>
                <c:pt idx="614">
                  <c:v>41869</c:v>
                </c:pt>
                <c:pt idx="615">
                  <c:v>41870</c:v>
                </c:pt>
                <c:pt idx="616">
                  <c:v>41871</c:v>
                </c:pt>
                <c:pt idx="617">
                  <c:v>41872</c:v>
                </c:pt>
                <c:pt idx="618">
                  <c:v>41873</c:v>
                </c:pt>
                <c:pt idx="619">
                  <c:v>41876</c:v>
                </c:pt>
                <c:pt idx="620">
                  <c:v>41877</c:v>
                </c:pt>
                <c:pt idx="621">
                  <c:v>41878</c:v>
                </c:pt>
                <c:pt idx="622">
                  <c:v>41879</c:v>
                </c:pt>
                <c:pt idx="623">
                  <c:v>41880</c:v>
                </c:pt>
                <c:pt idx="624">
                  <c:v>41883</c:v>
                </c:pt>
                <c:pt idx="625">
                  <c:v>41884</c:v>
                </c:pt>
                <c:pt idx="626">
                  <c:v>41885</c:v>
                </c:pt>
                <c:pt idx="627">
                  <c:v>41886</c:v>
                </c:pt>
                <c:pt idx="628">
                  <c:v>41887</c:v>
                </c:pt>
                <c:pt idx="629">
                  <c:v>41891</c:v>
                </c:pt>
                <c:pt idx="630">
                  <c:v>41892</c:v>
                </c:pt>
                <c:pt idx="631">
                  <c:v>41893</c:v>
                </c:pt>
                <c:pt idx="632">
                  <c:v>41894</c:v>
                </c:pt>
                <c:pt idx="633">
                  <c:v>41897</c:v>
                </c:pt>
                <c:pt idx="634">
                  <c:v>41898</c:v>
                </c:pt>
                <c:pt idx="635">
                  <c:v>41899</c:v>
                </c:pt>
                <c:pt idx="636">
                  <c:v>41900</c:v>
                </c:pt>
                <c:pt idx="637">
                  <c:v>41901</c:v>
                </c:pt>
                <c:pt idx="638">
                  <c:v>41904</c:v>
                </c:pt>
                <c:pt idx="639">
                  <c:v>41905</c:v>
                </c:pt>
                <c:pt idx="640">
                  <c:v>41906</c:v>
                </c:pt>
                <c:pt idx="641">
                  <c:v>41907</c:v>
                </c:pt>
                <c:pt idx="642">
                  <c:v>41908</c:v>
                </c:pt>
                <c:pt idx="643">
                  <c:v>41911</c:v>
                </c:pt>
                <c:pt idx="644">
                  <c:v>41912</c:v>
                </c:pt>
                <c:pt idx="645">
                  <c:v>41920</c:v>
                </c:pt>
                <c:pt idx="646">
                  <c:v>41921</c:v>
                </c:pt>
                <c:pt idx="647">
                  <c:v>41922</c:v>
                </c:pt>
                <c:pt idx="648">
                  <c:v>41925</c:v>
                </c:pt>
                <c:pt idx="649">
                  <c:v>41926</c:v>
                </c:pt>
                <c:pt idx="650">
                  <c:v>41927</c:v>
                </c:pt>
                <c:pt idx="651">
                  <c:v>41928</c:v>
                </c:pt>
                <c:pt idx="652">
                  <c:v>41929</c:v>
                </c:pt>
                <c:pt idx="653">
                  <c:v>41932</c:v>
                </c:pt>
                <c:pt idx="654">
                  <c:v>41933</c:v>
                </c:pt>
                <c:pt idx="655">
                  <c:v>41934</c:v>
                </c:pt>
                <c:pt idx="656">
                  <c:v>41935</c:v>
                </c:pt>
                <c:pt idx="657">
                  <c:v>41936</c:v>
                </c:pt>
                <c:pt idx="658">
                  <c:v>41939</c:v>
                </c:pt>
                <c:pt idx="659">
                  <c:v>41940</c:v>
                </c:pt>
                <c:pt idx="660">
                  <c:v>41941</c:v>
                </c:pt>
                <c:pt idx="661">
                  <c:v>41942</c:v>
                </c:pt>
                <c:pt idx="662">
                  <c:v>41943</c:v>
                </c:pt>
                <c:pt idx="663">
                  <c:v>41946</c:v>
                </c:pt>
                <c:pt idx="664">
                  <c:v>41947</c:v>
                </c:pt>
                <c:pt idx="665">
                  <c:v>41948</c:v>
                </c:pt>
                <c:pt idx="666">
                  <c:v>41949</c:v>
                </c:pt>
                <c:pt idx="667">
                  <c:v>41950</c:v>
                </c:pt>
                <c:pt idx="668">
                  <c:v>41953</c:v>
                </c:pt>
                <c:pt idx="669">
                  <c:v>41954</c:v>
                </c:pt>
                <c:pt idx="670">
                  <c:v>41955</c:v>
                </c:pt>
                <c:pt idx="671">
                  <c:v>41956</c:v>
                </c:pt>
                <c:pt idx="672">
                  <c:v>41957</c:v>
                </c:pt>
                <c:pt idx="673">
                  <c:v>41960</c:v>
                </c:pt>
                <c:pt idx="674">
                  <c:v>41961</c:v>
                </c:pt>
                <c:pt idx="675">
                  <c:v>41962</c:v>
                </c:pt>
                <c:pt idx="676">
                  <c:v>41963</c:v>
                </c:pt>
                <c:pt idx="677">
                  <c:v>41964</c:v>
                </c:pt>
                <c:pt idx="678">
                  <c:v>41967</c:v>
                </c:pt>
                <c:pt idx="679">
                  <c:v>41968</c:v>
                </c:pt>
                <c:pt idx="680">
                  <c:v>41969</c:v>
                </c:pt>
                <c:pt idx="681">
                  <c:v>41970</c:v>
                </c:pt>
                <c:pt idx="682">
                  <c:v>41971</c:v>
                </c:pt>
                <c:pt idx="683">
                  <c:v>41974</c:v>
                </c:pt>
                <c:pt idx="684">
                  <c:v>41975</c:v>
                </c:pt>
                <c:pt idx="685">
                  <c:v>41976</c:v>
                </c:pt>
                <c:pt idx="686">
                  <c:v>41977</c:v>
                </c:pt>
                <c:pt idx="687">
                  <c:v>41978</c:v>
                </c:pt>
                <c:pt idx="688">
                  <c:v>41981</c:v>
                </c:pt>
                <c:pt idx="689">
                  <c:v>41982</c:v>
                </c:pt>
                <c:pt idx="690">
                  <c:v>41983</c:v>
                </c:pt>
                <c:pt idx="691">
                  <c:v>41984</c:v>
                </c:pt>
                <c:pt idx="692">
                  <c:v>41985</c:v>
                </c:pt>
                <c:pt idx="693">
                  <c:v>41988</c:v>
                </c:pt>
                <c:pt idx="694">
                  <c:v>41989</c:v>
                </c:pt>
                <c:pt idx="695">
                  <c:v>41990</c:v>
                </c:pt>
                <c:pt idx="696">
                  <c:v>41991</c:v>
                </c:pt>
                <c:pt idx="697">
                  <c:v>41992</c:v>
                </c:pt>
                <c:pt idx="698">
                  <c:v>41995</c:v>
                </c:pt>
                <c:pt idx="699">
                  <c:v>41996</c:v>
                </c:pt>
                <c:pt idx="700">
                  <c:v>41997</c:v>
                </c:pt>
                <c:pt idx="701">
                  <c:v>41998</c:v>
                </c:pt>
                <c:pt idx="702">
                  <c:v>41999</c:v>
                </c:pt>
                <c:pt idx="703">
                  <c:v>42002</c:v>
                </c:pt>
                <c:pt idx="704">
                  <c:v>42003</c:v>
                </c:pt>
                <c:pt idx="705">
                  <c:v>42004</c:v>
                </c:pt>
                <c:pt idx="706">
                  <c:v>42009</c:v>
                </c:pt>
                <c:pt idx="707">
                  <c:v>42010</c:v>
                </c:pt>
                <c:pt idx="708">
                  <c:v>42011</c:v>
                </c:pt>
                <c:pt idx="709">
                  <c:v>42012</c:v>
                </c:pt>
                <c:pt idx="710">
                  <c:v>42013</c:v>
                </c:pt>
                <c:pt idx="711">
                  <c:v>42016</c:v>
                </c:pt>
                <c:pt idx="712">
                  <c:v>42017</c:v>
                </c:pt>
                <c:pt idx="713">
                  <c:v>42018</c:v>
                </c:pt>
                <c:pt idx="714">
                  <c:v>42019</c:v>
                </c:pt>
                <c:pt idx="715">
                  <c:v>42020</c:v>
                </c:pt>
                <c:pt idx="716">
                  <c:v>42023</c:v>
                </c:pt>
                <c:pt idx="717">
                  <c:v>42024</c:v>
                </c:pt>
                <c:pt idx="718">
                  <c:v>42025</c:v>
                </c:pt>
                <c:pt idx="719">
                  <c:v>42026</c:v>
                </c:pt>
                <c:pt idx="720">
                  <c:v>42027</c:v>
                </c:pt>
                <c:pt idx="721">
                  <c:v>42030</c:v>
                </c:pt>
                <c:pt idx="722">
                  <c:v>42031</c:v>
                </c:pt>
                <c:pt idx="723">
                  <c:v>42032</c:v>
                </c:pt>
                <c:pt idx="724">
                  <c:v>42033</c:v>
                </c:pt>
                <c:pt idx="725">
                  <c:v>42034</c:v>
                </c:pt>
                <c:pt idx="726">
                  <c:v>42037</c:v>
                </c:pt>
                <c:pt idx="727">
                  <c:v>42038</c:v>
                </c:pt>
                <c:pt idx="728">
                  <c:v>42039</c:v>
                </c:pt>
                <c:pt idx="729">
                  <c:v>42040</c:v>
                </c:pt>
                <c:pt idx="730">
                  <c:v>42041</c:v>
                </c:pt>
                <c:pt idx="731">
                  <c:v>42044</c:v>
                </c:pt>
                <c:pt idx="732">
                  <c:v>42045</c:v>
                </c:pt>
                <c:pt idx="733">
                  <c:v>42046</c:v>
                </c:pt>
                <c:pt idx="734">
                  <c:v>42047</c:v>
                </c:pt>
                <c:pt idx="735">
                  <c:v>42048</c:v>
                </c:pt>
                <c:pt idx="736">
                  <c:v>42051</c:v>
                </c:pt>
                <c:pt idx="737">
                  <c:v>42052</c:v>
                </c:pt>
                <c:pt idx="738">
                  <c:v>42060</c:v>
                </c:pt>
                <c:pt idx="739">
                  <c:v>42061</c:v>
                </c:pt>
                <c:pt idx="740">
                  <c:v>42062</c:v>
                </c:pt>
                <c:pt idx="741">
                  <c:v>42065</c:v>
                </c:pt>
                <c:pt idx="742">
                  <c:v>42066</c:v>
                </c:pt>
                <c:pt idx="743">
                  <c:v>42067</c:v>
                </c:pt>
                <c:pt idx="744">
                  <c:v>42068</c:v>
                </c:pt>
                <c:pt idx="745">
                  <c:v>42069</c:v>
                </c:pt>
                <c:pt idx="746">
                  <c:v>42072</c:v>
                </c:pt>
                <c:pt idx="747">
                  <c:v>42073</c:v>
                </c:pt>
                <c:pt idx="748">
                  <c:v>42074</c:v>
                </c:pt>
                <c:pt idx="749">
                  <c:v>42075</c:v>
                </c:pt>
                <c:pt idx="750">
                  <c:v>42076</c:v>
                </c:pt>
                <c:pt idx="751">
                  <c:v>42079</c:v>
                </c:pt>
                <c:pt idx="752">
                  <c:v>42080</c:v>
                </c:pt>
                <c:pt idx="753">
                  <c:v>42081</c:v>
                </c:pt>
                <c:pt idx="754">
                  <c:v>42082</c:v>
                </c:pt>
                <c:pt idx="755">
                  <c:v>42083</c:v>
                </c:pt>
                <c:pt idx="756">
                  <c:v>42086</c:v>
                </c:pt>
                <c:pt idx="757">
                  <c:v>42087</c:v>
                </c:pt>
                <c:pt idx="758">
                  <c:v>42088</c:v>
                </c:pt>
                <c:pt idx="759">
                  <c:v>42089</c:v>
                </c:pt>
                <c:pt idx="760">
                  <c:v>42090</c:v>
                </c:pt>
                <c:pt idx="761">
                  <c:v>42093</c:v>
                </c:pt>
                <c:pt idx="762">
                  <c:v>42094</c:v>
                </c:pt>
                <c:pt idx="763">
                  <c:v>42095</c:v>
                </c:pt>
                <c:pt idx="764">
                  <c:v>42096</c:v>
                </c:pt>
                <c:pt idx="765">
                  <c:v>42097</c:v>
                </c:pt>
                <c:pt idx="766">
                  <c:v>42101</c:v>
                </c:pt>
                <c:pt idx="767">
                  <c:v>42102</c:v>
                </c:pt>
                <c:pt idx="768">
                  <c:v>42103</c:v>
                </c:pt>
                <c:pt idx="769">
                  <c:v>42104</c:v>
                </c:pt>
                <c:pt idx="770">
                  <c:v>42107</c:v>
                </c:pt>
                <c:pt idx="771">
                  <c:v>42108</c:v>
                </c:pt>
                <c:pt idx="772">
                  <c:v>42109</c:v>
                </c:pt>
                <c:pt idx="773">
                  <c:v>42110</c:v>
                </c:pt>
                <c:pt idx="774">
                  <c:v>42111</c:v>
                </c:pt>
                <c:pt idx="775">
                  <c:v>42114</c:v>
                </c:pt>
                <c:pt idx="776">
                  <c:v>42115</c:v>
                </c:pt>
                <c:pt idx="777">
                  <c:v>42116</c:v>
                </c:pt>
                <c:pt idx="778">
                  <c:v>42117</c:v>
                </c:pt>
                <c:pt idx="779">
                  <c:v>42118</c:v>
                </c:pt>
                <c:pt idx="780">
                  <c:v>42121</c:v>
                </c:pt>
                <c:pt idx="781">
                  <c:v>42122</c:v>
                </c:pt>
                <c:pt idx="782">
                  <c:v>42123</c:v>
                </c:pt>
                <c:pt idx="783">
                  <c:v>42124</c:v>
                </c:pt>
                <c:pt idx="784">
                  <c:v>42128</c:v>
                </c:pt>
                <c:pt idx="785">
                  <c:v>42129</c:v>
                </c:pt>
                <c:pt idx="786">
                  <c:v>42130</c:v>
                </c:pt>
                <c:pt idx="787">
                  <c:v>42131</c:v>
                </c:pt>
                <c:pt idx="788">
                  <c:v>42132</c:v>
                </c:pt>
                <c:pt idx="789">
                  <c:v>42135</c:v>
                </c:pt>
                <c:pt idx="790">
                  <c:v>42136</c:v>
                </c:pt>
                <c:pt idx="791">
                  <c:v>42137</c:v>
                </c:pt>
                <c:pt idx="792">
                  <c:v>42138</c:v>
                </c:pt>
                <c:pt idx="793">
                  <c:v>42139</c:v>
                </c:pt>
                <c:pt idx="794">
                  <c:v>42142</c:v>
                </c:pt>
                <c:pt idx="795">
                  <c:v>42143</c:v>
                </c:pt>
                <c:pt idx="796">
                  <c:v>42144</c:v>
                </c:pt>
                <c:pt idx="797">
                  <c:v>42145</c:v>
                </c:pt>
                <c:pt idx="798">
                  <c:v>42146</c:v>
                </c:pt>
                <c:pt idx="799">
                  <c:v>42149</c:v>
                </c:pt>
                <c:pt idx="800">
                  <c:v>42150</c:v>
                </c:pt>
                <c:pt idx="801">
                  <c:v>42151</c:v>
                </c:pt>
                <c:pt idx="802">
                  <c:v>42152</c:v>
                </c:pt>
                <c:pt idx="803">
                  <c:v>42153</c:v>
                </c:pt>
                <c:pt idx="804">
                  <c:v>42156</c:v>
                </c:pt>
                <c:pt idx="805">
                  <c:v>42157</c:v>
                </c:pt>
                <c:pt idx="806">
                  <c:v>42158</c:v>
                </c:pt>
                <c:pt idx="807">
                  <c:v>42159</c:v>
                </c:pt>
                <c:pt idx="808">
                  <c:v>42160</c:v>
                </c:pt>
                <c:pt idx="809">
                  <c:v>42163</c:v>
                </c:pt>
                <c:pt idx="810">
                  <c:v>42164</c:v>
                </c:pt>
                <c:pt idx="811">
                  <c:v>42165</c:v>
                </c:pt>
                <c:pt idx="812">
                  <c:v>42166</c:v>
                </c:pt>
                <c:pt idx="813">
                  <c:v>42167</c:v>
                </c:pt>
                <c:pt idx="814">
                  <c:v>42170</c:v>
                </c:pt>
                <c:pt idx="815">
                  <c:v>42171</c:v>
                </c:pt>
                <c:pt idx="816">
                  <c:v>42172</c:v>
                </c:pt>
                <c:pt idx="817">
                  <c:v>42173</c:v>
                </c:pt>
                <c:pt idx="818">
                  <c:v>42174</c:v>
                </c:pt>
                <c:pt idx="819">
                  <c:v>42178</c:v>
                </c:pt>
                <c:pt idx="820">
                  <c:v>42179</c:v>
                </c:pt>
                <c:pt idx="821">
                  <c:v>42180</c:v>
                </c:pt>
                <c:pt idx="822">
                  <c:v>42181</c:v>
                </c:pt>
                <c:pt idx="823">
                  <c:v>42184</c:v>
                </c:pt>
                <c:pt idx="824">
                  <c:v>42185</c:v>
                </c:pt>
                <c:pt idx="825">
                  <c:v>42186</c:v>
                </c:pt>
                <c:pt idx="826">
                  <c:v>42187</c:v>
                </c:pt>
                <c:pt idx="827">
                  <c:v>42188</c:v>
                </c:pt>
                <c:pt idx="828">
                  <c:v>42191</c:v>
                </c:pt>
                <c:pt idx="829">
                  <c:v>42192</c:v>
                </c:pt>
                <c:pt idx="830">
                  <c:v>42193</c:v>
                </c:pt>
                <c:pt idx="831">
                  <c:v>42194</c:v>
                </c:pt>
                <c:pt idx="832">
                  <c:v>42195</c:v>
                </c:pt>
                <c:pt idx="833">
                  <c:v>42198</c:v>
                </c:pt>
                <c:pt idx="834">
                  <c:v>42199</c:v>
                </c:pt>
                <c:pt idx="835">
                  <c:v>42200</c:v>
                </c:pt>
                <c:pt idx="836">
                  <c:v>42201</c:v>
                </c:pt>
                <c:pt idx="837">
                  <c:v>42202</c:v>
                </c:pt>
                <c:pt idx="838">
                  <c:v>42205</c:v>
                </c:pt>
                <c:pt idx="839">
                  <c:v>42206</c:v>
                </c:pt>
                <c:pt idx="840">
                  <c:v>42207</c:v>
                </c:pt>
                <c:pt idx="841">
                  <c:v>42208</c:v>
                </c:pt>
                <c:pt idx="842">
                  <c:v>42209</c:v>
                </c:pt>
                <c:pt idx="843">
                  <c:v>42212</c:v>
                </c:pt>
                <c:pt idx="844">
                  <c:v>42213</c:v>
                </c:pt>
                <c:pt idx="845">
                  <c:v>42214</c:v>
                </c:pt>
                <c:pt idx="846">
                  <c:v>42215</c:v>
                </c:pt>
                <c:pt idx="847">
                  <c:v>42216</c:v>
                </c:pt>
                <c:pt idx="848">
                  <c:v>42219</c:v>
                </c:pt>
                <c:pt idx="849">
                  <c:v>42220</c:v>
                </c:pt>
                <c:pt idx="850">
                  <c:v>42221</c:v>
                </c:pt>
                <c:pt idx="851">
                  <c:v>42222</c:v>
                </c:pt>
                <c:pt idx="852">
                  <c:v>42223</c:v>
                </c:pt>
                <c:pt idx="853">
                  <c:v>42226</c:v>
                </c:pt>
                <c:pt idx="854">
                  <c:v>42227</c:v>
                </c:pt>
                <c:pt idx="855">
                  <c:v>42228</c:v>
                </c:pt>
                <c:pt idx="856">
                  <c:v>42229</c:v>
                </c:pt>
                <c:pt idx="857">
                  <c:v>42230</c:v>
                </c:pt>
                <c:pt idx="858">
                  <c:v>42233</c:v>
                </c:pt>
                <c:pt idx="859">
                  <c:v>42234</c:v>
                </c:pt>
                <c:pt idx="860">
                  <c:v>42235</c:v>
                </c:pt>
                <c:pt idx="861">
                  <c:v>42236</c:v>
                </c:pt>
                <c:pt idx="862">
                  <c:v>42237</c:v>
                </c:pt>
                <c:pt idx="863">
                  <c:v>42240</c:v>
                </c:pt>
                <c:pt idx="864">
                  <c:v>42241</c:v>
                </c:pt>
                <c:pt idx="865">
                  <c:v>42242</c:v>
                </c:pt>
                <c:pt idx="866">
                  <c:v>42243</c:v>
                </c:pt>
                <c:pt idx="867">
                  <c:v>42244</c:v>
                </c:pt>
                <c:pt idx="868">
                  <c:v>42247</c:v>
                </c:pt>
                <c:pt idx="869">
                  <c:v>42248</c:v>
                </c:pt>
                <c:pt idx="870">
                  <c:v>42249</c:v>
                </c:pt>
                <c:pt idx="871">
                  <c:v>42254</c:v>
                </c:pt>
                <c:pt idx="872">
                  <c:v>42255</c:v>
                </c:pt>
                <c:pt idx="873">
                  <c:v>42256</c:v>
                </c:pt>
                <c:pt idx="874">
                  <c:v>42257</c:v>
                </c:pt>
                <c:pt idx="875">
                  <c:v>42258</c:v>
                </c:pt>
                <c:pt idx="876">
                  <c:v>42261</c:v>
                </c:pt>
                <c:pt idx="877">
                  <c:v>42262</c:v>
                </c:pt>
                <c:pt idx="878">
                  <c:v>42263</c:v>
                </c:pt>
                <c:pt idx="879">
                  <c:v>42264</c:v>
                </c:pt>
                <c:pt idx="880">
                  <c:v>42265</c:v>
                </c:pt>
                <c:pt idx="881">
                  <c:v>42268</c:v>
                </c:pt>
                <c:pt idx="882">
                  <c:v>42269</c:v>
                </c:pt>
                <c:pt idx="883">
                  <c:v>42270</c:v>
                </c:pt>
                <c:pt idx="884">
                  <c:v>42271</c:v>
                </c:pt>
                <c:pt idx="885">
                  <c:v>42272</c:v>
                </c:pt>
                <c:pt idx="886">
                  <c:v>42275</c:v>
                </c:pt>
                <c:pt idx="887">
                  <c:v>42276</c:v>
                </c:pt>
                <c:pt idx="888">
                  <c:v>42277</c:v>
                </c:pt>
                <c:pt idx="889">
                  <c:v>42285</c:v>
                </c:pt>
                <c:pt idx="890">
                  <c:v>42286</c:v>
                </c:pt>
                <c:pt idx="891">
                  <c:v>42289</c:v>
                </c:pt>
                <c:pt idx="892">
                  <c:v>42290</c:v>
                </c:pt>
                <c:pt idx="893">
                  <c:v>42291</c:v>
                </c:pt>
                <c:pt idx="894">
                  <c:v>42292</c:v>
                </c:pt>
                <c:pt idx="895">
                  <c:v>42293</c:v>
                </c:pt>
                <c:pt idx="896">
                  <c:v>42296</c:v>
                </c:pt>
                <c:pt idx="897">
                  <c:v>42297</c:v>
                </c:pt>
                <c:pt idx="898">
                  <c:v>42298</c:v>
                </c:pt>
                <c:pt idx="899">
                  <c:v>42299</c:v>
                </c:pt>
                <c:pt idx="900">
                  <c:v>42300</c:v>
                </c:pt>
                <c:pt idx="901">
                  <c:v>42303</c:v>
                </c:pt>
                <c:pt idx="902">
                  <c:v>42304</c:v>
                </c:pt>
                <c:pt idx="903">
                  <c:v>42305</c:v>
                </c:pt>
                <c:pt idx="904">
                  <c:v>42306</c:v>
                </c:pt>
                <c:pt idx="905">
                  <c:v>42307</c:v>
                </c:pt>
                <c:pt idx="906">
                  <c:v>42310</c:v>
                </c:pt>
                <c:pt idx="907">
                  <c:v>42311</c:v>
                </c:pt>
                <c:pt idx="908">
                  <c:v>42312</c:v>
                </c:pt>
                <c:pt idx="909">
                  <c:v>42313</c:v>
                </c:pt>
                <c:pt idx="910">
                  <c:v>42314</c:v>
                </c:pt>
                <c:pt idx="911">
                  <c:v>42317</c:v>
                </c:pt>
                <c:pt idx="912">
                  <c:v>42318</c:v>
                </c:pt>
                <c:pt idx="913">
                  <c:v>42319</c:v>
                </c:pt>
                <c:pt idx="914">
                  <c:v>42320</c:v>
                </c:pt>
                <c:pt idx="915">
                  <c:v>42321</c:v>
                </c:pt>
                <c:pt idx="916">
                  <c:v>42324</c:v>
                </c:pt>
                <c:pt idx="917">
                  <c:v>42325</c:v>
                </c:pt>
                <c:pt idx="918">
                  <c:v>42326</c:v>
                </c:pt>
                <c:pt idx="919">
                  <c:v>42327</c:v>
                </c:pt>
                <c:pt idx="920">
                  <c:v>42328</c:v>
                </c:pt>
                <c:pt idx="921">
                  <c:v>42331</c:v>
                </c:pt>
                <c:pt idx="922">
                  <c:v>42332</c:v>
                </c:pt>
                <c:pt idx="923">
                  <c:v>42333</c:v>
                </c:pt>
                <c:pt idx="924">
                  <c:v>42334</c:v>
                </c:pt>
                <c:pt idx="925">
                  <c:v>42335</c:v>
                </c:pt>
                <c:pt idx="926">
                  <c:v>42338</c:v>
                </c:pt>
                <c:pt idx="927">
                  <c:v>42339</c:v>
                </c:pt>
                <c:pt idx="928">
                  <c:v>42340</c:v>
                </c:pt>
                <c:pt idx="929">
                  <c:v>42341</c:v>
                </c:pt>
                <c:pt idx="930">
                  <c:v>42342</c:v>
                </c:pt>
                <c:pt idx="931">
                  <c:v>42345</c:v>
                </c:pt>
                <c:pt idx="932">
                  <c:v>42346</c:v>
                </c:pt>
                <c:pt idx="933">
                  <c:v>42347</c:v>
                </c:pt>
                <c:pt idx="934">
                  <c:v>42348</c:v>
                </c:pt>
                <c:pt idx="935">
                  <c:v>42349</c:v>
                </c:pt>
                <c:pt idx="936">
                  <c:v>42352</c:v>
                </c:pt>
                <c:pt idx="937">
                  <c:v>42353</c:v>
                </c:pt>
                <c:pt idx="938">
                  <c:v>42354</c:v>
                </c:pt>
                <c:pt idx="939">
                  <c:v>42355</c:v>
                </c:pt>
                <c:pt idx="940">
                  <c:v>42356</c:v>
                </c:pt>
                <c:pt idx="941">
                  <c:v>42359</c:v>
                </c:pt>
                <c:pt idx="942">
                  <c:v>42360</c:v>
                </c:pt>
                <c:pt idx="943">
                  <c:v>42361</c:v>
                </c:pt>
                <c:pt idx="944">
                  <c:v>42362</c:v>
                </c:pt>
                <c:pt idx="945">
                  <c:v>42363</c:v>
                </c:pt>
                <c:pt idx="946">
                  <c:v>42366</c:v>
                </c:pt>
                <c:pt idx="947">
                  <c:v>42367</c:v>
                </c:pt>
                <c:pt idx="948">
                  <c:v>42368</c:v>
                </c:pt>
                <c:pt idx="949">
                  <c:v>42369</c:v>
                </c:pt>
                <c:pt idx="950">
                  <c:v>42373</c:v>
                </c:pt>
                <c:pt idx="951">
                  <c:v>42374</c:v>
                </c:pt>
                <c:pt idx="952">
                  <c:v>42375</c:v>
                </c:pt>
                <c:pt idx="953">
                  <c:v>42376</c:v>
                </c:pt>
                <c:pt idx="954">
                  <c:v>42377</c:v>
                </c:pt>
                <c:pt idx="955">
                  <c:v>42380</c:v>
                </c:pt>
                <c:pt idx="956">
                  <c:v>42381</c:v>
                </c:pt>
                <c:pt idx="957">
                  <c:v>42382</c:v>
                </c:pt>
                <c:pt idx="958">
                  <c:v>42383</c:v>
                </c:pt>
                <c:pt idx="959">
                  <c:v>42384</c:v>
                </c:pt>
                <c:pt idx="960">
                  <c:v>42387</c:v>
                </c:pt>
                <c:pt idx="961">
                  <c:v>42388</c:v>
                </c:pt>
                <c:pt idx="962">
                  <c:v>42389</c:v>
                </c:pt>
                <c:pt idx="963">
                  <c:v>42390</c:v>
                </c:pt>
                <c:pt idx="964">
                  <c:v>42391</c:v>
                </c:pt>
                <c:pt idx="965">
                  <c:v>42394</c:v>
                </c:pt>
                <c:pt idx="966">
                  <c:v>42395</c:v>
                </c:pt>
                <c:pt idx="967">
                  <c:v>42396</c:v>
                </c:pt>
                <c:pt idx="968">
                  <c:v>42397</c:v>
                </c:pt>
                <c:pt idx="969">
                  <c:v>42398</c:v>
                </c:pt>
                <c:pt idx="970">
                  <c:v>42401</c:v>
                </c:pt>
                <c:pt idx="971">
                  <c:v>42402</c:v>
                </c:pt>
                <c:pt idx="972">
                  <c:v>42403</c:v>
                </c:pt>
                <c:pt idx="973">
                  <c:v>42404</c:v>
                </c:pt>
                <c:pt idx="974">
                  <c:v>42405</c:v>
                </c:pt>
                <c:pt idx="975">
                  <c:v>42415</c:v>
                </c:pt>
                <c:pt idx="976">
                  <c:v>42416</c:v>
                </c:pt>
                <c:pt idx="977">
                  <c:v>42417</c:v>
                </c:pt>
                <c:pt idx="978">
                  <c:v>42418</c:v>
                </c:pt>
                <c:pt idx="979">
                  <c:v>42419</c:v>
                </c:pt>
                <c:pt idx="980">
                  <c:v>42422</c:v>
                </c:pt>
                <c:pt idx="981">
                  <c:v>42423</c:v>
                </c:pt>
                <c:pt idx="982">
                  <c:v>42424</c:v>
                </c:pt>
                <c:pt idx="983">
                  <c:v>42425</c:v>
                </c:pt>
                <c:pt idx="984">
                  <c:v>42426</c:v>
                </c:pt>
                <c:pt idx="985">
                  <c:v>42429</c:v>
                </c:pt>
                <c:pt idx="986">
                  <c:v>42430</c:v>
                </c:pt>
                <c:pt idx="987">
                  <c:v>42431</c:v>
                </c:pt>
                <c:pt idx="988">
                  <c:v>42432</c:v>
                </c:pt>
                <c:pt idx="989">
                  <c:v>42433</c:v>
                </c:pt>
                <c:pt idx="990">
                  <c:v>42436</c:v>
                </c:pt>
                <c:pt idx="991">
                  <c:v>42437</c:v>
                </c:pt>
                <c:pt idx="992">
                  <c:v>42438</c:v>
                </c:pt>
                <c:pt idx="993">
                  <c:v>42439</c:v>
                </c:pt>
                <c:pt idx="994">
                  <c:v>42440</c:v>
                </c:pt>
                <c:pt idx="995">
                  <c:v>42443</c:v>
                </c:pt>
                <c:pt idx="996">
                  <c:v>42444</c:v>
                </c:pt>
                <c:pt idx="997">
                  <c:v>42445</c:v>
                </c:pt>
                <c:pt idx="998">
                  <c:v>42446</c:v>
                </c:pt>
                <c:pt idx="999">
                  <c:v>42447</c:v>
                </c:pt>
                <c:pt idx="1000">
                  <c:v>42450</c:v>
                </c:pt>
                <c:pt idx="1001">
                  <c:v>42451</c:v>
                </c:pt>
                <c:pt idx="1002">
                  <c:v>42452</c:v>
                </c:pt>
                <c:pt idx="1003">
                  <c:v>42453</c:v>
                </c:pt>
                <c:pt idx="1004">
                  <c:v>42454</c:v>
                </c:pt>
                <c:pt idx="1005">
                  <c:v>42457</c:v>
                </c:pt>
                <c:pt idx="1006">
                  <c:v>42458</c:v>
                </c:pt>
                <c:pt idx="1007">
                  <c:v>42459</c:v>
                </c:pt>
                <c:pt idx="1008">
                  <c:v>42460</c:v>
                </c:pt>
                <c:pt idx="1009">
                  <c:v>42461</c:v>
                </c:pt>
                <c:pt idx="1010">
                  <c:v>42465</c:v>
                </c:pt>
                <c:pt idx="1011">
                  <c:v>42466</c:v>
                </c:pt>
                <c:pt idx="1012">
                  <c:v>42467</c:v>
                </c:pt>
                <c:pt idx="1013">
                  <c:v>42468</c:v>
                </c:pt>
                <c:pt idx="1014">
                  <c:v>42471</c:v>
                </c:pt>
                <c:pt idx="1015">
                  <c:v>42472</c:v>
                </c:pt>
                <c:pt idx="1016">
                  <c:v>42473</c:v>
                </c:pt>
                <c:pt idx="1017">
                  <c:v>42474</c:v>
                </c:pt>
                <c:pt idx="1018">
                  <c:v>42475</c:v>
                </c:pt>
                <c:pt idx="1019">
                  <c:v>42478</c:v>
                </c:pt>
                <c:pt idx="1020">
                  <c:v>42479</c:v>
                </c:pt>
                <c:pt idx="1021">
                  <c:v>42480</c:v>
                </c:pt>
                <c:pt idx="1022">
                  <c:v>42481</c:v>
                </c:pt>
                <c:pt idx="1023">
                  <c:v>42482</c:v>
                </c:pt>
                <c:pt idx="1024">
                  <c:v>42485</c:v>
                </c:pt>
                <c:pt idx="1025">
                  <c:v>42486</c:v>
                </c:pt>
                <c:pt idx="1026">
                  <c:v>42487</c:v>
                </c:pt>
                <c:pt idx="1027">
                  <c:v>42488</c:v>
                </c:pt>
                <c:pt idx="1028">
                  <c:v>42489</c:v>
                </c:pt>
                <c:pt idx="1029">
                  <c:v>42493</c:v>
                </c:pt>
                <c:pt idx="1030">
                  <c:v>42494</c:v>
                </c:pt>
                <c:pt idx="1031">
                  <c:v>42495</c:v>
                </c:pt>
                <c:pt idx="1032">
                  <c:v>42496</c:v>
                </c:pt>
                <c:pt idx="1033">
                  <c:v>42499</c:v>
                </c:pt>
                <c:pt idx="1034">
                  <c:v>42500</c:v>
                </c:pt>
                <c:pt idx="1035">
                  <c:v>42501</c:v>
                </c:pt>
                <c:pt idx="1036">
                  <c:v>42502</c:v>
                </c:pt>
                <c:pt idx="1037">
                  <c:v>42503</c:v>
                </c:pt>
                <c:pt idx="1038">
                  <c:v>42506</c:v>
                </c:pt>
                <c:pt idx="1039">
                  <c:v>42507</c:v>
                </c:pt>
                <c:pt idx="1040">
                  <c:v>42508</c:v>
                </c:pt>
                <c:pt idx="1041">
                  <c:v>42509</c:v>
                </c:pt>
                <c:pt idx="1042">
                  <c:v>42510</c:v>
                </c:pt>
                <c:pt idx="1043">
                  <c:v>42513</c:v>
                </c:pt>
                <c:pt idx="1044">
                  <c:v>42514</c:v>
                </c:pt>
                <c:pt idx="1045">
                  <c:v>42515</c:v>
                </c:pt>
                <c:pt idx="1046">
                  <c:v>42516</c:v>
                </c:pt>
                <c:pt idx="1047">
                  <c:v>42517</c:v>
                </c:pt>
                <c:pt idx="1048">
                  <c:v>42520</c:v>
                </c:pt>
                <c:pt idx="1049">
                  <c:v>42521</c:v>
                </c:pt>
                <c:pt idx="1050">
                  <c:v>42522</c:v>
                </c:pt>
                <c:pt idx="1051">
                  <c:v>42523</c:v>
                </c:pt>
                <c:pt idx="1052">
                  <c:v>42524</c:v>
                </c:pt>
                <c:pt idx="1053">
                  <c:v>42527</c:v>
                </c:pt>
                <c:pt idx="1054">
                  <c:v>42528</c:v>
                </c:pt>
                <c:pt idx="1055">
                  <c:v>42529</c:v>
                </c:pt>
                <c:pt idx="1056">
                  <c:v>42534</c:v>
                </c:pt>
                <c:pt idx="1057">
                  <c:v>42535</c:v>
                </c:pt>
                <c:pt idx="1058">
                  <c:v>42536</c:v>
                </c:pt>
                <c:pt idx="1059">
                  <c:v>42537</c:v>
                </c:pt>
                <c:pt idx="1060">
                  <c:v>42538</c:v>
                </c:pt>
                <c:pt idx="1061">
                  <c:v>42541</c:v>
                </c:pt>
                <c:pt idx="1062">
                  <c:v>42542</c:v>
                </c:pt>
                <c:pt idx="1063">
                  <c:v>42543</c:v>
                </c:pt>
                <c:pt idx="1064">
                  <c:v>42544</c:v>
                </c:pt>
                <c:pt idx="1065">
                  <c:v>42545</c:v>
                </c:pt>
                <c:pt idx="1066">
                  <c:v>42548</c:v>
                </c:pt>
                <c:pt idx="1067">
                  <c:v>42549</c:v>
                </c:pt>
                <c:pt idx="1068">
                  <c:v>42550</c:v>
                </c:pt>
                <c:pt idx="1069">
                  <c:v>42551</c:v>
                </c:pt>
                <c:pt idx="1070">
                  <c:v>42552</c:v>
                </c:pt>
                <c:pt idx="1071">
                  <c:v>42555</c:v>
                </c:pt>
                <c:pt idx="1072">
                  <c:v>42556</c:v>
                </c:pt>
                <c:pt idx="1073">
                  <c:v>42557</c:v>
                </c:pt>
                <c:pt idx="1074">
                  <c:v>42558</c:v>
                </c:pt>
                <c:pt idx="1075">
                  <c:v>42559</c:v>
                </c:pt>
                <c:pt idx="1076">
                  <c:v>42562</c:v>
                </c:pt>
                <c:pt idx="1077">
                  <c:v>42563</c:v>
                </c:pt>
                <c:pt idx="1078">
                  <c:v>42564</c:v>
                </c:pt>
                <c:pt idx="1079">
                  <c:v>42565</c:v>
                </c:pt>
                <c:pt idx="1080">
                  <c:v>42566</c:v>
                </c:pt>
                <c:pt idx="1081">
                  <c:v>42569</c:v>
                </c:pt>
                <c:pt idx="1082">
                  <c:v>42570</c:v>
                </c:pt>
                <c:pt idx="1083">
                  <c:v>42571</c:v>
                </c:pt>
                <c:pt idx="1084">
                  <c:v>42572</c:v>
                </c:pt>
                <c:pt idx="1085">
                  <c:v>42573</c:v>
                </c:pt>
                <c:pt idx="1086">
                  <c:v>42576</c:v>
                </c:pt>
                <c:pt idx="1087">
                  <c:v>42577</c:v>
                </c:pt>
                <c:pt idx="1088">
                  <c:v>42578</c:v>
                </c:pt>
                <c:pt idx="1089">
                  <c:v>42579</c:v>
                </c:pt>
                <c:pt idx="1090">
                  <c:v>42580</c:v>
                </c:pt>
                <c:pt idx="1091">
                  <c:v>42583</c:v>
                </c:pt>
                <c:pt idx="1092">
                  <c:v>42584</c:v>
                </c:pt>
                <c:pt idx="1093">
                  <c:v>42585</c:v>
                </c:pt>
                <c:pt idx="1094">
                  <c:v>42586</c:v>
                </c:pt>
                <c:pt idx="1095">
                  <c:v>42587</c:v>
                </c:pt>
                <c:pt idx="1096">
                  <c:v>42590</c:v>
                </c:pt>
                <c:pt idx="1097">
                  <c:v>42591</c:v>
                </c:pt>
                <c:pt idx="1098">
                  <c:v>42592</c:v>
                </c:pt>
                <c:pt idx="1099">
                  <c:v>42593</c:v>
                </c:pt>
                <c:pt idx="1100">
                  <c:v>42594</c:v>
                </c:pt>
                <c:pt idx="1101">
                  <c:v>42597</c:v>
                </c:pt>
                <c:pt idx="1102">
                  <c:v>42598</c:v>
                </c:pt>
                <c:pt idx="1103">
                  <c:v>42599</c:v>
                </c:pt>
                <c:pt idx="1104">
                  <c:v>42600</c:v>
                </c:pt>
                <c:pt idx="1105">
                  <c:v>42601</c:v>
                </c:pt>
                <c:pt idx="1106">
                  <c:v>42604</c:v>
                </c:pt>
                <c:pt idx="1107">
                  <c:v>42605</c:v>
                </c:pt>
                <c:pt idx="1108">
                  <c:v>42606</c:v>
                </c:pt>
                <c:pt idx="1109">
                  <c:v>42607</c:v>
                </c:pt>
                <c:pt idx="1110">
                  <c:v>42608</c:v>
                </c:pt>
                <c:pt idx="1111">
                  <c:v>42611</c:v>
                </c:pt>
                <c:pt idx="1112">
                  <c:v>42612</c:v>
                </c:pt>
                <c:pt idx="1113">
                  <c:v>42613</c:v>
                </c:pt>
                <c:pt idx="1114">
                  <c:v>42614</c:v>
                </c:pt>
                <c:pt idx="1115">
                  <c:v>42615</c:v>
                </c:pt>
                <c:pt idx="1116">
                  <c:v>42618</c:v>
                </c:pt>
                <c:pt idx="1117">
                  <c:v>42619</c:v>
                </c:pt>
                <c:pt idx="1118">
                  <c:v>42620</c:v>
                </c:pt>
                <c:pt idx="1119">
                  <c:v>42621</c:v>
                </c:pt>
                <c:pt idx="1120">
                  <c:v>42622</c:v>
                </c:pt>
                <c:pt idx="1121">
                  <c:v>42625</c:v>
                </c:pt>
                <c:pt idx="1122">
                  <c:v>42626</c:v>
                </c:pt>
                <c:pt idx="1123">
                  <c:v>42627</c:v>
                </c:pt>
                <c:pt idx="1124">
                  <c:v>42632</c:v>
                </c:pt>
                <c:pt idx="1125">
                  <c:v>42633</c:v>
                </c:pt>
                <c:pt idx="1126">
                  <c:v>42634</c:v>
                </c:pt>
                <c:pt idx="1127">
                  <c:v>42635</c:v>
                </c:pt>
                <c:pt idx="1128">
                  <c:v>42636</c:v>
                </c:pt>
                <c:pt idx="1129">
                  <c:v>42639</c:v>
                </c:pt>
                <c:pt idx="1130">
                  <c:v>42640</c:v>
                </c:pt>
                <c:pt idx="1131">
                  <c:v>42641</c:v>
                </c:pt>
                <c:pt idx="1132">
                  <c:v>42642</c:v>
                </c:pt>
                <c:pt idx="1133">
                  <c:v>42643</c:v>
                </c:pt>
                <c:pt idx="1134">
                  <c:v>42653</c:v>
                </c:pt>
                <c:pt idx="1135">
                  <c:v>42654</c:v>
                </c:pt>
                <c:pt idx="1136">
                  <c:v>42655</c:v>
                </c:pt>
                <c:pt idx="1137">
                  <c:v>42656</c:v>
                </c:pt>
                <c:pt idx="1138">
                  <c:v>42657</c:v>
                </c:pt>
                <c:pt idx="1139">
                  <c:v>42660</c:v>
                </c:pt>
                <c:pt idx="1140">
                  <c:v>42661</c:v>
                </c:pt>
                <c:pt idx="1141">
                  <c:v>42662</c:v>
                </c:pt>
                <c:pt idx="1142">
                  <c:v>42663</c:v>
                </c:pt>
                <c:pt idx="1143">
                  <c:v>42664</c:v>
                </c:pt>
                <c:pt idx="1144">
                  <c:v>42667</c:v>
                </c:pt>
                <c:pt idx="1145">
                  <c:v>42668</c:v>
                </c:pt>
                <c:pt idx="1146">
                  <c:v>42669</c:v>
                </c:pt>
                <c:pt idx="1147">
                  <c:v>42670</c:v>
                </c:pt>
                <c:pt idx="1148">
                  <c:v>42671</c:v>
                </c:pt>
                <c:pt idx="1149">
                  <c:v>42674</c:v>
                </c:pt>
                <c:pt idx="1150">
                  <c:v>42675</c:v>
                </c:pt>
                <c:pt idx="1151">
                  <c:v>42676</c:v>
                </c:pt>
                <c:pt idx="1152">
                  <c:v>42677</c:v>
                </c:pt>
                <c:pt idx="1153">
                  <c:v>42678</c:v>
                </c:pt>
                <c:pt idx="1154">
                  <c:v>42681</c:v>
                </c:pt>
                <c:pt idx="1155">
                  <c:v>42682</c:v>
                </c:pt>
                <c:pt idx="1156">
                  <c:v>42683</c:v>
                </c:pt>
                <c:pt idx="1157">
                  <c:v>42684</c:v>
                </c:pt>
                <c:pt idx="1158">
                  <c:v>42685</c:v>
                </c:pt>
                <c:pt idx="1159">
                  <c:v>42688</c:v>
                </c:pt>
                <c:pt idx="1160">
                  <c:v>42689</c:v>
                </c:pt>
                <c:pt idx="1161">
                  <c:v>42690</c:v>
                </c:pt>
                <c:pt idx="1162">
                  <c:v>42691</c:v>
                </c:pt>
                <c:pt idx="1163">
                  <c:v>42692</c:v>
                </c:pt>
                <c:pt idx="1164">
                  <c:v>42695</c:v>
                </c:pt>
                <c:pt idx="1165">
                  <c:v>42696</c:v>
                </c:pt>
                <c:pt idx="1166">
                  <c:v>42697</c:v>
                </c:pt>
                <c:pt idx="1167">
                  <c:v>42698</c:v>
                </c:pt>
                <c:pt idx="1168">
                  <c:v>42699</c:v>
                </c:pt>
                <c:pt idx="1169">
                  <c:v>42702</c:v>
                </c:pt>
                <c:pt idx="1170">
                  <c:v>42703</c:v>
                </c:pt>
                <c:pt idx="1171">
                  <c:v>42704</c:v>
                </c:pt>
                <c:pt idx="1172">
                  <c:v>42705</c:v>
                </c:pt>
                <c:pt idx="1173">
                  <c:v>42706</c:v>
                </c:pt>
                <c:pt idx="1174">
                  <c:v>42709</c:v>
                </c:pt>
                <c:pt idx="1175">
                  <c:v>42710</c:v>
                </c:pt>
                <c:pt idx="1176">
                  <c:v>42711</c:v>
                </c:pt>
                <c:pt idx="1177">
                  <c:v>42712</c:v>
                </c:pt>
                <c:pt idx="1178">
                  <c:v>42713</c:v>
                </c:pt>
                <c:pt idx="1179">
                  <c:v>42716</c:v>
                </c:pt>
                <c:pt idx="1180">
                  <c:v>42717</c:v>
                </c:pt>
                <c:pt idx="1181">
                  <c:v>42718</c:v>
                </c:pt>
                <c:pt idx="1182">
                  <c:v>42719</c:v>
                </c:pt>
                <c:pt idx="1183">
                  <c:v>42720</c:v>
                </c:pt>
                <c:pt idx="1184">
                  <c:v>42723</c:v>
                </c:pt>
                <c:pt idx="1185">
                  <c:v>42724</c:v>
                </c:pt>
                <c:pt idx="1186">
                  <c:v>42725</c:v>
                </c:pt>
                <c:pt idx="1187">
                  <c:v>42726</c:v>
                </c:pt>
                <c:pt idx="1188">
                  <c:v>42727</c:v>
                </c:pt>
                <c:pt idx="1189">
                  <c:v>42730</c:v>
                </c:pt>
                <c:pt idx="1190">
                  <c:v>42731</c:v>
                </c:pt>
                <c:pt idx="1191">
                  <c:v>42732</c:v>
                </c:pt>
                <c:pt idx="1192">
                  <c:v>42733</c:v>
                </c:pt>
                <c:pt idx="1193">
                  <c:v>42734</c:v>
                </c:pt>
                <c:pt idx="1194">
                  <c:v>42738</c:v>
                </c:pt>
                <c:pt idx="1195">
                  <c:v>42739</c:v>
                </c:pt>
                <c:pt idx="1196">
                  <c:v>42740</c:v>
                </c:pt>
                <c:pt idx="1197">
                  <c:v>42741</c:v>
                </c:pt>
                <c:pt idx="1198">
                  <c:v>42744</c:v>
                </c:pt>
                <c:pt idx="1199">
                  <c:v>42745</c:v>
                </c:pt>
                <c:pt idx="1200">
                  <c:v>42746</c:v>
                </c:pt>
                <c:pt idx="1201">
                  <c:v>42747</c:v>
                </c:pt>
                <c:pt idx="1202">
                  <c:v>42748</c:v>
                </c:pt>
                <c:pt idx="1203">
                  <c:v>42751</c:v>
                </c:pt>
                <c:pt idx="1204">
                  <c:v>42752</c:v>
                </c:pt>
                <c:pt idx="1205">
                  <c:v>42753</c:v>
                </c:pt>
                <c:pt idx="1206">
                  <c:v>42754</c:v>
                </c:pt>
                <c:pt idx="1207">
                  <c:v>42755</c:v>
                </c:pt>
                <c:pt idx="1208">
                  <c:v>42758</c:v>
                </c:pt>
                <c:pt idx="1209">
                  <c:v>42759</c:v>
                </c:pt>
                <c:pt idx="1210">
                  <c:v>42760</c:v>
                </c:pt>
                <c:pt idx="1211">
                  <c:v>42761</c:v>
                </c:pt>
                <c:pt idx="1212">
                  <c:v>42769</c:v>
                </c:pt>
                <c:pt idx="1213">
                  <c:v>42772</c:v>
                </c:pt>
                <c:pt idx="1214">
                  <c:v>42773</c:v>
                </c:pt>
                <c:pt idx="1215">
                  <c:v>42774</c:v>
                </c:pt>
                <c:pt idx="1216">
                  <c:v>42775</c:v>
                </c:pt>
                <c:pt idx="1217">
                  <c:v>42776</c:v>
                </c:pt>
                <c:pt idx="1218">
                  <c:v>42779</c:v>
                </c:pt>
                <c:pt idx="1219">
                  <c:v>42780</c:v>
                </c:pt>
                <c:pt idx="1220">
                  <c:v>42781</c:v>
                </c:pt>
                <c:pt idx="1221">
                  <c:v>42782</c:v>
                </c:pt>
                <c:pt idx="1222">
                  <c:v>42783</c:v>
                </c:pt>
                <c:pt idx="1223">
                  <c:v>42786</c:v>
                </c:pt>
                <c:pt idx="1224">
                  <c:v>42787</c:v>
                </c:pt>
                <c:pt idx="1225">
                  <c:v>42788</c:v>
                </c:pt>
                <c:pt idx="1226">
                  <c:v>42789</c:v>
                </c:pt>
                <c:pt idx="1227">
                  <c:v>42790</c:v>
                </c:pt>
                <c:pt idx="1228">
                  <c:v>42793</c:v>
                </c:pt>
                <c:pt idx="1229">
                  <c:v>42794</c:v>
                </c:pt>
                <c:pt idx="1230">
                  <c:v>42795</c:v>
                </c:pt>
                <c:pt idx="1231">
                  <c:v>42796</c:v>
                </c:pt>
                <c:pt idx="1232">
                  <c:v>42797</c:v>
                </c:pt>
                <c:pt idx="1233">
                  <c:v>42800</c:v>
                </c:pt>
                <c:pt idx="1234">
                  <c:v>42801</c:v>
                </c:pt>
                <c:pt idx="1235">
                  <c:v>42802</c:v>
                </c:pt>
                <c:pt idx="1236">
                  <c:v>42803</c:v>
                </c:pt>
                <c:pt idx="1237">
                  <c:v>42804</c:v>
                </c:pt>
                <c:pt idx="1238">
                  <c:v>42807</c:v>
                </c:pt>
                <c:pt idx="1239">
                  <c:v>42808</c:v>
                </c:pt>
                <c:pt idx="1240">
                  <c:v>42809</c:v>
                </c:pt>
                <c:pt idx="1241">
                  <c:v>42810</c:v>
                </c:pt>
                <c:pt idx="1242">
                  <c:v>42811</c:v>
                </c:pt>
                <c:pt idx="1243">
                  <c:v>42814</c:v>
                </c:pt>
                <c:pt idx="1244">
                  <c:v>42815</c:v>
                </c:pt>
                <c:pt idx="1245">
                  <c:v>42816</c:v>
                </c:pt>
                <c:pt idx="1246">
                  <c:v>42817</c:v>
                </c:pt>
                <c:pt idx="1247">
                  <c:v>42818</c:v>
                </c:pt>
                <c:pt idx="1248">
                  <c:v>42821</c:v>
                </c:pt>
                <c:pt idx="1249">
                  <c:v>42822</c:v>
                </c:pt>
                <c:pt idx="1250">
                  <c:v>42823</c:v>
                </c:pt>
                <c:pt idx="1251">
                  <c:v>42824</c:v>
                </c:pt>
                <c:pt idx="1252">
                  <c:v>42825</c:v>
                </c:pt>
                <c:pt idx="1253">
                  <c:v>42830</c:v>
                </c:pt>
                <c:pt idx="1254">
                  <c:v>42831</c:v>
                </c:pt>
                <c:pt idx="1255">
                  <c:v>42832</c:v>
                </c:pt>
                <c:pt idx="1256">
                  <c:v>42835</c:v>
                </c:pt>
                <c:pt idx="1257">
                  <c:v>42836</c:v>
                </c:pt>
                <c:pt idx="1258">
                  <c:v>42837</c:v>
                </c:pt>
                <c:pt idx="1259">
                  <c:v>42838</c:v>
                </c:pt>
                <c:pt idx="1260">
                  <c:v>42839</c:v>
                </c:pt>
                <c:pt idx="1261">
                  <c:v>42842</c:v>
                </c:pt>
                <c:pt idx="1262">
                  <c:v>42843</c:v>
                </c:pt>
                <c:pt idx="1263">
                  <c:v>42844</c:v>
                </c:pt>
                <c:pt idx="1264">
                  <c:v>42845</c:v>
                </c:pt>
                <c:pt idx="1265">
                  <c:v>42846</c:v>
                </c:pt>
                <c:pt idx="1266">
                  <c:v>42849</c:v>
                </c:pt>
                <c:pt idx="1267">
                  <c:v>42850</c:v>
                </c:pt>
                <c:pt idx="1268">
                  <c:v>42851</c:v>
                </c:pt>
                <c:pt idx="1269">
                  <c:v>42852</c:v>
                </c:pt>
                <c:pt idx="1270">
                  <c:v>42853</c:v>
                </c:pt>
                <c:pt idx="1271">
                  <c:v>42857</c:v>
                </c:pt>
                <c:pt idx="1272">
                  <c:v>42858</c:v>
                </c:pt>
                <c:pt idx="1273">
                  <c:v>42859</c:v>
                </c:pt>
                <c:pt idx="1274">
                  <c:v>42860</c:v>
                </c:pt>
                <c:pt idx="1275">
                  <c:v>42863</c:v>
                </c:pt>
                <c:pt idx="1276">
                  <c:v>42864</c:v>
                </c:pt>
                <c:pt idx="1277">
                  <c:v>42865</c:v>
                </c:pt>
                <c:pt idx="1278">
                  <c:v>42866</c:v>
                </c:pt>
                <c:pt idx="1279">
                  <c:v>42867</c:v>
                </c:pt>
                <c:pt idx="1280">
                  <c:v>42870</c:v>
                </c:pt>
                <c:pt idx="1281">
                  <c:v>42871</c:v>
                </c:pt>
                <c:pt idx="1282">
                  <c:v>42872</c:v>
                </c:pt>
                <c:pt idx="1283">
                  <c:v>42873</c:v>
                </c:pt>
                <c:pt idx="1284">
                  <c:v>42874</c:v>
                </c:pt>
                <c:pt idx="1285">
                  <c:v>42877</c:v>
                </c:pt>
                <c:pt idx="1286">
                  <c:v>42878</c:v>
                </c:pt>
                <c:pt idx="1287">
                  <c:v>42879</c:v>
                </c:pt>
                <c:pt idx="1288">
                  <c:v>42880</c:v>
                </c:pt>
                <c:pt idx="1289">
                  <c:v>42881</c:v>
                </c:pt>
                <c:pt idx="1290">
                  <c:v>42886</c:v>
                </c:pt>
                <c:pt idx="1291">
                  <c:v>42887</c:v>
                </c:pt>
                <c:pt idx="1292">
                  <c:v>42888</c:v>
                </c:pt>
                <c:pt idx="1293">
                  <c:v>42891</c:v>
                </c:pt>
                <c:pt idx="1294">
                  <c:v>42892</c:v>
                </c:pt>
                <c:pt idx="1295">
                  <c:v>42893</c:v>
                </c:pt>
                <c:pt idx="1296">
                  <c:v>42894</c:v>
                </c:pt>
                <c:pt idx="1297">
                  <c:v>42895</c:v>
                </c:pt>
                <c:pt idx="1298">
                  <c:v>42898</c:v>
                </c:pt>
                <c:pt idx="1299">
                  <c:v>42899</c:v>
                </c:pt>
                <c:pt idx="1300">
                  <c:v>42900</c:v>
                </c:pt>
                <c:pt idx="1301">
                  <c:v>42901</c:v>
                </c:pt>
                <c:pt idx="1302">
                  <c:v>42902</c:v>
                </c:pt>
                <c:pt idx="1303">
                  <c:v>42905</c:v>
                </c:pt>
                <c:pt idx="1304">
                  <c:v>42906</c:v>
                </c:pt>
                <c:pt idx="1305">
                  <c:v>42907</c:v>
                </c:pt>
                <c:pt idx="1306">
                  <c:v>42908</c:v>
                </c:pt>
                <c:pt idx="1307">
                  <c:v>42909</c:v>
                </c:pt>
                <c:pt idx="1308">
                  <c:v>42912</c:v>
                </c:pt>
                <c:pt idx="1309">
                  <c:v>42913</c:v>
                </c:pt>
                <c:pt idx="1310">
                  <c:v>42914</c:v>
                </c:pt>
                <c:pt idx="1311">
                  <c:v>42915</c:v>
                </c:pt>
                <c:pt idx="1312">
                  <c:v>42916</c:v>
                </c:pt>
                <c:pt idx="1313">
                  <c:v>42919</c:v>
                </c:pt>
                <c:pt idx="1314">
                  <c:v>42920</c:v>
                </c:pt>
                <c:pt idx="1315">
                  <c:v>42921</c:v>
                </c:pt>
                <c:pt idx="1316">
                  <c:v>42922</c:v>
                </c:pt>
                <c:pt idx="1317">
                  <c:v>42923</c:v>
                </c:pt>
                <c:pt idx="1318">
                  <c:v>42926</c:v>
                </c:pt>
                <c:pt idx="1319">
                  <c:v>42927</c:v>
                </c:pt>
                <c:pt idx="1320">
                  <c:v>42928</c:v>
                </c:pt>
                <c:pt idx="1321">
                  <c:v>42929</c:v>
                </c:pt>
                <c:pt idx="1322">
                  <c:v>42930</c:v>
                </c:pt>
                <c:pt idx="1323">
                  <c:v>42933</c:v>
                </c:pt>
                <c:pt idx="1324">
                  <c:v>42934</c:v>
                </c:pt>
                <c:pt idx="1325">
                  <c:v>42935</c:v>
                </c:pt>
                <c:pt idx="1326">
                  <c:v>42936</c:v>
                </c:pt>
                <c:pt idx="1327">
                  <c:v>42937</c:v>
                </c:pt>
                <c:pt idx="1328">
                  <c:v>42940</c:v>
                </c:pt>
                <c:pt idx="1329">
                  <c:v>42941</c:v>
                </c:pt>
                <c:pt idx="1330">
                  <c:v>42942</c:v>
                </c:pt>
                <c:pt idx="1331">
                  <c:v>42943</c:v>
                </c:pt>
                <c:pt idx="1332">
                  <c:v>42944</c:v>
                </c:pt>
                <c:pt idx="1333">
                  <c:v>42947</c:v>
                </c:pt>
                <c:pt idx="1334">
                  <c:v>42948</c:v>
                </c:pt>
                <c:pt idx="1335">
                  <c:v>42949</c:v>
                </c:pt>
                <c:pt idx="1336">
                  <c:v>42950</c:v>
                </c:pt>
                <c:pt idx="1337">
                  <c:v>42951</c:v>
                </c:pt>
                <c:pt idx="1338">
                  <c:v>42954</c:v>
                </c:pt>
                <c:pt idx="1339">
                  <c:v>42955</c:v>
                </c:pt>
                <c:pt idx="1340">
                  <c:v>42956</c:v>
                </c:pt>
                <c:pt idx="1341">
                  <c:v>42957</c:v>
                </c:pt>
                <c:pt idx="1342">
                  <c:v>42958</c:v>
                </c:pt>
                <c:pt idx="1343">
                  <c:v>42961</c:v>
                </c:pt>
                <c:pt idx="1344">
                  <c:v>42962</c:v>
                </c:pt>
                <c:pt idx="1345">
                  <c:v>42963</c:v>
                </c:pt>
                <c:pt idx="1346">
                  <c:v>42964</c:v>
                </c:pt>
                <c:pt idx="1347">
                  <c:v>42965</c:v>
                </c:pt>
                <c:pt idx="1348">
                  <c:v>42968</c:v>
                </c:pt>
                <c:pt idx="1349">
                  <c:v>42969</c:v>
                </c:pt>
                <c:pt idx="1350">
                  <c:v>42970</c:v>
                </c:pt>
                <c:pt idx="1351">
                  <c:v>42971</c:v>
                </c:pt>
                <c:pt idx="1352">
                  <c:v>42972</c:v>
                </c:pt>
                <c:pt idx="1353">
                  <c:v>42975</c:v>
                </c:pt>
                <c:pt idx="1354">
                  <c:v>42976</c:v>
                </c:pt>
                <c:pt idx="1355">
                  <c:v>42977</c:v>
                </c:pt>
                <c:pt idx="1356">
                  <c:v>42978</c:v>
                </c:pt>
                <c:pt idx="1357">
                  <c:v>42979</c:v>
                </c:pt>
                <c:pt idx="1358">
                  <c:v>42982</c:v>
                </c:pt>
                <c:pt idx="1359">
                  <c:v>42983</c:v>
                </c:pt>
                <c:pt idx="1360">
                  <c:v>42984</c:v>
                </c:pt>
                <c:pt idx="1361">
                  <c:v>42985</c:v>
                </c:pt>
                <c:pt idx="1362">
                  <c:v>42986</c:v>
                </c:pt>
                <c:pt idx="1363">
                  <c:v>42989</c:v>
                </c:pt>
                <c:pt idx="1364">
                  <c:v>42990</c:v>
                </c:pt>
                <c:pt idx="1365">
                  <c:v>42991</c:v>
                </c:pt>
                <c:pt idx="1366">
                  <c:v>42992</c:v>
                </c:pt>
                <c:pt idx="1367">
                  <c:v>42993</c:v>
                </c:pt>
                <c:pt idx="1368">
                  <c:v>42996</c:v>
                </c:pt>
                <c:pt idx="1369">
                  <c:v>42997</c:v>
                </c:pt>
                <c:pt idx="1370">
                  <c:v>42998</c:v>
                </c:pt>
                <c:pt idx="1371">
                  <c:v>42999</c:v>
                </c:pt>
                <c:pt idx="1372">
                  <c:v>43000</c:v>
                </c:pt>
                <c:pt idx="1373">
                  <c:v>43003</c:v>
                </c:pt>
                <c:pt idx="1374">
                  <c:v>43004</c:v>
                </c:pt>
                <c:pt idx="1375">
                  <c:v>43005</c:v>
                </c:pt>
                <c:pt idx="1376">
                  <c:v>43006</c:v>
                </c:pt>
                <c:pt idx="1377">
                  <c:v>43007</c:v>
                </c:pt>
                <c:pt idx="1378">
                  <c:v>43017</c:v>
                </c:pt>
                <c:pt idx="1379">
                  <c:v>43018</c:v>
                </c:pt>
                <c:pt idx="1380">
                  <c:v>43019</c:v>
                </c:pt>
                <c:pt idx="1381">
                  <c:v>43020</c:v>
                </c:pt>
                <c:pt idx="1382">
                  <c:v>43021</c:v>
                </c:pt>
                <c:pt idx="1383">
                  <c:v>43024</c:v>
                </c:pt>
                <c:pt idx="1384">
                  <c:v>43025</c:v>
                </c:pt>
                <c:pt idx="1385">
                  <c:v>43026</c:v>
                </c:pt>
                <c:pt idx="1386">
                  <c:v>43027</c:v>
                </c:pt>
                <c:pt idx="1387">
                  <c:v>43028</c:v>
                </c:pt>
                <c:pt idx="1388">
                  <c:v>43031</c:v>
                </c:pt>
                <c:pt idx="1389">
                  <c:v>43032</c:v>
                </c:pt>
                <c:pt idx="1390">
                  <c:v>43033</c:v>
                </c:pt>
                <c:pt idx="1391">
                  <c:v>43034</c:v>
                </c:pt>
                <c:pt idx="1392">
                  <c:v>43035</c:v>
                </c:pt>
                <c:pt idx="1393">
                  <c:v>43038</c:v>
                </c:pt>
                <c:pt idx="1394">
                  <c:v>43039</c:v>
                </c:pt>
                <c:pt idx="1395">
                  <c:v>43040</c:v>
                </c:pt>
                <c:pt idx="1396">
                  <c:v>43041</c:v>
                </c:pt>
                <c:pt idx="1397">
                  <c:v>43042</c:v>
                </c:pt>
                <c:pt idx="1398">
                  <c:v>43045</c:v>
                </c:pt>
                <c:pt idx="1399">
                  <c:v>43046</c:v>
                </c:pt>
                <c:pt idx="1400">
                  <c:v>43047</c:v>
                </c:pt>
                <c:pt idx="1401">
                  <c:v>43048</c:v>
                </c:pt>
                <c:pt idx="1402">
                  <c:v>43049</c:v>
                </c:pt>
                <c:pt idx="1403">
                  <c:v>43052</c:v>
                </c:pt>
                <c:pt idx="1404">
                  <c:v>43053</c:v>
                </c:pt>
                <c:pt idx="1405">
                  <c:v>43054</c:v>
                </c:pt>
                <c:pt idx="1406">
                  <c:v>43055</c:v>
                </c:pt>
                <c:pt idx="1407">
                  <c:v>43056</c:v>
                </c:pt>
                <c:pt idx="1408">
                  <c:v>43059</c:v>
                </c:pt>
                <c:pt idx="1409">
                  <c:v>43060</c:v>
                </c:pt>
                <c:pt idx="1410">
                  <c:v>43061</c:v>
                </c:pt>
                <c:pt idx="1411">
                  <c:v>43062</c:v>
                </c:pt>
                <c:pt idx="1412">
                  <c:v>43063</c:v>
                </c:pt>
                <c:pt idx="1413">
                  <c:v>43066</c:v>
                </c:pt>
                <c:pt idx="1414">
                  <c:v>43067</c:v>
                </c:pt>
                <c:pt idx="1415">
                  <c:v>43068</c:v>
                </c:pt>
                <c:pt idx="1416">
                  <c:v>43069</c:v>
                </c:pt>
                <c:pt idx="1417">
                  <c:v>43070</c:v>
                </c:pt>
                <c:pt idx="1418">
                  <c:v>43073</c:v>
                </c:pt>
                <c:pt idx="1419">
                  <c:v>43074</c:v>
                </c:pt>
                <c:pt idx="1420">
                  <c:v>43075</c:v>
                </c:pt>
                <c:pt idx="1421">
                  <c:v>43076</c:v>
                </c:pt>
                <c:pt idx="1422">
                  <c:v>43077</c:v>
                </c:pt>
                <c:pt idx="1423">
                  <c:v>43080</c:v>
                </c:pt>
                <c:pt idx="1424">
                  <c:v>43081</c:v>
                </c:pt>
                <c:pt idx="1425">
                  <c:v>43082</c:v>
                </c:pt>
                <c:pt idx="1426">
                  <c:v>43083</c:v>
                </c:pt>
                <c:pt idx="1427">
                  <c:v>43084</c:v>
                </c:pt>
                <c:pt idx="1428">
                  <c:v>43087</c:v>
                </c:pt>
                <c:pt idx="1429">
                  <c:v>43088</c:v>
                </c:pt>
                <c:pt idx="1430">
                  <c:v>43089</c:v>
                </c:pt>
                <c:pt idx="1431">
                  <c:v>43090</c:v>
                </c:pt>
                <c:pt idx="1432">
                  <c:v>43091</c:v>
                </c:pt>
                <c:pt idx="1433">
                  <c:v>43094</c:v>
                </c:pt>
                <c:pt idx="1434">
                  <c:v>43095</c:v>
                </c:pt>
                <c:pt idx="1435">
                  <c:v>43096</c:v>
                </c:pt>
                <c:pt idx="1436">
                  <c:v>43097</c:v>
                </c:pt>
                <c:pt idx="1437">
                  <c:v>43098</c:v>
                </c:pt>
                <c:pt idx="1438">
                  <c:v>43102</c:v>
                </c:pt>
                <c:pt idx="1439">
                  <c:v>43103</c:v>
                </c:pt>
                <c:pt idx="1440">
                  <c:v>43104</c:v>
                </c:pt>
                <c:pt idx="1441">
                  <c:v>43105</c:v>
                </c:pt>
                <c:pt idx="1442">
                  <c:v>43108</c:v>
                </c:pt>
                <c:pt idx="1443">
                  <c:v>43109</c:v>
                </c:pt>
                <c:pt idx="1444">
                  <c:v>43110</c:v>
                </c:pt>
                <c:pt idx="1445">
                  <c:v>43111</c:v>
                </c:pt>
                <c:pt idx="1446">
                  <c:v>43112</c:v>
                </c:pt>
                <c:pt idx="1447">
                  <c:v>43115</c:v>
                </c:pt>
                <c:pt idx="1448">
                  <c:v>43116</c:v>
                </c:pt>
                <c:pt idx="1449">
                  <c:v>43117</c:v>
                </c:pt>
                <c:pt idx="1450">
                  <c:v>43118</c:v>
                </c:pt>
                <c:pt idx="1451">
                  <c:v>43119</c:v>
                </c:pt>
                <c:pt idx="1452">
                  <c:v>43122</c:v>
                </c:pt>
                <c:pt idx="1453">
                  <c:v>43123</c:v>
                </c:pt>
                <c:pt idx="1454">
                  <c:v>43124</c:v>
                </c:pt>
                <c:pt idx="1455">
                  <c:v>43125</c:v>
                </c:pt>
                <c:pt idx="1456">
                  <c:v>43126</c:v>
                </c:pt>
                <c:pt idx="1457">
                  <c:v>43129</c:v>
                </c:pt>
                <c:pt idx="1458">
                  <c:v>43130</c:v>
                </c:pt>
                <c:pt idx="1459">
                  <c:v>43131</c:v>
                </c:pt>
                <c:pt idx="1460">
                  <c:v>43132</c:v>
                </c:pt>
                <c:pt idx="1461">
                  <c:v>43133</c:v>
                </c:pt>
                <c:pt idx="1462">
                  <c:v>43136</c:v>
                </c:pt>
                <c:pt idx="1463">
                  <c:v>43137</c:v>
                </c:pt>
                <c:pt idx="1464">
                  <c:v>43138</c:v>
                </c:pt>
                <c:pt idx="1465">
                  <c:v>43139</c:v>
                </c:pt>
                <c:pt idx="1466">
                  <c:v>43140</c:v>
                </c:pt>
                <c:pt idx="1467">
                  <c:v>43143</c:v>
                </c:pt>
                <c:pt idx="1468">
                  <c:v>43144</c:v>
                </c:pt>
                <c:pt idx="1469">
                  <c:v>43145</c:v>
                </c:pt>
                <c:pt idx="1470">
                  <c:v>43153</c:v>
                </c:pt>
                <c:pt idx="1471">
                  <c:v>43154</c:v>
                </c:pt>
                <c:pt idx="1472">
                  <c:v>43157</c:v>
                </c:pt>
                <c:pt idx="1473">
                  <c:v>43158</c:v>
                </c:pt>
                <c:pt idx="1474">
                  <c:v>43159</c:v>
                </c:pt>
                <c:pt idx="1475">
                  <c:v>43160</c:v>
                </c:pt>
                <c:pt idx="1476">
                  <c:v>43161</c:v>
                </c:pt>
                <c:pt idx="1477">
                  <c:v>43164</c:v>
                </c:pt>
                <c:pt idx="1478">
                  <c:v>43165</c:v>
                </c:pt>
                <c:pt idx="1479">
                  <c:v>43166</c:v>
                </c:pt>
                <c:pt idx="1480">
                  <c:v>43167</c:v>
                </c:pt>
                <c:pt idx="1481">
                  <c:v>43168</c:v>
                </c:pt>
                <c:pt idx="1482">
                  <c:v>43171</c:v>
                </c:pt>
                <c:pt idx="1483">
                  <c:v>43172</c:v>
                </c:pt>
                <c:pt idx="1484">
                  <c:v>43173</c:v>
                </c:pt>
                <c:pt idx="1485">
                  <c:v>43174</c:v>
                </c:pt>
                <c:pt idx="1486">
                  <c:v>43175</c:v>
                </c:pt>
                <c:pt idx="1487">
                  <c:v>43178</c:v>
                </c:pt>
                <c:pt idx="1488">
                  <c:v>43179</c:v>
                </c:pt>
                <c:pt idx="1489">
                  <c:v>43180</c:v>
                </c:pt>
                <c:pt idx="1490">
                  <c:v>43181</c:v>
                </c:pt>
                <c:pt idx="1491">
                  <c:v>43182</c:v>
                </c:pt>
                <c:pt idx="1492">
                  <c:v>43185</c:v>
                </c:pt>
                <c:pt idx="1493">
                  <c:v>43186</c:v>
                </c:pt>
                <c:pt idx="1494">
                  <c:v>43187</c:v>
                </c:pt>
                <c:pt idx="1495">
                  <c:v>43188</c:v>
                </c:pt>
                <c:pt idx="1496">
                  <c:v>43189</c:v>
                </c:pt>
                <c:pt idx="1497">
                  <c:v>43192</c:v>
                </c:pt>
                <c:pt idx="1498">
                  <c:v>43193</c:v>
                </c:pt>
                <c:pt idx="1499">
                  <c:v>43194</c:v>
                </c:pt>
                <c:pt idx="1500">
                  <c:v>43199</c:v>
                </c:pt>
                <c:pt idx="1501">
                  <c:v>43200</c:v>
                </c:pt>
                <c:pt idx="1502">
                  <c:v>43201</c:v>
                </c:pt>
                <c:pt idx="1503">
                  <c:v>43202</c:v>
                </c:pt>
                <c:pt idx="1504">
                  <c:v>43203</c:v>
                </c:pt>
                <c:pt idx="1505">
                  <c:v>43206</c:v>
                </c:pt>
                <c:pt idx="1506">
                  <c:v>43207</c:v>
                </c:pt>
                <c:pt idx="1507">
                  <c:v>43208</c:v>
                </c:pt>
                <c:pt idx="1508">
                  <c:v>43209</c:v>
                </c:pt>
                <c:pt idx="1509">
                  <c:v>43210</c:v>
                </c:pt>
                <c:pt idx="1510">
                  <c:v>43213</c:v>
                </c:pt>
                <c:pt idx="1511">
                  <c:v>43214</c:v>
                </c:pt>
                <c:pt idx="1512">
                  <c:v>43215</c:v>
                </c:pt>
                <c:pt idx="1513">
                  <c:v>43216</c:v>
                </c:pt>
                <c:pt idx="1514">
                  <c:v>43217</c:v>
                </c:pt>
                <c:pt idx="1515">
                  <c:v>43222</c:v>
                </c:pt>
                <c:pt idx="1516">
                  <c:v>43223</c:v>
                </c:pt>
                <c:pt idx="1517">
                  <c:v>43224</c:v>
                </c:pt>
                <c:pt idx="1518">
                  <c:v>43227</c:v>
                </c:pt>
                <c:pt idx="1519">
                  <c:v>43228</c:v>
                </c:pt>
                <c:pt idx="1520">
                  <c:v>43229</c:v>
                </c:pt>
                <c:pt idx="1521">
                  <c:v>43230</c:v>
                </c:pt>
                <c:pt idx="1522">
                  <c:v>43231</c:v>
                </c:pt>
                <c:pt idx="1523">
                  <c:v>43234</c:v>
                </c:pt>
                <c:pt idx="1524">
                  <c:v>43235</c:v>
                </c:pt>
                <c:pt idx="1525">
                  <c:v>43236</c:v>
                </c:pt>
                <c:pt idx="1526">
                  <c:v>43237</c:v>
                </c:pt>
                <c:pt idx="1527">
                  <c:v>43238</c:v>
                </c:pt>
                <c:pt idx="1528">
                  <c:v>43241</c:v>
                </c:pt>
                <c:pt idx="1529">
                  <c:v>43242</c:v>
                </c:pt>
                <c:pt idx="1530">
                  <c:v>43243</c:v>
                </c:pt>
                <c:pt idx="1531">
                  <c:v>43244</c:v>
                </c:pt>
                <c:pt idx="1532">
                  <c:v>43245</c:v>
                </c:pt>
                <c:pt idx="1533">
                  <c:v>43248</c:v>
                </c:pt>
                <c:pt idx="1534">
                  <c:v>43249</c:v>
                </c:pt>
                <c:pt idx="1535">
                  <c:v>43250</c:v>
                </c:pt>
              </c:numCache>
            </c:numRef>
          </c:cat>
          <c:val>
            <c:numRef>
              <c:f>GraficaAcero!$B$8:$B$1543</c:f>
              <c:numCache>
                <c:formatCode>General</c:formatCode>
                <c:ptCount val="1536"/>
                <c:pt idx="0">
                  <c:v>712.87</c:v>
                </c:pt>
                <c:pt idx="1">
                  <c:v>710.67</c:v>
                </c:pt>
                <c:pt idx="2">
                  <c:v>711.14</c:v>
                </c:pt>
                <c:pt idx="3">
                  <c:v>710.51</c:v>
                </c:pt>
                <c:pt idx="4">
                  <c:v>710.64</c:v>
                </c:pt>
                <c:pt idx="5">
                  <c:v>710.29</c:v>
                </c:pt>
                <c:pt idx="6">
                  <c:v>708.02</c:v>
                </c:pt>
                <c:pt idx="7">
                  <c:v>706.72</c:v>
                </c:pt>
                <c:pt idx="8">
                  <c:v>705.71</c:v>
                </c:pt>
                <c:pt idx="9">
                  <c:v>705.25</c:v>
                </c:pt>
                <c:pt idx="10">
                  <c:v>704.99</c:v>
                </c:pt>
                <c:pt idx="11">
                  <c:v>704.53</c:v>
                </c:pt>
                <c:pt idx="12">
                  <c:v>705.06</c:v>
                </c:pt>
                <c:pt idx="13">
                  <c:v>704.77</c:v>
                </c:pt>
                <c:pt idx="14">
                  <c:v>705.71</c:v>
                </c:pt>
                <c:pt idx="15">
                  <c:v>707.16</c:v>
                </c:pt>
                <c:pt idx="16">
                  <c:v>707.16</c:v>
                </c:pt>
                <c:pt idx="17">
                  <c:v>706.77</c:v>
                </c:pt>
                <c:pt idx="18">
                  <c:v>706.28</c:v>
                </c:pt>
                <c:pt idx="19">
                  <c:v>705.08</c:v>
                </c:pt>
                <c:pt idx="20">
                  <c:v>705.08</c:v>
                </c:pt>
                <c:pt idx="21">
                  <c:v>704.69</c:v>
                </c:pt>
                <c:pt idx="22">
                  <c:v>703.75</c:v>
                </c:pt>
                <c:pt idx="23">
                  <c:v>702.84</c:v>
                </c:pt>
                <c:pt idx="24">
                  <c:v>700.59</c:v>
                </c:pt>
                <c:pt idx="25">
                  <c:v>699.01</c:v>
                </c:pt>
                <c:pt idx="26">
                  <c:v>697.79</c:v>
                </c:pt>
                <c:pt idx="27">
                  <c:v>705.8</c:v>
                </c:pt>
                <c:pt idx="28">
                  <c:v>706.15</c:v>
                </c:pt>
                <c:pt idx="29">
                  <c:v>706.49</c:v>
                </c:pt>
                <c:pt idx="30">
                  <c:v>705.71</c:v>
                </c:pt>
                <c:pt idx="31">
                  <c:v>706.56</c:v>
                </c:pt>
                <c:pt idx="32">
                  <c:v>708.72</c:v>
                </c:pt>
                <c:pt idx="33">
                  <c:v>709.74</c:v>
                </c:pt>
                <c:pt idx="34">
                  <c:v>710.25</c:v>
                </c:pt>
                <c:pt idx="35">
                  <c:v>711.05</c:v>
                </c:pt>
                <c:pt idx="36">
                  <c:v>711.57</c:v>
                </c:pt>
                <c:pt idx="37">
                  <c:v>711.57</c:v>
                </c:pt>
                <c:pt idx="38">
                  <c:v>711.78</c:v>
                </c:pt>
                <c:pt idx="39">
                  <c:v>714.6</c:v>
                </c:pt>
                <c:pt idx="40">
                  <c:v>714.38</c:v>
                </c:pt>
                <c:pt idx="41">
                  <c:v>714.86</c:v>
                </c:pt>
                <c:pt idx="42">
                  <c:v>716.56</c:v>
                </c:pt>
                <c:pt idx="43">
                  <c:v>719.5</c:v>
                </c:pt>
                <c:pt idx="44">
                  <c:v>719.78</c:v>
                </c:pt>
                <c:pt idx="45">
                  <c:v>720.11</c:v>
                </c:pt>
                <c:pt idx="46">
                  <c:v>719.52</c:v>
                </c:pt>
                <c:pt idx="47">
                  <c:v>719.08</c:v>
                </c:pt>
                <c:pt idx="48">
                  <c:v>718.15</c:v>
                </c:pt>
                <c:pt idx="49">
                  <c:v>716.89</c:v>
                </c:pt>
                <c:pt idx="50">
                  <c:v>715.86</c:v>
                </c:pt>
                <c:pt idx="51">
                  <c:v>714.73</c:v>
                </c:pt>
                <c:pt idx="52">
                  <c:v>715.66</c:v>
                </c:pt>
                <c:pt idx="53">
                  <c:v>715.01</c:v>
                </c:pt>
                <c:pt idx="54">
                  <c:v>713.79</c:v>
                </c:pt>
                <c:pt idx="55">
                  <c:v>714.79</c:v>
                </c:pt>
                <c:pt idx="56">
                  <c:v>713.31</c:v>
                </c:pt>
                <c:pt idx="57">
                  <c:v>711.53</c:v>
                </c:pt>
                <c:pt idx="58">
                  <c:v>709.04</c:v>
                </c:pt>
                <c:pt idx="59">
                  <c:v>707.35</c:v>
                </c:pt>
                <c:pt idx="60">
                  <c:v>705.01</c:v>
                </c:pt>
                <c:pt idx="61">
                  <c:v>702.37</c:v>
                </c:pt>
                <c:pt idx="62">
                  <c:v>701.3</c:v>
                </c:pt>
                <c:pt idx="63">
                  <c:v>698.86</c:v>
                </c:pt>
                <c:pt idx="64">
                  <c:v>696.85</c:v>
                </c:pt>
                <c:pt idx="65">
                  <c:v>695.03</c:v>
                </c:pt>
                <c:pt idx="66">
                  <c:v>691.89</c:v>
                </c:pt>
                <c:pt idx="67">
                  <c:v>690.87</c:v>
                </c:pt>
                <c:pt idx="68">
                  <c:v>689.84</c:v>
                </c:pt>
                <c:pt idx="69">
                  <c:v>688.99</c:v>
                </c:pt>
                <c:pt idx="70">
                  <c:v>685.89</c:v>
                </c:pt>
                <c:pt idx="71">
                  <c:v>683.68</c:v>
                </c:pt>
                <c:pt idx="72">
                  <c:v>682.35</c:v>
                </c:pt>
                <c:pt idx="73">
                  <c:v>681.15</c:v>
                </c:pt>
                <c:pt idx="74">
                  <c:v>680.3</c:v>
                </c:pt>
                <c:pt idx="75">
                  <c:v>679.92</c:v>
                </c:pt>
                <c:pt idx="76">
                  <c:v>677.97</c:v>
                </c:pt>
                <c:pt idx="77">
                  <c:v>677.8</c:v>
                </c:pt>
                <c:pt idx="78">
                  <c:v>677.75</c:v>
                </c:pt>
                <c:pt idx="79">
                  <c:v>676.46</c:v>
                </c:pt>
                <c:pt idx="80">
                  <c:v>676.44</c:v>
                </c:pt>
                <c:pt idx="81">
                  <c:v>676.14</c:v>
                </c:pt>
                <c:pt idx="82">
                  <c:v>675.24</c:v>
                </c:pt>
                <c:pt idx="83">
                  <c:v>677.36</c:v>
                </c:pt>
                <c:pt idx="84">
                  <c:v>680.13</c:v>
                </c:pt>
                <c:pt idx="85">
                  <c:v>677.89</c:v>
                </c:pt>
                <c:pt idx="86">
                  <c:v>675.15</c:v>
                </c:pt>
                <c:pt idx="87">
                  <c:v>675.1</c:v>
                </c:pt>
                <c:pt idx="88">
                  <c:v>676.62</c:v>
                </c:pt>
                <c:pt idx="89">
                  <c:v>676.51</c:v>
                </c:pt>
                <c:pt idx="90">
                  <c:v>675.72</c:v>
                </c:pt>
                <c:pt idx="91">
                  <c:v>674.96</c:v>
                </c:pt>
                <c:pt idx="92">
                  <c:v>674.61</c:v>
                </c:pt>
                <c:pt idx="93">
                  <c:v>674.15</c:v>
                </c:pt>
                <c:pt idx="94">
                  <c:v>673.35</c:v>
                </c:pt>
                <c:pt idx="95">
                  <c:v>672.35</c:v>
                </c:pt>
                <c:pt idx="96">
                  <c:v>671.75</c:v>
                </c:pt>
                <c:pt idx="97">
                  <c:v>671.41</c:v>
                </c:pt>
                <c:pt idx="98">
                  <c:v>670.46</c:v>
                </c:pt>
                <c:pt idx="99">
                  <c:v>670.14</c:v>
                </c:pt>
                <c:pt idx="100">
                  <c:v>668.19</c:v>
                </c:pt>
                <c:pt idx="101">
                  <c:v>666.26</c:v>
                </c:pt>
                <c:pt idx="102">
                  <c:v>664.03</c:v>
                </c:pt>
                <c:pt idx="103">
                  <c:v>663.1</c:v>
                </c:pt>
                <c:pt idx="104">
                  <c:v>660.24</c:v>
                </c:pt>
                <c:pt idx="105">
                  <c:v>656.98</c:v>
                </c:pt>
                <c:pt idx="106">
                  <c:v>653.11</c:v>
                </c:pt>
                <c:pt idx="107">
                  <c:v>652.29999999999995</c:v>
                </c:pt>
                <c:pt idx="108">
                  <c:v>650.05999999999995</c:v>
                </c:pt>
                <c:pt idx="109">
                  <c:v>646.51</c:v>
                </c:pt>
                <c:pt idx="110">
                  <c:v>643</c:v>
                </c:pt>
                <c:pt idx="111">
                  <c:v>639.12</c:v>
                </c:pt>
                <c:pt idx="112">
                  <c:v>629.44000000000005</c:v>
                </c:pt>
                <c:pt idx="113">
                  <c:v>625.08000000000004</c:v>
                </c:pt>
                <c:pt idx="114">
                  <c:v>622.23</c:v>
                </c:pt>
                <c:pt idx="115">
                  <c:v>620.72</c:v>
                </c:pt>
                <c:pt idx="116">
                  <c:v>619.1</c:v>
                </c:pt>
                <c:pt idx="117">
                  <c:v>620.39</c:v>
                </c:pt>
                <c:pt idx="118">
                  <c:v>622.80999999999995</c:v>
                </c:pt>
                <c:pt idx="119">
                  <c:v>621.96</c:v>
                </c:pt>
                <c:pt idx="120">
                  <c:v>619.97</c:v>
                </c:pt>
                <c:pt idx="121">
                  <c:v>615.23</c:v>
                </c:pt>
                <c:pt idx="122">
                  <c:v>614.02</c:v>
                </c:pt>
                <c:pt idx="123">
                  <c:v>612.24</c:v>
                </c:pt>
                <c:pt idx="124">
                  <c:v>612.13</c:v>
                </c:pt>
                <c:pt idx="125">
                  <c:v>611.41</c:v>
                </c:pt>
                <c:pt idx="126">
                  <c:v>610.24</c:v>
                </c:pt>
                <c:pt idx="127">
                  <c:v>610.5</c:v>
                </c:pt>
                <c:pt idx="128">
                  <c:v>610.78</c:v>
                </c:pt>
                <c:pt idx="129">
                  <c:v>609.63</c:v>
                </c:pt>
                <c:pt idx="130">
                  <c:v>608.16999999999996</c:v>
                </c:pt>
                <c:pt idx="131">
                  <c:v>607.52</c:v>
                </c:pt>
                <c:pt idx="132">
                  <c:v>605.62</c:v>
                </c:pt>
                <c:pt idx="133">
                  <c:v>604.24</c:v>
                </c:pt>
                <c:pt idx="134">
                  <c:v>602.04</c:v>
                </c:pt>
                <c:pt idx="135">
                  <c:v>599</c:v>
                </c:pt>
                <c:pt idx="136">
                  <c:v>596.94000000000005</c:v>
                </c:pt>
                <c:pt idx="137">
                  <c:v>596.11</c:v>
                </c:pt>
                <c:pt idx="138">
                  <c:v>594.15</c:v>
                </c:pt>
                <c:pt idx="139">
                  <c:v>591.74</c:v>
                </c:pt>
                <c:pt idx="140">
                  <c:v>590.12</c:v>
                </c:pt>
                <c:pt idx="141">
                  <c:v>588.36</c:v>
                </c:pt>
                <c:pt idx="142">
                  <c:v>585.16</c:v>
                </c:pt>
                <c:pt idx="143">
                  <c:v>580.28</c:v>
                </c:pt>
                <c:pt idx="144">
                  <c:v>575.61</c:v>
                </c:pt>
                <c:pt idx="145">
                  <c:v>572.89</c:v>
                </c:pt>
                <c:pt idx="146">
                  <c:v>570.95000000000005</c:v>
                </c:pt>
                <c:pt idx="147">
                  <c:v>578.58000000000004</c:v>
                </c:pt>
                <c:pt idx="148">
                  <c:v>584.66999999999996</c:v>
                </c:pt>
                <c:pt idx="149">
                  <c:v>586.41999999999996</c:v>
                </c:pt>
                <c:pt idx="150">
                  <c:v>585.41</c:v>
                </c:pt>
                <c:pt idx="151">
                  <c:v>586.74</c:v>
                </c:pt>
                <c:pt idx="152">
                  <c:v>594.76</c:v>
                </c:pt>
                <c:pt idx="153">
                  <c:v>602.9</c:v>
                </c:pt>
                <c:pt idx="154">
                  <c:v>610.04</c:v>
                </c:pt>
                <c:pt idx="155">
                  <c:v>615.47</c:v>
                </c:pt>
                <c:pt idx="156">
                  <c:v>612.46</c:v>
                </c:pt>
                <c:pt idx="157">
                  <c:v>609.26</c:v>
                </c:pt>
                <c:pt idx="158">
                  <c:v>609.62</c:v>
                </c:pt>
                <c:pt idx="159">
                  <c:v>610.80999999999995</c:v>
                </c:pt>
                <c:pt idx="160">
                  <c:v>611.48</c:v>
                </c:pt>
                <c:pt idx="161">
                  <c:v>613.34</c:v>
                </c:pt>
                <c:pt idx="162">
                  <c:v>623.69000000000005</c:v>
                </c:pt>
                <c:pt idx="163">
                  <c:v>623.21</c:v>
                </c:pt>
                <c:pt idx="164">
                  <c:v>631.58000000000004</c:v>
                </c:pt>
                <c:pt idx="165">
                  <c:v>634.62</c:v>
                </c:pt>
                <c:pt idx="166">
                  <c:v>633.41999999999996</c:v>
                </c:pt>
                <c:pt idx="167">
                  <c:v>630.42999999999995</c:v>
                </c:pt>
                <c:pt idx="168">
                  <c:v>627.74</c:v>
                </c:pt>
                <c:pt idx="169">
                  <c:v>628.23</c:v>
                </c:pt>
                <c:pt idx="170">
                  <c:v>629.11</c:v>
                </c:pt>
                <c:pt idx="171">
                  <c:v>629.79999999999995</c:v>
                </c:pt>
                <c:pt idx="172">
                  <c:v>629.75</c:v>
                </c:pt>
                <c:pt idx="173">
                  <c:v>631.74</c:v>
                </c:pt>
                <c:pt idx="174">
                  <c:v>631.92999999999995</c:v>
                </c:pt>
                <c:pt idx="175">
                  <c:v>632.35</c:v>
                </c:pt>
                <c:pt idx="176">
                  <c:v>630.70000000000005</c:v>
                </c:pt>
                <c:pt idx="177">
                  <c:v>631.49</c:v>
                </c:pt>
                <c:pt idx="178">
                  <c:v>631.20000000000005</c:v>
                </c:pt>
                <c:pt idx="179">
                  <c:v>631.44000000000005</c:v>
                </c:pt>
                <c:pt idx="180">
                  <c:v>631.20000000000005</c:v>
                </c:pt>
                <c:pt idx="181">
                  <c:v>632.74</c:v>
                </c:pt>
                <c:pt idx="182">
                  <c:v>633.27</c:v>
                </c:pt>
                <c:pt idx="183">
                  <c:v>630.70000000000005</c:v>
                </c:pt>
                <c:pt idx="184">
                  <c:v>631.63</c:v>
                </c:pt>
                <c:pt idx="185">
                  <c:v>634.22</c:v>
                </c:pt>
                <c:pt idx="186">
                  <c:v>635.6</c:v>
                </c:pt>
                <c:pt idx="187">
                  <c:v>638.49</c:v>
                </c:pt>
                <c:pt idx="188">
                  <c:v>639.44000000000005</c:v>
                </c:pt>
                <c:pt idx="189">
                  <c:v>639.92999999999995</c:v>
                </c:pt>
                <c:pt idx="190">
                  <c:v>638.4</c:v>
                </c:pt>
                <c:pt idx="191">
                  <c:v>637.91999999999996</c:v>
                </c:pt>
                <c:pt idx="192">
                  <c:v>636.22</c:v>
                </c:pt>
                <c:pt idx="193">
                  <c:v>634.53</c:v>
                </c:pt>
                <c:pt idx="194">
                  <c:v>633.9</c:v>
                </c:pt>
                <c:pt idx="195">
                  <c:v>632.92999999999995</c:v>
                </c:pt>
                <c:pt idx="196">
                  <c:v>632.34</c:v>
                </c:pt>
                <c:pt idx="197">
                  <c:v>631.01</c:v>
                </c:pt>
                <c:pt idx="198">
                  <c:v>629.47</c:v>
                </c:pt>
                <c:pt idx="199">
                  <c:v>627.41999999999996</c:v>
                </c:pt>
                <c:pt idx="200">
                  <c:v>624.49</c:v>
                </c:pt>
                <c:pt idx="201">
                  <c:v>622.69000000000005</c:v>
                </c:pt>
                <c:pt idx="202">
                  <c:v>619.62</c:v>
                </c:pt>
                <c:pt idx="203">
                  <c:v>619.52</c:v>
                </c:pt>
                <c:pt idx="204">
                  <c:v>619.25</c:v>
                </c:pt>
                <c:pt idx="205">
                  <c:v>620.5</c:v>
                </c:pt>
                <c:pt idx="206">
                  <c:v>620</c:v>
                </c:pt>
                <c:pt idx="207">
                  <c:v>621.51</c:v>
                </c:pt>
                <c:pt idx="208">
                  <c:v>622.33000000000004</c:v>
                </c:pt>
                <c:pt idx="209">
                  <c:v>621.83000000000004</c:v>
                </c:pt>
                <c:pt idx="210">
                  <c:v>623.71</c:v>
                </c:pt>
                <c:pt idx="211">
                  <c:v>622.1</c:v>
                </c:pt>
                <c:pt idx="212">
                  <c:v>626.59</c:v>
                </c:pt>
                <c:pt idx="213">
                  <c:v>630.53</c:v>
                </c:pt>
                <c:pt idx="214">
                  <c:v>631.04</c:v>
                </c:pt>
                <c:pt idx="215">
                  <c:v>630.36</c:v>
                </c:pt>
                <c:pt idx="216">
                  <c:v>629.89</c:v>
                </c:pt>
                <c:pt idx="217">
                  <c:v>629.08000000000004</c:v>
                </c:pt>
                <c:pt idx="218">
                  <c:v>628.59</c:v>
                </c:pt>
                <c:pt idx="219">
                  <c:v>629.5</c:v>
                </c:pt>
                <c:pt idx="220">
                  <c:v>631.35</c:v>
                </c:pt>
                <c:pt idx="221">
                  <c:v>632.41</c:v>
                </c:pt>
                <c:pt idx="222">
                  <c:v>632.36</c:v>
                </c:pt>
                <c:pt idx="223">
                  <c:v>637.27</c:v>
                </c:pt>
                <c:pt idx="224">
                  <c:v>647.42999999999995</c:v>
                </c:pt>
                <c:pt idx="225">
                  <c:v>649.89</c:v>
                </c:pt>
                <c:pt idx="226">
                  <c:v>649.88</c:v>
                </c:pt>
                <c:pt idx="227">
                  <c:v>650.54999999999995</c:v>
                </c:pt>
                <c:pt idx="228">
                  <c:v>651.67999999999995</c:v>
                </c:pt>
                <c:pt idx="229">
                  <c:v>649.54</c:v>
                </c:pt>
                <c:pt idx="230">
                  <c:v>649.86</c:v>
                </c:pt>
                <c:pt idx="231">
                  <c:v>649.04</c:v>
                </c:pt>
                <c:pt idx="232">
                  <c:v>648.54999999999995</c:v>
                </c:pt>
                <c:pt idx="233">
                  <c:v>648.48</c:v>
                </c:pt>
                <c:pt idx="234">
                  <c:v>647.75</c:v>
                </c:pt>
                <c:pt idx="235">
                  <c:v>647.21</c:v>
                </c:pt>
                <c:pt idx="236">
                  <c:v>647.47</c:v>
                </c:pt>
                <c:pt idx="237">
                  <c:v>648.46</c:v>
                </c:pt>
                <c:pt idx="238">
                  <c:v>648.98</c:v>
                </c:pt>
                <c:pt idx="239">
                  <c:v>649.97</c:v>
                </c:pt>
                <c:pt idx="240">
                  <c:v>650.77</c:v>
                </c:pt>
                <c:pt idx="241">
                  <c:v>651.98</c:v>
                </c:pt>
                <c:pt idx="242">
                  <c:v>653.16</c:v>
                </c:pt>
                <c:pt idx="243">
                  <c:v>653.59</c:v>
                </c:pt>
                <c:pt idx="244">
                  <c:v>657.6</c:v>
                </c:pt>
                <c:pt idx="245">
                  <c:v>658.38</c:v>
                </c:pt>
                <c:pt idx="246">
                  <c:v>658.19</c:v>
                </c:pt>
                <c:pt idx="247">
                  <c:v>658.35</c:v>
                </c:pt>
                <c:pt idx="248">
                  <c:v>658.32</c:v>
                </c:pt>
                <c:pt idx="249">
                  <c:v>663.56</c:v>
                </c:pt>
                <c:pt idx="250">
                  <c:v>664.39</c:v>
                </c:pt>
                <c:pt idx="251">
                  <c:v>667.57</c:v>
                </c:pt>
                <c:pt idx="252">
                  <c:v>666.37</c:v>
                </c:pt>
                <c:pt idx="253">
                  <c:v>664.6</c:v>
                </c:pt>
                <c:pt idx="254">
                  <c:v>662.25</c:v>
                </c:pt>
                <c:pt idx="255">
                  <c:v>660.72</c:v>
                </c:pt>
                <c:pt idx="256">
                  <c:v>658.63</c:v>
                </c:pt>
                <c:pt idx="257">
                  <c:v>657.92</c:v>
                </c:pt>
                <c:pt idx="258">
                  <c:v>658.42</c:v>
                </c:pt>
                <c:pt idx="259">
                  <c:v>656.99</c:v>
                </c:pt>
                <c:pt idx="260">
                  <c:v>654.47</c:v>
                </c:pt>
                <c:pt idx="261">
                  <c:v>653.67999999999995</c:v>
                </c:pt>
                <c:pt idx="262">
                  <c:v>652.69000000000005</c:v>
                </c:pt>
                <c:pt idx="263">
                  <c:v>651.89</c:v>
                </c:pt>
                <c:pt idx="264">
                  <c:v>649.58000000000004</c:v>
                </c:pt>
                <c:pt idx="265">
                  <c:v>647.16</c:v>
                </c:pt>
                <c:pt idx="266">
                  <c:v>644.62</c:v>
                </c:pt>
                <c:pt idx="267">
                  <c:v>641.28</c:v>
                </c:pt>
                <c:pt idx="268">
                  <c:v>638.36</c:v>
                </c:pt>
                <c:pt idx="269">
                  <c:v>642.85</c:v>
                </c:pt>
                <c:pt idx="270">
                  <c:v>643.05999999999995</c:v>
                </c:pt>
                <c:pt idx="271">
                  <c:v>642.09</c:v>
                </c:pt>
                <c:pt idx="272">
                  <c:v>641.83000000000004</c:v>
                </c:pt>
                <c:pt idx="273">
                  <c:v>642.52</c:v>
                </c:pt>
                <c:pt idx="274">
                  <c:v>641.63</c:v>
                </c:pt>
                <c:pt idx="275">
                  <c:v>641.23</c:v>
                </c:pt>
                <c:pt idx="276">
                  <c:v>640.33000000000004</c:v>
                </c:pt>
                <c:pt idx="277">
                  <c:v>639.05999999999995</c:v>
                </c:pt>
                <c:pt idx="278">
                  <c:v>637.83000000000004</c:v>
                </c:pt>
                <c:pt idx="279">
                  <c:v>636.97</c:v>
                </c:pt>
                <c:pt idx="280">
                  <c:v>636.42999999999995</c:v>
                </c:pt>
                <c:pt idx="281">
                  <c:v>636.32000000000005</c:v>
                </c:pt>
                <c:pt idx="282">
                  <c:v>637.08000000000004</c:v>
                </c:pt>
                <c:pt idx="283">
                  <c:v>637.74</c:v>
                </c:pt>
                <c:pt idx="284">
                  <c:v>639.03</c:v>
                </c:pt>
                <c:pt idx="285">
                  <c:v>639.04999999999995</c:v>
                </c:pt>
                <c:pt idx="286">
                  <c:v>638.97</c:v>
                </c:pt>
                <c:pt idx="287">
                  <c:v>638.59</c:v>
                </c:pt>
                <c:pt idx="288">
                  <c:v>637.37</c:v>
                </c:pt>
                <c:pt idx="289">
                  <c:v>637.47</c:v>
                </c:pt>
                <c:pt idx="290">
                  <c:v>632.95000000000005</c:v>
                </c:pt>
                <c:pt idx="291">
                  <c:v>632.67999999999995</c:v>
                </c:pt>
                <c:pt idx="292">
                  <c:v>630.54999999999995</c:v>
                </c:pt>
                <c:pt idx="293">
                  <c:v>630.6</c:v>
                </c:pt>
                <c:pt idx="294">
                  <c:v>628.89</c:v>
                </c:pt>
                <c:pt idx="295">
                  <c:v>629.1</c:v>
                </c:pt>
                <c:pt idx="296">
                  <c:v>629.66</c:v>
                </c:pt>
                <c:pt idx="297">
                  <c:v>627.79</c:v>
                </c:pt>
                <c:pt idx="298">
                  <c:v>626.29999999999995</c:v>
                </c:pt>
                <c:pt idx="299">
                  <c:v>625.42999999999995</c:v>
                </c:pt>
                <c:pt idx="300">
                  <c:v>626.77</c:v>
                </c:pt>
                <c:pt idx="301">
                  <c:v>628.04</c:v>
                </c:pt>
                <c:pt idx="302">
                  <c:v>628.51</c:v>
                </c:pt>
                <c:pt idx="303">
                  <c:v>626.72</c:v>
                </c:pt>
                <c:pt idx="304">
                  <c:v>625.21</c:v>
                </c:pt>
                <c:pt idx="305">
                  <c:v>625.37</c:v>
                </c:pt>
                <c:pt idx="306">
                  <c:v>623.88</c:v>
                </c:pt>
                <c:pt idx="307">
                  <c:v>621.65</c:v>
                </c:pt>
                <c:pt idx="308">
                  <c:v>620.80999999999995</c:v>
                </c:pt>
                <c:pt idx="309">
                  <c:v>620.66999999999996</c:v>
                </c:pt>
                <c:pt idx="310">
                  <c:v>620.51</c:v>
                </c:pt>
                <c:pt idx="311">
                  <c:v>619.63</c:v>
                </c:pt>
                <c:pt idx="312">
                  <c:v>617.36</c:v>
                </c:pt>
                <c:pt idx="313">
                  <c:v>616.26</c:v>
                </c:pt>
                <c:pt idx="314">
                  <c:v>615.47</c:v>
                </c:pt>
                <c:pt idx="315">
                  <c:v>613.08000000000004</c:v>
                </c:pt>
                <c:pt idx="316">
                  <c:v>610.30999999999995</c:v>
                </c:pt>
                <c:pt idx="317">
                  <c:v>605.79999999999995</c:v>
                </c:pt>
                <c:pt idx="318">
                  <c:v>603.46</c:v>
                </c:pt>
                <c:pt idx="319">
                  <c:v>601.82000000000005</c:v>
                </c:pt>
                <c:pt idx="320">
                  <c:v>602.51</c:v>
                </c:pt>
                <c:pt idx="321">
                  <c:v>603.78</c:v>
                </c:pt>
                <c:pt idx="322">
                  <c:v>603.1</c:v>
                </c:pt>
                <c:pt idx="323">
                  <c:v>601.67999999999995</c:v>
                </c:pt>
                <c:pt idx="324">
                  <c:v>597.58000000000004</c:v>
                </c:pt>
                <c:pt idx="325">
                  <c:v>595.75</c:v>
                </c:pt>
                <c:pt idx="326">
                  <c:v>596.89</c:v>
                </c:pt>
                <c:pt idx="327">
                  <c:v>597.97</c:v>
                </c:pt>
                <c:pt idx="328">
                  <c:v>597.57000000000005</c:v>
                </c:pt>
                <c:pt idx="329">
                  <c:v>597.67999999999995</c:v>
                </c:pt>
                <c:pt idx="330">
                  <c:v>596.36</c:v>
                </c:pt>
                <c:pt idx="331">
                  <c:v>594.98</c:v>
                </c:pt>
                <c:pt idx="332">
                  <c:v>593.98</c:v>
                </c:pt>
                <c:pt idx="333">
                  <c:v>592.87</c:v>
                </c:pt>
                <c:pt idx="334">
                  <c:v>591.05999999999995</c:v>
                </c:pt>
                <c:pt idx="335">
                  <c:v>591.73</c:v>
                </c:pt>
                <c:pt idx="336">
                  <c:v>593.95000000000005</c:v>
                </c:pt>
                <c:pt idx="337">
                  <c:v>594.63</c:v>
                </c:pt>
                <c:pt idx="338">
                  <c:v>596.47</c:v>
                </c:pt>
                <c:pt idx="339">
                  <c:v>599.87</c:v>
                </c:pt>
                <c:pt idx="340">
                  <c:v>601.88</c:v>
                </c:pt>
                <c:pt idx="341">
                  <c:v>602.67999999999995</c:v>
                </c:pt>
                <c:pt idx="342">
                  <c:v>603.37</c:v>
                </c:pt>
                <c:pt idx="343">
                  <c:v>602.73</c:v>
                </c:pt>
                <c:pt idx="344">
                  <c:v>603.69000000000005</c:v>
                </c:pt>
                <c:pt idx="345">
                  <c:v>604.83000000000004</c:v>
                </c:pt>
                <c:pt idx="346">
                  <c:v>607.49</c:v>
                </c:pt>
                <c:pt idx="347">
                  <c:v>610.04999999999995</c:v>
                </c:pt>
                <c:pt idx="348">
                  <c:v>611.84</c:v>
                </c:pt>
                <c:pt idx="349">
                  <c:v>612.25</c:v>
                </c:pt>
                <c:pt idx="350">
                  <c:v>614.29999999999995</c:v>
                </c:pt>
                <c:pt idx="351">
                  <c:v>614.64</c:v>
                </c:pt>
                <c:pt idx="352">
                  <c:v>616.19000000000005</c:v>
                </c:pt>
                <c:pt idx="353">
                  <c:v>616.98</c:v>
                </c:pt>
                <c:pt idx="354">
                  <c:v>617.51</c:v>
                </c:pt>
                <c:pt idx="355">
                  <c:v>617.66999999999996</c:v>
                </c:pt>
                <c:pt idx="356">
                  <c:v>616.33000000000004</c:v>
                </c:pt>
                <c:pt idx="357">
                  <c:v>614.85</c:v>
                </c:pt>
                <c:pt idx="358">
                  <c:v>613.97</c:v>
                </c:pt>
                <c:pt idx="359">
                  <c:v>614.02</c:v>
                </c:pt>
                <c:pt idx="360">
                  <c:v>613.91999999999996</c:v>
                </c:pt>
                <c:pt idx="361">
                  <c:v>615.12</c:v>
                </c:pt>
                <c:pt idx="362">
                  <c:v>615.98</c:v>
                </c:pt>
                <c:pt idx="363">
                  <c:v>617.87</c:v>
                </c:pt>
                <c:pt idx="364">
                  <c:v>618.77</c:v>
                </c:pt>
                <c:pt idx="365">
                  <c:v>619.76</c:v>
                </c:pt>
                <c:pt idx="366">
                  <c:v>620.54999999999995</c:v>
                </c:pt>
                <c:pt idx="367">
                  <c:v>623.01</c:v>
                </c:pt>
                <c:pt idx="368">
                  <c:v>625.03</c:v>
                </c:pt>
                <c:pt idx="369">
                  <c:v>626.89</c:v>
                </c:pt>
                <c:pt idx="370">
                  <c:v>627.23</c:v>
                </c:pt>
                <c:pt idx="371">
                  <c:v>626.03</c:v>
                </c:pt>
                <c:pt idx="372">
                  <c:v>625.66999999999996</c:v>
                </c:pt>
                <c:pt idx="373">
                  <c:v>625.63</c:v>
                </c:pt>
                <c:pt idx="374">
                  <c:v>624.94000000000005</c:v>
                </c:pt>
                <c:pt idx="375">
                  <c:v>624.16999999999996</c:v>
                </c:pt>
                <c:pt idx="376">
                  <c:v>624.13</c:v>
                </c:pt>
                <c:pt idx="377">
                  <c:v>624.11</c:v>
                </c:pt>
                <c:pt idx="378">
                  <c:v>624.17999999999995</c:v>
                </c:pt>
                <c:pt idx="379">
                  <c:v>623.41</c:v>
                </c:pt>
                <c:pt idx="380">
                  <c:v>622.69000000000005</c:v>
                </c:pt>
                <c:pt idx="381">
                  <c:v>622.82000000000005</c:v>
                </c:pt>
                <c:pt idx="382">
                  <c:v>622.84</c:v>
                </c:pt>
                <c:pt idx="383">
                  <c:v>622.41</c:v>
                </c:pt>
                <c:pt idx="384">
                  <c:v>621.59</c:v>
                </c:pt>
                <c:pt idx="385">
                  <c:v>620.78</c:v>
                </c:pt>
                <c:pt idx="386">
                  <c:v>620.26</c:v>
                </c:pt>
                <c:pt idx="387">
                  <c:v>620.57000000000005</c:v>
                </c:pt>
                <c:pt idx="388">
                  <c:v>620.22</c:v>
                </c:pt>
                <c:pt idx="389">
                  <c:v>619.34</c:v>
                </c:pt>
                <c:pt idx="390">
                  <c:v>617.53</c:v>
                </c:pt>
                <c:pt idx="391">
                  <c:v>615.92999999999995</c:v>
                </c:pt>
                <c:pt idx="392">
                  <c:v>614.48</c:v>
                </c:pt>
                <c:pt idx="393">
                  <c:v>614.07000000000005</c:v>
                </c:pt>
                <c:pt idx="394">
                  <c:v>613.07000000000005</c:v>
                </c:pt>
                <c:pt idx="395">
                  <c:v>612.24</c:v>
                </c:pt>
                <c:pt idx="396">
                  <c:v>611.65</c:v>
                </c:pt>
                <c:pt idx="397">
                  <c:v>610.54</c:v>
                </c:pt>
                <c:pt idx="398">
                  <c:v>610.27</c:v>
                </c:pt>
                <c:pt idx="399">
                  <c:v>610.04999999999995</c:v>
                </c:pt>
                <c:pt idx="400">
                  <c:v>609.83000000000004</c:v>
                </c:pt>
                <c:pt idx="401">
                  <c:v>610.17999999999995</c:v>
                </c:pt>
                <c:pt idx="402">
                  <c:v>611.39</c:v>
                </c:pt>
                <c:pt idx="403">
                  <c:v>611.27</c:v>
                </c:pt>
                <c:pt idx="404">
                  <c:v>612.37</c:v>
                </c:pt>
                <c:pt idx="405">
                  <c:v>612.92999999999995</c:v>
                </c:pt>
                <c:pt idx="406">
                  <c:v>612.66</c:v>
                </c:pt>
                <c:pt idx="407">
                  <c:v>611.92999999999995</c:v>
                </c:pt>
                <c:pt idx="408">
                  <c:v>611.45000000000005</c:v>
                </c:pt>
                <c:pt idx="409">
                  <c:v>610.5</c:v>
                </c:pt>
                <c:pt idx="410">
                  <c:v>609.88</c:v>
                </c:pt>
                <c:pt idx="411">
                  <c:v>610.11</c:v>
                </c:pt>
                <c:pt idx="412">
                  <c:v>609.67999999999995</c:v>
                </c:pt>
                <c:pt idx="413">
                  <c:v>608.91</c:v>
                </c:pt>
                <c:pt idx="414">
                  <c:v>608.46</c:v>
                </c:pt>
                <c:pt idx="415">
                  <c:v>607.46</c:v>
                </c:pt>
                <c:pt idx="416">
                  <c:v>607.46</c:v>
                </c:pt>
                <c:pt idx="417">
                  <c:v>607.82000000000005</c:v>
                </c:pt>
                <c:pt idx="418">
                  <c:v>607.91</c:v>
                </c:pt>
                <c:pt idx="419">
                  <c:v>609.04</c:v>
                </c:pt>
                <c:pt idx="420">
                  <c:v>611.11</c:v>
                </c:pt>
                <c:pt idx="421">
                  <c:v>613.29999999999995</c:v>
                </c:pt>
                <c:pt idx="422">
                  <c:v>613.82000000000005</c:v>
                </c:pt>
                <c:pt idx="423">
                  <c:v>614.53</c:v>
                </c:pt>
                <c:pt idx="424">
                  <c:v>614.20000000000005</c:v>
                </c:pt>
                <c:pt idx="425">
                  <c:v>614.65</c:v>
                </c:pt>
                <c:pt idx="426">
                  <c:v>614.39</c:v>
                </c:pt>
                <c:pt idx="427">
                  <c:v>614.27</c:v>
                </c:pt>
                <c:pt idx="428">
                  <c:v>613.39</c:v>
                </c:pt>
                <c:pt idx="429">
                  <c:v>612.54999999999995</c:v>
                </c:pt>
                <c:pt idx="430">
                  <c:v>611.80999999999995</c:v>
                </c:pt>
                <c:pt idx="431">
                  <c:v>611.89</c:v>
                </c:pt>
                <c:pt idx="432">
                  <c:v>611.87</c:v>
                </c:pt>
                <c:pt idx="433">
                  <c:v>611.82000000000005</c:v>
                </c:pt>
                <c:pt idx="434">
                  <c:v>611.36</c:v>
                </c:pt>
                <c:pt idx="435">
                  <c:v>611.44000000000005</c:v>
                </c:pt>
                <c:pt idx="436">
                  <c:v>612.23</c:v>
                </c:pt>
                <c:pt idx="437">
                  <c:v>612.4</c:v>
                </c:pt>
                <c:pt idx="438">
                  <c:v>612.27</c:v>
                </c:pt>
                <c:pt idx="439">
                  <c:v>612.30999999999995</c:v>
                </c:pt>
                <c:pt idx="440">
                  <c:v>613.32000000000005</c:v>
                </c:pt>
                <c:pt idx="441">
                  <c:v>614.1</c:v>
                </c:pt>
                <c:pt idx="442">
                  <c:v>614.24</c:v>
                </c:pt>
                <c:pt idx="443">
                  <c:v>615.27</c:v>
                </c:pt>
                <c:pt idx="444">
                  <c:v>616.09</c:v>
                </c:pt>
                <c:pt idx="445">
                  <c:v>616.39</c:v>
                </c:pt>
                <c:pt idx="446">
                  <c:v>616.23</c:v>
                </c:pt>
                <c:pt idx="447">
                  <c:v>616.17999999999995</c:v>
                </c:pt>
                <c:pt idx="448">
                  <c:v>616.92999999999995</c:v>
                </c:pt>
                <c:pt idx="449">
                  <c:v>617.13</c:v>
                </c:pt>
                <c:pt idx="450">
                  <c:v>616.88</c:v>
                </c:pt>
                <c:pt idx="451">
                  <c:v>616.21</c:v>
                </c:pt>
                <c:pt idx="452">
                  <c:v>615.82000000000005</c:v>
                </c:pt>
                <c:pt idx="453">
                  <c:v>615.72</c:v>
                </c:pt>
                <c:pt idx="454">
                  <c:v>614.27</c:v>
                </c:pt>
                <c:pt idx="455">
                  <c:v>613.01</c:v>
                </c:pt>
                <c:pt idx="456">
                  <c:v>613.11</c:v>
                </c:pt>
                <c:pt idx="457">
                  <c:v>612.70000000000005</c:v>
                </c:pt>
                <c:pt idx="458">
                  <c:v>611.48</c:v>
                </c:pt>
                <c:pt idx="459">
                  <c:v>611.05999999999995</c:v>
                </c:pt>
                <c:pt idx="460">
                  <c:v>611.75</c:v>
                </c:pt>
                <c:pt idx="461">
                  <c:v>611.85</c:v>
                </c:pt>
                <c:pt idx="462">
                  <c:v>611.38</c:v>
                </c:pt>
                <c:pt idx="463">
                  <c:v>609.9</c:v>
                </c:pt>
                <c:pt idx="464">
                  <c:v>609.26</c:v>
                </c:pt>
                <c:pt idx="465">
                  <c:v>607.29</c:v>
                </c:pt>
                <c:pt idx="466">
                  <c:v>606.46</c:v>
                </c:pt>
                <c:pt idx="467">
                  <c:v>606.11</c:v>
                </c:pt>
                <c:pt idx="468">
                  <c:v>606.29999999999995</c:v>
                </c:pt>
                <c:pt idx="469">
                  <c:v>606.01</c:v>
                </c:pt>
                <c:pt idx="470">
                  <c:v>605.11</c:v>
                </c:pt>
                <c:pt idx="471">
                  <c:v>603.42999999999995</c:v>
                </c:pt>
                <c:pt idx="472">
                  <c:v>603.72</c:v>
                </c:pt>
                <c:pt idx="473">
                  <c:v>603.16999999999996</c:v>
                </c:pt>
                <c:pt idx="474">
                  <c:v>602.9</c:v>
                </c:pt>
                <c:pt idx="475">
                  <c:v>602.74</c:v>
                </c:pt>
                <c:pt idx="476">
                  <c:v>602</c:v>
                </c:pt>
                <c:pt idx="477">
                  <c:v>602.22</c:v>
                </c:pt>
                <c:pt idx="478">
                  <c:v>602.24</c:v>
                </c:pt>
                <c:pt idx="479">
                  <c:v>601.98</c:v>
                </c:pt>
                <c:pt idx="480">
                  <c:v>601.57000000000005</c:v>
                </c:pt>
                <c:pt idx="481">
                  <c:v>600.88</c:v>
                </c:pt>
                <c:pt idx="482">
                  <c:v>600.86</c:v>
                </c:pt>
                <c:pt idx="483">
                  <c:v>600.84</c:v>
                </c:pt>
                <c:pt idx="484">
                  <c:v>598.86</c:v>
                </c:pt>
                <c:pt idx="485">
                  <c:v>597.77</c:v>
                </c:pt>
                <c:pt idx="486">
                  <c:v>596.21</c:v>
                </c:pt>
                <c:pt idx="487">
                  <c:v>595.70000000000005</c:v>
                </c:pt>
                <c:pt idx="488">
                  <c:v>594.54999999999995</c:v>
                </c:pt>
                <c:pt idx="489">
                  <c:v>594.6</c:v>
                </c:pt>
                <c:pt idx="490">
                  <c:v>594.03</c:v>
                </c:pt>
                <c:pt idx="491">
                  <c:v>593.23</c:v>
                </c:pt>
                <c:pt idx="492">
                  <c:v>592.21</c:v>
                </c:pt>
                <c:pt idx="493">
                  <c:v>589.35</c:v>
                </c:pt>
                <c:pt idx="494">
                  <c:v>585.66999999999996</c:v>
                </c:pt>
                <c:pt idx="495">
                  <c:v>584.96</c:v>
                </c:pt>
                <c:pt idx="496">
                  <c:v>583.58000000000004</c:v>
                </c:pt>
                <c:pt idx="497">
                  <c:v>581.82000000000005</c:v>
                </c:pt>
                <c:pt idx="498">
                  <c:v>581.47</c:v>
                </c:pt>
                <c:pt idx="499">
                  <c:v>581.45000000000005</c:v>
                </c:pt>
                <c:pt idx="500">
                  <c:v>582.70000000000005</c:v>
                </c:pt>
                <c:pt idx="501">
                  <c:v>581.88</c:v>
                </c:pt>
                <c:pt idx="502">
                  <c:v>581.04</c:v>
                </c:pt>
                <c:pt idx="503">
                  <c:v>577.58000000000004</c:v>
                </c:pt>
                <c:pt idx="504">
                  <c:v>575.54</c:v>
                </c:pt>
                <c:pt idx="505">
                  <c:v>574.6</c:v>
                </c:pt>
                <c:pt idx="506">
                  <c:v>575.5</c:v>
                </c:pt>
                <c:pt idx="507">
                  <c:v>573.92999999999995</c:v>
                </c:pt>
                <c:pt idx="508">
                  <c:v>571.24</c:v>
                </c:pt>
                <c:pt idx="509">
                  <c:v>570.62</c:v>
                </c:pt>
                <c:pt idx="510">
                  <c:v>570.82000000000005</c:v>
                </c:pt>
                <c:pt idx="511">
                  <c:v>567.67999999999995</c:v>
                </c:pt>
                <c:pt idx="512">
                  <c:v>567.03</c:v>
                </c:pt>
                <c:pt idx="513">
                  <c:v>569.83000000000004</c:v>
                </c:pt>
                <c:pt idx="514">
                  <c:v>569.25</c:v>
                </c:pt>
                <c:pt idx="515">
                  <c:v>568.91</c:v>
                </c:pt>
                <c:pt idx="516">
                  <c:v>568.70000000000005</c:v>
                </c:pt>
                <c:pt idx="517">
                  <c:v>568.91999999999996</c:v>
                </c:pt>
                <c:pt idx="518">
                  <c:v>569</c:v>
                </c:pt>
                <c:pt idx="519">
                  <c:v>570.89</c:v>
                </c:pt>
                <c:pt idx="520">
                  <c:v>571.42999999999995</c:v>
                </c:pt>
                <c:pt idx="521">
                  <c:v>571.41</c:v>
                </c:pt>
                <c:pt idx="522">
                  <c:v>572.09</c:v>
                </c:pt>
                <c:pt idx="523">
                  <c:v>577.16999999999996</c:v>
                </c:pt>
                <c:pt idx="524">
                  <c:v>581.32000000000005</c:v>
                </c:pt>
                <c:pt idx="525">
                  <c:v>581.21</c:v>
                </c:pt>
                <c:pt idx="526">
                  <c:v>581.58000000000004</c:v>
                </c:pt>
                <c:pt idx="527">
                  <c:v>581.82000000000005</c:v>
                </c:pt>
                <c:pt idx="528">
                  <c:v>581.57000000000005</c:v>
                </c:pt>
                <c:pt idx="529">
                  <c:v>581.22</c:v>
                </c:pt>
                <c:pt idx="530">
                  <c:v>581.05999999999995</c:v>
                </c:pt>
                <c:pt idx="531">
                  <c:v>579.36</c:v>
                </c:pt>
                <c:pt idx="532">
                  <c:v>578.01</c:v>
                </c:pt>
                <c:pt idx="533">
                  <c:v>575.72</c:v>
                </c:pt>
                <c:pt idx="534">
                  <c:v>574.84</c:v>
                </c:pt>
                <c:pt idx="535">
                  <c:v>575.41999999999996</c:v>
                </c:pt>
                <c:pt idx="536">
                  <c:v>573.41</c:v>
                </c:pt>
                <c:pt idx="537">
                  <c:v>572.97</c:v>
                </c:pt>
                <c:pt idx="538">
                  <c:v>572.69000000000005</c:v>
                </c:pt>
                <c:pt idx="539">
                  <c:v>572.57000000000005</c:v>
                </c:pt>
                <c:pt idx="540">
                  <c:v>572.48</c:v>
                </c:pt>
                <c:pt idx="541">
                  <c:v>573.52</c:v>
                </c:pt>
                <c:pt idx="542">
                  <c:v>572.08000000000004</c:v>
                </c:pt>
                <c:pt idx="543">
                  <c:v>571.98</c:v>
                </c:pt>
                <c:pt idx="544">
                  <c:v>571.66999999999996</c:v>
                </c:pt>
                <c:pt idx="545">
                  <c:v>569.87</c:v>
                </c:pt>
                <c:pt idx="546">
                  <c:v>569.77</c:v>
                </c:pt>
                <c:pt idx="547">
                  <c:v>568.78</c:v>
                </c:pt>
                <c:pt idx="548">
                  <c:v>568.4</c:v>
                </c:pt>
                <c:pt idx="549">
                  <c:v>566.86</c:v>
                </c:pt>
                <c:pt idx="550">
                  <c:v>564.9</c:v>
                </c:pt>
                <c:pt idx="551">
                  <c:v>564.36</c:v>
                </c:pt>
                <c:pt idx="552">
                  <c:v>563.14</c:v>
                </c:pt>
                <c:pt idx="553">
                  <c:v>562.46</c:v>
                </c:pt>
                <c:pt idx="554">
                  <c:v>562.26</c:v>
                </c:pt>
                <c:pt idx="555">
                  <c:v>561.75</c:v>
                </c:pt>
                <c:pt idx="556">
                  <c:v>561.29999999999995</c:v>
                </c:pt>
                <c:pt idx="557">
                  <c:v>560.66999999999996</c:v>
                </c:pt>
                <c:pt idx="558">
                  <c:v>561.98</c:v>
                </c:pt>
                <c:pt idx="559">
                  <c:v>560.82000000000005</c:v>
                </c:pt>
                <c:pt idx="560">
                  <c:v>560.29999999999995</c:v>
                </c:pt>
                <c:pt idx="561">
                  <c:v>559.72</c:v>
                </c:pt>
                <c:pt idx="562">
                  <c:v>558.91999999999996</c:v>
                </c:pt>
                <c:pt idx="563">
                  <c:v>558.66</c:v>
                </c:pt>
                <c:pt idx="564">
                  <c:v>559.62</c:v>
                </c:pt>
                <c:pt idx="565">
                  <c:v>560.87</c:v>
                </c:pt>
                <c:pt idx="566">
                  <c:v>559.94000000000005</c:v>
                </c:pt>
                <c:pt idx="567">
                  <c:v>560.05999999999995</c:v>
                </c:pt>
                <c:pt idx="568">
                  <c:v>560.30999999999995</c:v>
                </c:pt>
                <c:pt idx="569">
                  <c:v>557.13</c:v>
                </c:pt>
                <c:pt idx="570">
                  <c:v>556.46</c:v>
                </c:pt>
                <c:pt idx="571">
                  <c:v>555.66</c:v>
                </c:pt>
                <c:pt idx="572">
                  <c:v>555.33000000000004</c:v>
                </c:pt>
                <c:pt idx="573">
                  <c:v>555.03</c:v>
                </c:pt>
                <c:pt idx="574">
                  <c:v>554.85</c:v>
                </c:pt>
                <c:pt idx="575">
                  <c:v>554.09</c:v>
                </c:pt>
                <c:pt idx="576">
                  <c:v>553.42999999999995</c:v>
                </c:pt>
                <c:pt idx="577">
                  <c:v>554.25</c:v>
                </c:pt>
                <c:pt idx="578">
                  <c:v>554.41999999999996</c:v>
                </c:pt>
                <c:pt idx="579">
                  <c:v>555.44000000000005</c:v>
                </c:pt>
                <c:pt idx="580">
                  <c:v>555.77</c:v>
                </c:pt>
                <c:pt idx="581">
                  <c:v>554.57000000000005</c:v>
                </c:pt>
                <c:pt idx="582">
                  <c:v>553.96</c:v>
                </c:pt>
                <c:pt idx="583">
                  <c:v>554.83000000000004</c:v>
                </c:pt>
                <c:pt idx="584">
                  <c:v>554.51</c:v>
                </c:pt>
                <c:pt idx="585">
                  <c:v>554.41</c:v>
                </c:pt>
                <c:pt idx="586">
                  <c:v>554.70000000000005</c:v>
                </c:pt>
                <c:pt idx="587">
                  <c:v>554.65</c:v>
                </c:pt>
                <c:pt idx="588">
                  <c:v>554.52</c:v>
                </c:pt>
                <c:pt idx="589">
                  <c:v>554.94000000000005</c:v>
                </c:pt>
                <c:pt idx="590">
                  <c:v>555.27</c:v>
                </c:pt>
                <c:pt idx="591">
                  <c:v>555.55999999999995</c:v>
                </c:pt>
                <c:pt idx="592">
                  <c:v>556.04999999999995</c:v>
                </c:pt>
                <c:pt idx="593">
                  <c:v>555.16999999999996</c:v>
                </c:pt>
                <c:pt idx="594">
                  <c:v>554.37</c:v>
                </c:pt>
                <c:pt idx="595">
                  <c:v>554.52</c:v>
                </c:pt>
                <c:pt idx="596">
                  <c:v>554.61</c:v>
                </c:pt>
                <c:pt idx="597">
                  <c:v>554.63</c:v>
                </c:pt>
                <c:pt idx="598">
                  <c:v>554.03</c:v>
                </c:pt>
                <c:pt idx="599">
                  <c:v>554.25</c:v>
                </c:pt>
                <c:pt idx="600">
                  <c:v>555.36</c:v>
                </c:pt>
                <c:pt idx="601">
                  <c:v>556.08000000000004</c:v>
                </c:pt>
                <c:pt idx="602">
                  <c:v>555.89</c:v>
                </c:pt>
                <c:pt idx="603">
                  <c:v>555.41</c:v>
                </c:pt>
                <c:pt idx="604">
                  <c:v>555.14</c:v>
                </c:pt>
                <c:pt idx="605">
                  <c:v>555.58000000000004</c:v>
                </c:pt>
                <c:pt idx="606">
                  <c:v>555.75</c:v>
                </c:pt>
                <c:pt idx="607">
                  <c:v>555.89</c:v>
                </c:pt>
                <c:pt idx="608">
                  <c:v>556.48</c:v>
                </c:pt>
                <c:pt idx="609">
                  <c:v>556.01</c:v>
                </c:pt>
                <c:pt idx="610">
                  <c:v>555.29999999999995</c:v>
                </c:pt>
                <c:pt idx="611">
                  <c:v>555.39</c:v>
                </c:pt>
                <c:pt idx="612">
                  <c:v>554.95000000000005</c:v>
                </c:pt>
                <c:pt idx="613">
                  <c:v>553.75</c:v>
                </c:pt>
                <c:pt idx="614">
                  <c:v>553.83000000000004</c:v>
                </c:pt>
                <c:pt idx="615">
                  <c:v>553.1</c:v>
                </c:pt>
                <c:pt idx="616">
                  <c:v>552.47</c:v>
                </c:pt>
                <c:pt idx="617">
                  <c:v>550.61</c:v>
                </c:pt>
                <c:pt idx="618">
                  <c:v>549.67999999999995</c:v>
                </c:pt>
                <c:pt idx="619">
                  <c:v>548.41</c:v>
                </c:pt>
                <c:pt idx="620">
                  <c:v>547.21</c:v>
                </c:pt>
                <c:pt idx="621">
                  <c:v>547.20000000000005</c:v>
                </c:pt>
                <c:pt idx="622">
                  <c:v>546.62</c:v>
                </c:pt>
                <c:pt idx="623">
                  <c:v>544.77</c:v>
                </c:pt>
                <c:pt idx="624">
                  <c:v>542.48</c:v>
                </c:pt>
                <c:pt idx="625">
                  <c:v>539.19000000000005</c:v>
                </c:pt>
                <c:pt idx="626">
                  <c:v>538.30999999999995</c:v>
                </c:pt>
                <c:pt idx="627">
                  <c:v>536.12</c:v>
                </c:pt>
                <c:pt idx="628">
                  <c:v>534.91999999999996</c:v>
                </c:pt>
                <c:pt idx="629">
                  <c:v>531.41</c:v>
                </c:pt>
                <c:pt idx="630">
                  <c:v>529.35</c:v>
                </c:pt>
                <c:pt idx="631">
                  <c:v>527</c:v>
                </c:pt>
                <c:pt idx="632">
                  <c:v>525.71</c:v>
                </c:pt>
                <c:pt idx="633">
                  <c:v>526.17999999999995</c:v>
                </c:pt>
                <c:pt idx="634">
                  <c:v>526.07000000000005</c:v>
                </c:pt>
                <c:pt idx="635">
                  <c:v>526.39</c:v>
                </c:pt>
                <c:pt idx="636">
                  <c:v>524.97</c:v>
                </c:pt>
                <c:pt idx="637">
                  <c:v>523.28</c:v>
                </c:pt>
                <c:pt idx="638">
                  <c:v>520.67999999999995</c:v>
                </c:pt>
                <c:pt idx="639">
                  <c:v>518.52</c:v>
                </c:pt>
                <c:pt idx="640">
                  <c:v>516.4</c:v>
                </c:pt>
                <c:pt idx="641">
                  <c:v>515.4</c:v>
                </c:pt>
                <c:pt idx="642">
                  <c:v>515.1</c:v>
                </c:pt>
                <c:pt idx="643">
                  <c:v>513.05999999999995</c:v>
                </c:pt>
                <c:pt idx="644">
                  <c:v>513.9</c:v>
                </c:pt>
                <c:pt idx="645">
                  <c:v>512.94000000000005</c:v>
                </c:pt>
                <c:pt idx="646">
                  <c:v>513.63</c:v>
                </c:pt>
                <c:pt idx="647">
                  <c:v>512.96</c:v>
                </c:pt>
                <c:pt idx="648">
                  <c:v>516.64</c:v>
                </c:pt>
                <c:pt idx="649">
                  <c:v>518.24</c:v>
                </c:pt>
                <c:pt idx="650">
                  <c:v>519.38</c:v>
                </c:pt>
                <c:pt idx="651">
                  <c:v>519.61</c:v>
                </c:pt>
                <c:pt idx="652">
                  <c:v>520.78</c:v>
                </c:pt>
                <c:pt idx="653">
                  <c:v>522.21</c:v>
                </c:pt>
                <c:pt idx="654">
                  <c:v>523.05999999999995</c:v>
                </c:pt>
                <c:pt idx="655">
                  <c:v>523.35</c:v>
                </c:pt>
                <c:pt idx="656">
                  <c:v>522.85</c:v>
                </c:pt>
                <c:pt idx="657">
                  <c:v>522.24</c:v>
                </c:pt>
                <c:pt idx="658">
                  <c:v>521.98</c:v>
                </c:pt>
                <c:pt idx="659">
                  <c:v>521.9</c:v>
                </c:pt>
                <c:pt idx="660">
                  <c:v>521.14</c:v>
                </c:pt>
                <c:pt idx="661">
                  <c:v>520.4</c:v>
                </c:pt>
                <c:pt idx="662">
                  <c:v>520.45000000000005</c:v>
                </c:pt>
                <c:pt idx="663">
                  <c:v>519.88</c:v>
                </c:pt>
                <c:pt idx="664">
                  <c:v>521.28</c:v>
                </c:pt>
                <c:pt idx="665">
                  <c:v>521.53</c:v>
                </c:pt>
                <c:pt idx="666">
                  <c:v>521.34</c:v>
                </c:pt>
                <c:pt idx="667">
                  <c:v>520.49</c:v>
                </c:pt>
                <c:pt idx="668">
                  <c:v>520.54999999999995</c:v>
                </c:pt>
                <c:pt idx="669">
                  <c:v>520.02</c:v>
                </c:pt>
                <c:pt idx="670">
                  <c:v>520.13</c:v>
                </c:pt>
                <c:pt idx="671">
                  <c:v>520.07000000000005</c:v>
                </c:pt>
                <c:pt idx="672">
                  <c:v>519.29</c:v>
                </c:pt>
                <c:pt idx="673">
                  <c:v>519.13</c:v>
                </c:pt>
                <c:pt idx="674">
                  <c:v>518.83000000000004</c:v>
                </c:pt>
                <c:pt idx="675">
                  <c:v>517.58000000000004</c:v>
                </c:pt>
                <c:pt idx="676">
                  <c:v>516.46</c:v>
                </c:pt>
                <c:pt idx="677">
                  <c:v>515.79</c:v>
                </c:pt>
                <c:pt idx="678">
                  <c:v>514.14</c:v>
                </c:pt>
                <c:pt idx="679">
                  <c:v>513.6</c:v>
                </c:pt>
                <c:pt idx="680">
                  <c:v>512.66999999999996</c:v>
                </c:pt>
                <c:pt idx="681">
                  <c:v>512.72</c:v>
                </c:pt>
                <c:pt idx="682">
                  <c:v>513.29999999999995</c:v>
                </c:pt>
                <c:pt idx="683">
                  <c:v>512.71</c:v>
                </c:pt>
                <c:pt idx="684">
                  <c:v>511.78</c:v>
                </c:pt>
                <c:pt idx="685">
                  <c:v>511.63</c:v>
                </c:pt>
                <c:pt idx="686">
                  <c:v>511.23</c:v>
                </c:pt>
                <c:pt idx="687">
                  <c:v>511.15</c:v>
                </c:pt>
                <c:pt idx="688">
                  <c:v>508.86</c:v>
                </c:pt>
                <c:pt idx="689">
                  <c:v>507.31</c:v>
                </c:pt>
                <c:pt idx="690">
                  <c:v>506.8</c:v>
                </c:pt>
                <c:pt idx="691">
                  <c:v>504.79</c:v>
                </c:pt>
                <c:pt idx="692">
                  <c:v>504.28</c:v>
                </c:pt>
                <c:pt idx="693">
                  <c:v>503.44</c:v>
                </c:pt>
                <c:pt idx="694">
                  <c:v>501.92</c:v>
                </c:pt>
                <c:pt idx="695">
                  <c:v>500.03</c:v>
                </c:pt>
                <c:pt idx="696">
                  <c:v>498.07</c:v>
                </c:pt>
                <c:pt idx="697">
                  <c:v>496.9</c:v>
                </c:pt>
                <c:pt idx="698">
                  <c:v>495.51</c:v>
                </c:pt>
                <c:pt idx="699">
                  <c:v>492.64</c:v>
                </c:pt>
                <c:pt idx="700">
                  <c:v>492.23</c:v>
                </c:pt>
                <c:pt idx="701">
                  <c:v>491.95</c:v>
                </c:pt>
                <c:pt idx="702">
                  <c:v>489.29</c:v>
                </c:pt>
                <c:pt idx="703">
                  <c:v>489.48</c:v>
                </c:pt>
                <c:pt idx="704">
                  <c:v>490.31</c:v>
                </c:pt>
                <c:pt idx="705">
                  <c:v>490.2</c:v>
                </c:pt>
                <c:pt idx="706">
                  <c:v>487.57</c:v>
                </c:pt>
                <c:pt idx="707">
                  <c:v>487.42</c:v>
                </c:pt>
                <c:pt idx="708">
                  <c:v>485.34</c:v>
                </c:pt>
                <c:pt idx="709">
                  <c:v>483.98</c:v>
                </c:pt>
                <c:pt idx="710">
                  <c:v>483.17</c:v>
                </c:pt>
                <c:pt idx="711">
                  <c:v>480.22</c:v>
                </c:pt>
                <c:pt idx="712">
                  <c:v>477.55</c:v>
                </c:pt>
                <c:pt idx="713">
                  <c:v>475.14</c:v>
                </c:pt>
                <c:pt idx="714">
                  <c:v>473.12</c:v>
                </c:pt>
                <c:pt idx="715">
                  <c:v>468.3</c:v>
                </c:pt>
                <c:pt idx="716">
                  <c:v>465.5</c:v>
                </c:pt>
                <c:pt idx="717">
                  <c:v>464.2</c:v>
                </c:pt>
                <c:pt idx="718">
                  <c:v>460.92</c:v>
                </c:pt>
                <c:pt idx="719">
                  <c:v>458.13</c:v>
                </c:pt>
                <c:pt idx="720">
                  <c:v>453.51</c:v>
                </c:pt>
                <c:pt idx="721">
                  <c:v>449.58</c:v>
                </c:pt>
                <c:pt idx="722">
                  <c:v>447.29</c:v>
                </c:pt>
                <c:pt idx="723">
                  <c:v>445.17</c:v>
                </c:pt>
                <c:pt idx="724">
                  <c:v>443.54</c:v>
                </c:pt>
                <c:pt idx="725">
                  <c:v>442.71</c:v>
                </c:pt>
                <c:pt idx="726">
                  <c:v>441.13</c:v>
                </c:pt>
                <c:pt idx="727">
                  <c:v>439.95</c:v>
                </c:pt>
                <c:pt idx="728">
                  <c:v>440.49</c:v>
                </c:pt>
                <c:pt idx="729">
                  <c:v>439.25</c:v>
                </c:pt>
                <c:pt idx="730">
                  <c:v>439.3</c:v>
                </c:pt>
                <c:pt idx="731">
                  <c:v>439.13</c:v>
                </c:pt>
                <c:pt idx="732">
                  <c:v>439.37</c:v>
                </c:pt>
                <c:pt idx="733">
                  <c:v>439.37</c:v>
                </c:pt>
                <c:pt idx="734">
                  <c:v>438.83</c:v>
                </c:pt>
                <c:pt idx="735">
                  <c:v>439.28</c:v>
                </c:pt>
                <c:pt idx="736">
                  <c:v>438.47</c:v>
                </c:pt>
                <c:pt idx="737">
                  <c:v>438.34</c:v>
                </c:pt>
                <c:pt idx="738">
                  <c:v>437.96</c:v>
                </c:pt>
                <c:pt idx="739">
                  <c:v>437.92</c:v>
                </c:pt>
                <c:pt idx="740">
                  <c:v>437.15</c:v>
                </c:pt>
                <c:pt idx="741">
                  <c:v>435.82</c:v>
                </c:pt>
                <c:pt idx="742">
                  <c:v>434.71</c:v>
                </c:pt>
                <c:pt idx="743">
                  <c:v>434.13</c:v>
                </c:pt>
                <c:pt idx="744">
                  <c:v>433.55</c:v>
                </c:pt>
                <c:pt idx="745">
                  <c:v>432.7</c:v>
                </c:pt>
                <c:pt idx="746">
                  <c:v>430.96</c:v>
                </c:pt>
                <c:pt idx="747">
                  <c:v>429.7</c:v>
                </c:pt>
                <c:pt idx="748">
                  <c:v>428.38</c:v>
                </c:pt>
                <c:pt idx="749">
                  <c:v>428.58</c:v>
                </c:pt>
                <c:pt idx="750">
                  <c:v>430.05</c:v>
                </c:pt>
                <c:pt idx="751">
                  <c:v>431.03</c:v>
                </c:pt>
                <c:pt idx="752">
                  <c:v>433.55</c:v>
                </c:pt>
                <c:pt idx="753">
                  <c:v>435.18</c:v>
                </c:pt>
                <c:pt idx="754">
                  <c:v>437.32</c:v>
                </c:pt>
                <c:pt idx="755">
                  <c:v>436.09</c:v>
                </c:pt>
                <c:pt idx="756">
                  <c:v>438.67</c:v>
                </c:pt>
                <c:pt idx="757">
                  <c:v>443.41</c:v>
                </c:pt>
                <c:pt idx="758">
                  <c:v>446.69</c:v>
                </c:pt>
                <c:pt idx="759">
                  <c:v>446.9</c:v>
                </c:pt>
                <c:pt idx="760">
                  <c:v>445.25</c:v>
                </c:pt>
                <c:pt idx="761">
                  <c:v>445.06</c:v>
                </c:pt>
                <c:pt idx="762">
                  <c:v>444.68</c:v>
                </c:pt>
                <c:pt idx="763">
                  <c:v>444.32</c:v>
                </c:pt>
                <c:pt idx="764">
                  <c:v>443.33</c:v>
                </c:pt>
                <c:pt idx="765">
                  <c:v>443</c:v>
                </c:pt>
                <c:pt idx="766">
                  <c:v>440.57</c:v>
                </c:pt>
                <c:pt idx="767">
                  <c:v>437.88</c:v>
                </c:pt>
                <c:pt idx="768">
                  <c:v>435.51</c:v>
                </c:pt>
                <c:pt idx="769">
                  <c:v>432.37</c:v>
                </c:pt>
                <c:pt idx="770">
                  <c:v>430.32</c:v>
                </c:pt>
                <c:pt idx="771">
                  <c:v>431.15</c:v>
                </c:pt>
                <c:pt idx="772">
                  <c:v>431.9</c:v>
                </c:pt>
                <c:pt idx="773">
                  <c:v>432.66</c:v>
                </c:pt>
                <c:pt idx="774">
                  <c:v>431.44</c:v>
                </c:pt>
                <c:pt idx="775">
                  <c:v>430.65</c:v>
                </c:pt>
                <c:pt idx="776">
                  <c:v>429.51</c:v>
                </c:pt>
                <c:pt idx="777">
                  <c:v>429.44</c:v>
                </c:pt>
                <c:pt idx="778">
                  <c:v>429.26</c:v>
                </c:pt>
                <c:pt idx="779">
                  <c:v>429.99</c:v>
                </c:pt>
                <c:pt idx="780">
                  <c:v>429.71</c:v>
                </c:pt>
                <c:pt idx="781">
                  <c:v>431.74</c:v>
                </c:pt>
                <c:pt idx="782">
                  <c:v>432.7</c:v>
                </c:pt>
                <c:pt idx="783">
                  <c:v>432.39</c:v>
                </c:pt>
                <c:pt idx="784">
                  <c:v>444.07</c:v>
                </c:pt>
                <c:pt idx="785">
                  <c:v>431.38</c:v>
                </c:pt>
                <c:pt idx="786">
                  <c:v>431.64</c:v>
                </c:pt>
                <c:pt idx="787">
                  <c:v>430.64</c:v>
                </c:pt>
                <c:pt idx="788">
                  <c:v>427.94</c:v>
                </c:pt>
                <c:pt idx="789">
                  <c:v>427.48</c:v>
                </c:pt>
                <c:pt idx="790">
                  <c:v>426.83</c:v>
                </c:pt>
                <c:pt idx="791">
                  <c:v>426.08</c:v>
                </c:pt>
                <c:pt idx="792">
                  <c:v>425.37</c:v>
                </c:pt>
                <c:pt idx="793">
                  <c:v>424.69</c:v>
                </c:pt>
                <c:pt idx="794">
                  <c:v>423.68</c:v>
                </c:pt>
                <c:pt idx="795">
                  <c:v>422.42</c:v>
                </c:pt>
                <c:pt idx="796">
                  <c:v>421.66</c:v>
                </c:pt>
                <c:pt idx="797">
                  <c:v>421.03</c:v>
                </c:pt>
                <c:pt idx="798">
                  <c:v>420.11</c:v>
                </c:pt>
                <c:pt idx="799">
                  <c:v>419.18</c:v>
                </c:pt>
                <c:pt idx="800">
                  <c:v>417.94</c:v>
                </c:pt>
                <c:pt idx="801">
                  <c:v>418.25</c:v>
                </c:pt>
                <c:pt idx="802">
                  <c:v>416.6</c:v>
                </c:pt>
                <c:pt idx="803">
                  <c:v>416.95</c:v>
                </c:pt>
                <c:pt idx="804">
                  <c:v>415.75</c:v>
                </c:pt>
                <c:pt idx="805">
                  <c:v>414.91</c:v>
                </c:pt>
                <c:pt idx="806">
                  <c:v>414.8</c:v>
                </c:pt>
                <c:pt idx="807">
                  <c:v>412.36</c:v>
                </c:pt>
                <c:pt idx="808">
                  <c:v>411.07</c:v>
                </c:pt>
                <c:pt idx="809">
                  <c:v>409.75</c:v>
                </c:pt>
                <c:pt idx="810">
                  <c:v>409.35</c:v>
                </c:pt>
                <c:pt idx="811">
                  <c:v>407.99</c:v>
                </c:pt>
                <c:pt idx="812">
                  <c:v>407.18</c:v>
                </c:pt>
                <c:pt idx="813">
                  <c:v>405.18</c:v>
                </c:pt>
                <c:pt idx="814">
                  <c:v>404.34</c:v>
                </c:pt>
                <c:pt idx="815">
                  <c:v>402.16</c:v>
                </c:pt>
                <c:pt idx="816">
                  <c:v>400.27</c:v>
                </c:pt>
                <c:pt idx="817">
                  <c:v>398.71</c:v>
                </c:pt>
                <c:pt idx="818">
                  <c:v>397.18</c:v>
                </c:pt>
                <c:pt idx="819">
                  <c:v>395.03</c:v>
                </c:pt>
                <c:pt idx="820">
                  <c:v>393.51</c:v>
                </c:pt>
                <c:pt idx="821">
                  <c:v>391.81</c:v>
                </c:pt>
                <c:pt idx="822">
                  <c:v>390.49</c:v>
                </c:pt>
                <c:pt idx="823">
                  <c:v>389.63</c:v>
                </c:pt>
                <c:pt idx="824">
                  <c:v>386.98</c:v>
                </c:pt>
                <c:pt idx="825">
                  <c:v>384.1</c:v>
                </c:pt>
                <c:pt idx="826">
                  <c:v>381.19</c:v>
                </c:pt>
                <c:pt idx="827">
                  <c:v>379.28</c:v>
                </c:pt>
                <c:pt idx="828">
                  <c:v>375.43</c:v>
                </c:pt>
                <c:pt idx="829">
                  <c:v>372.2</c:v>
                </c:pt>
                <c:pt idx="830">
                  <c:v>368.09</c:v>
                </c:pt>
                <c:pt idx="831">
                  <c:v>366.41</c:v>
                </c:pt>
                <c:pt idx="832">
                  <c:v>366.28</c:v>
                </c:pt>
                <c:pt idx="833">
                  <c:v>366.96</c:v>
                </c:pt>
                <c:pt idx="834">
                  <c:v>366.45</c:v>
                </c:pt>
                <c:pt idx="835">
                  <c:v>366.12</c:v>
                </c:pt>
                <c:pt idx="836">
                  <c:v>365.36</c:v>
                </c:pt>
                <c:pt idx="837">
                  <c:v>364.66</c:v>
                </c:pt>
                <c:pt idx="838">
                  <c:v>365.72</c:v>
                </c:pt>
                <c:pt idx="839">
                  <c:v>369.16</c:v>
                </c:pt>
                <c:pt idx="840">
                  <c:v>369.07</c:v>
                </c:pt>
                <c:pt idx="841">
                  <c:v>366.19</c:v>
                </c:pt>
                <c:pt idx="842">
                  <c:v>366.24</c:v>
                </c:pt>
                <c:pt idx="843">
                  <c:v>367.7</c:v>
                </c:pt>
                <c:pt idx="844">
                  <c:v>369.04</c:v>
                </c:pt>
                <c:pt idx="845">
                  <c:v>371.84</c:v>
                </c:pt>
                <c:pt idx="846">
                  <c:v>372.29</c:v>
                </c:pt>
                <c:pt idx="847">
                  <c:v>373.14</c:v>
                </c:pt>
                <c:pt idx="848">
                  <c:v>377.55</c:v>
                </c:pt>
                <c:pt idx="849">
                  <c:v>380.07</c:v>
                </c:pt>
                <c:pt idx="850">
                  <c:v>381.37</c:v>
                </c:pt>
                <c:pt idx="851">
                  <c:v>382.13</c:v>
                </c:pt>
                <c:pt idx="852">
                  <c:v>382.68</c:v>
                </c:pt>
                <c:pt idx="853">
                  <c:v>382.49</c:v>
                </c:pt>
                <c:pt idx="854">
                  <c:v>375</c:v>
                </c:pt>
                <c:pt idx="855">
                  <c:v>371.84</c:v>
                </c:pt>
                <c:pt idx="856">
                  <c:v>371.26</c:v>
                </c:pt>
                <c:pt idx="857">
                  <c:v>372.4</c:v>
                </c:pt>
                <c:pt idx="858">
                  <c:v>371.99</c:v>
                </c:pt>
                <c:pt idx="859">
                  <c:v>371.33</c:v>
                </c:pt>
                <c:pt idx="860">
                  <c:v>370.42</c:v>
                </c:pt>
                <c:pt idx="861">
                  <c:v>370.22</c:v>
                </c:pt>
                <c:pt idx="862">
                  <c:v>369.69</c:v>
                </c:pt>
                <c:pt idx="863">
                  <c:v>367.59</c:v>
                </c:pt>
                <c:pt idx="864">
                  <c:v>364.96</c:v>
                </c:pt>
                <c:pt idx="865">
                  <c:v>363.13</c:v>
                </c:pt>
                <c:pt idx="866">
                  <c:v>362.76</c:v>
                </c:pt>
                <c:pt idx="867">
                  <c:v>363.99</c:v>
                </c:pt>
                <c:pt idx="868">
                  <c:v>363.25</c:v>
                </c:pt>
                <c:pt idx="869">
                  <c:v>364.13</c:v>
                </c:pt>
                <c:pt idx="870">
                  <c:v>363.59</c:v>
                </c:pt>
                <c:pt idx="871">
                  <c:v>361.05</c:v>
                </c:pt>
                <c:pt idx="872">
                  <c:v>360.28</c:v>
                </c:pt>
                <c:pt idx="873">
                  <c:v>359</c:v>
                </c:pt>
                <c:pt idx="874">
                  <c:v>359.04</c:v>
                </c:pt>
                <c:pt idx="875">
                  <c:v>358.87</c:v>
                </c:pt>
                <c:pt idx="876">
                  <c:v>358.48</c:v>
                </c:pt>
                <c:pt idx="877">
                  <c:v>357.72</c:v>
                </c:pt>
                <c:pt idx="878">
                  <c:v>356.59</c:v>
                </c:pt>
                <c:pt idx="879">
                  <c:v>356.92</c:v>
                </c:pt>
                <c:pt idx="880">
                  <c:v>356.51</c:v>
                </c:pt>
                <c:pt idx="881">
                  <c:v>356.34</c:v>
                </c:pt>
                <c:pt idx="882">
                  <c:v>355.45</c:v>
                </c:pt>
                <c:pt idx="883">
                  <c:v>353.7</c:v>
                </c:pt>
                <c:pt idx="884">
                  <c:v>353.7</c:v>
                </c:pt>
                <c:pt idx="885">
                  <c:v>353.74</c:v>
                </c:pt>
                <c:pt idx="886">
                  <c:v>353.32</c:v>
                </c:pt>
                <c:pt idx="887">
                  <c:v>352.62</c:v>
                </c:pt>
                <c:pt idx="888">
                  <c:v>352.37</c:v>
                </c:pt>
                <c:pt idx="889">
                  <c:v>350.91</c:v>
                </c:pt>
                <c:pt idx="890">
                  <c:v>351.24</c:v>
                </c:pt>
                <c:pt idx="891">
                  <c:v>351.22</c:v>
                </c:pt>
                <c:pt idx="892">
                  <c:v>350.24</c:v>
                </c:pt>
                <c:pt idx="893">
                  <c:v>349.76</c:v>
                </c:pt>
                <c:pt idx="894">
                  <c:v>349.23</c:v>
                </c:pt>
                <c:pt idx="895">
                  <c:v>347.94</c:v>
                </c:pt>
                <c:pt idx="896">
                  <c:v>347.13</c:v>
                </c:pt>
                <c:pt idx="897">
                  <c:v>347.39</c:v>
                </c:pt>
                <c:pt idx="898">
                  <c:v>347.02</c:v>
                </c:pt>
                <c:pt idx="899">
                  <c:v>346.17</c:v>
                </c:pt>
                <c:pt idx="900">
                  <c:v>346.75</c:v>
                </c:pt>
                <c:pt idx="901">
                  <c:v>346.39</c:v>
                </c:pt>
                <c:pt idx="902">
                  <c:v>345.69</c:v>
                </c:pt>
                <c:pt idx="903">
                  <c:v>344.7</c:v>
                </c:pt>
                <c:pt idx="904">
                  <c:v>344.33</c:v>
                </c:pt>
                <c:pt idx="905">
                  <c:v>345.43</c:v>
                </c:pt>
                <c:pt idx="906">
                  <c:v>344.2</c:v>
                </c:pt>
                <c:pt idx="907">
                  <c:v>343.9</c:v>
                </c:pt>
                <c:pt idx="908">
                  <c:v>342.94</c:v>
                </c:pt>
                <c:pt idx="909">
                  <c:v>341.84</c:v>
                </c:pt>
                <c:pt idx="910">
                  <c:v>341.46</c:v>
                </c:pt>
                <c:pt idx="911">
                  <c:v>340.55</c:v>
                </c:pt>
                <c:pt idx="912">
                  <c:v>339.37</c:v>
                </c:pt>
                <c:pt idx="913">
                  <c:v>337.55</c:v>
                </c:pt>
                <c:pt idx="914">
                  <c:v>336.54</c:v>
                </c:pt>
                <c:pt idx="915">
                  <c:v>336.02</c:v>
                </c:pt>
                <c:pt idx="916">
                  <c:v>334.44</c:v>
                </c:pt>
                <c:pt idx="917">
                  <c:v>334.16</c:v>
                </c:pt>
                <c:pt idx="918">
                  <c:v>332.47</c:v>
                </c:pt>
                <c:pt idx="919">
                  <c:v>331.69</c:v>
                </c:pt>
                <c:pt idx="920">
                  <c:v>330.77</c:v>
                </c:pt>
                <c:pt idx="921">
                  <c:v>328.97</c:v>
                </c:pt>
                <c:pt idx="922">
                  <c:v>327.12</c:v>
                </c:pt>
                <c:pt idx="923">
                  <c:v>326.14999999999998</c:v>
                </c:pt>
                <c:pt idx="924">
                  <c:v>325.45</c:v>
                </c:pt>
                <c:pt idx="925">
                  <c:v>325.14</c:v>
                </c:pt>
                <c:pt idx="926">
                  <c:v>324.05</c:v>
                </c:pt>
                <c:pt idx="927">
                  <c:v>321.63</c:v>
                </c:pt>
                <c:pt idx="928">
                  <c:v>320.73</c:v>
                </c:pt>
                <c:pt idx="929">
                  <c:v>320.64999999999998</c:v>
                </c:pt>
                <c:pt idx="930">
                  <c:v>319.31</c:v>
                </c:pt>
                <c:pt idx="931">
                  <c:v>317.94</c:v>
                </c:pt>
                <c:pt idx="932">
                  <c:v>316.63</c:v>
                </c:pt>
                <c:pt idx="933">
                  <c:v>314.75</c:v>
                </c:pt>
                <c:pt idx="934">
                  <c:v>313.2</c:v>
                </c:pt>
                <c:pt idx="935">
                  <c:v>311.11</c:v>
                </c:pt>
                <c:pt idx="936">
                  <c:v>310.87</c:v>
                </c:pt>
                <c:pt idx="937">
                  <c:v>312.01</c:v>
                </c:pt>
                <c:pt idx="938">
                  <c:v>311.64999999999998</c:v>
                </c:pt>
                <c:pt idx="939">
                  <c:v>311.20999999999998</c:v>
                </c:pt>
                <c:pt idx="940">
                  <c:v>313.08</c:v>
                </c:pt>
                <c:pt idx="941">
                  <c:v>316.37</c:v>
                </c:pt>
                <c:pt idx="942">
                  <c:v>318.14999999999998</c:v>
                </c:pt>
                <c:pt idx="943">
                  <c:v>318.68</c:v>
                </c:pt>
                <c:pt idx="944">
                  <c:v>318.79000000000002</c:v>
                </c:pt>
                <c:pt idx="945">
                  <c:v>320.13</c:v>
                </c:pt>
                <c:pt idx="946">
                  <c:v>320.11</c:v>
                </c:pt>
                <c:pt idx="947">
                  <c:v>320.94</c:v>
                </c:pt>
                <c:pt idx="948">
                  <c:v>322.52</c:v>
                </c:pt>
                <c:pt idx="949">
                  <c:v>324.26</c:v>
                </c:pt>
                <c:pt idx="950">
                  <c:v>328.72</c:v>
                </c:pt>
                <c:pt idx="951">
                  <c:v>331.18</c:v>
                </c:pt>
                <c:pt idx="952">
                  <c:v>330.03</c:v>
                </c:pt>
                <c:pt idx="953">
                  <c:v>326.66000000000003</c:v>
                </c:pt>
                <c:pt idx="954">
                  <c:v>325.51</c:v>
                </c:pt>
                <c:pt idx="955">
                  <c:v>325.64</c:v>
                </c:pt>
                <c:pt idx="956">
                  <c:v>325.64</c:v>
                </c:pt>
                <c:pt idx="957">
                  <c:v>324.64999999999998</c:v>
                </c:pt>
                <c:pt idx="958">
                  <c:v>323.16000000000003</c:v>
                </c:pt>
                <c:pt idx="959">
                  <c:v>324.27</c:v>
                </c:pt>
                <c:pt idx="960">
                  <c:v>326.35000000000002</c:v>
                </c:pt>
                <c:pt idx="961">
                  <c:v>326.8</c:v>
                </c:pt>
                <c:pt idx="962">
                  <c:v>326.45</c:v>
                </c:pt>
                <c:pt idx="963">
                  <c:v>326.22000000000003</c:v>
                </c:pt>
                <c:pt idx="964">
                  <c:v>325.97000000000003</c:v>
                </c:pt>
                <c:pt idx="965">
                  <c:v>325.64999999999998</c:v>
                </c:pt>
                <c:pt idx="966">
                  <c:v>325.49</c:v>
                </c:pt>
                <c:pt idx="967">
                  <c:v>325.56</c:v>
                </c:pt>
                <c:pt idx="968">
                  <c:v>325.61</c:v>
                </c:pt>
                <c:pt idx="969">
                  <c:v>325.85000000000002</c:v>
                </c:pt>
                <c:pt idx="970">
                  <c:v>325.68</c:v>
                </c:pt>
                <c:pt idx="971">
                  <c:v>325.69</c:v>
                </c:pt>
                <c:pt idx="972">
                  <c:v>325.72000000000003</c:v>
                </c:pt>
                <c:pt idx="973">
                  <c:v>326.26</c:v>
                </c:pt>
                <c:pt idx="974">
                  <c:v>325.92</c:v>
                </c:pt>
                <c:pt idx="975">
                  <c:v>329.88</c:v>
                </c:pt>
                <c:pt idx="976">
                  <c:v>329.3</c:v>
                </c:pt>
                <c:pt idx="977">
                  <c:v>329.31</c:v>
                </c:pt>
                <c:pt idx="978">
                  <c:v>330.92</c:v>
                </c:pt>
                <c:pt idx="979">
                  <c:v>332.12</c:v>
                </c:pt>
                <c:pt idx="980">
                  <c:v>336.48</c:v>
                </c:pt>
                <c:pt idx="981">
                  <c:v>337.68</c:v>
                </c:pt>
                <c:pt idx="982">
                  <c:v>339</c:v>
                </c:pt>
                <c:pt idx="983">
                  <c:v>339.76</c:v>
                </c:pt>
                <c:pt idx="984">
                  <c:v>338.71</c:v>
                </c:pt>
                <c:pt idx="985">
                  <c:v>337.72</c:v>
                </c:pt>
                <c:pt idx="986">
                  <c:v>338.98</c:v>
                </c:pt>
                <c:pt idx="987">
                  <c:v>343.1</c:v>
                </c:pt>
                <c:pt idx="988">
                  <c:v>347.34</c:v>
                </c:pt>
                <c:pt idx="989">
                  <c:v>352.2</c:v>
                </c:pt>
                <c:pt idx="990">
                  <c:v>386.21</c:v>
                </c:pt>
                <c:pt idx="991">
                  <c:v>411.26</c:v>
                </c:pt>
                <c:pt idx="992">
                  <c:v>404.26</c:v>
                </c:pt>
                <c:pt idx="993">
                  <c:v>403.62</c:v>
                </c:pt>
                <c:pt idx="994">
                  <c:v>403.96</c:v>
                </c:pt>
                <c:pt idx="995">
                  <c:v>395.76</c:v>
                </c:pt>
                <c:pt idx="996">
                  <c:v>389.46</c:v>
                </c:pt>
                <c:pt idx="997">
                  <c:v>382.66</c:v>
                </c:pt>
                <c:pt idx="998">
                  <c:v>386.83</c:v>
                </c:pt>
                <c:pt idx="999">
                  <c:v>392.53</c:v>
                </c:pt>
                <c:pt idx="1000">
                  <c:v>397.42</c:v>
                </c:pt>
                <c:pt idx="1001">
                  <c:v>398.19</c:v>
                </c:pt>
                <c:pt idx="1002">
                  <c:v>399.95</c:v>
                </c:pt>
                <c:pt idx="1003">
                  <c:v>398.23</c:v>
                </c:pt>
                <c:pt idx="1004">
                  <c:v>397.89</c:v>
                </c:pt>
                <c:pt idx="1005">
                  <c:v>404.91</c:v>
                </c:pt>
                <c:pt idx="1006">
                  <c:v>405.38</c:v>
                </c:pt>
                <c:pt idx="1007">
                  <c:v>407.36</c:v>
                </c:pt>
                <c:pt idx="1008">
                  <c:v>408.49</c:v>
                </c:pt>
                <c:pt idx="1009">
                  <c:v>408.97</c:v>
                </c:pt>
                <c:pt idx="1010">
                  <c:v>412.75</c:v>
                </c:pt>
                <c:pt idx="1011">
                  <c:v>414.85</c:v>
                </c:pt>
                <c:pt idx="1012">
                  <c:v>417.62</c:v>
                </c:pt>
                <c:pt idx="1013">
                  <c:v>419.75</c:v>
                </c:pt>
                <c:pt idx="1014">
                  <c:v>440.42</c:v>
                </c:pt>
                <c:pt idx="1015">
                  <c:v>440.5</c:v>
                </c:pt>
                <c:pt idx="1016">
                  <c:v>446.41</c:v>
                </c:pt>
                <c:pt idx="1017">
                  <c:v>449.66</c:v>
                </c:pt>
                <c:pt idx="1018">
                  <c:v>449.22</c:v>
                </c:pt>
                <c:pt idx="1019">
                  <c:v>455.27</c:v>
                </c:pt>
                <c:pt idx="1020">
                  <c:v>467</c:v>
                </c:pt>
                <c:pt idx="1021">
                  <c:v>482.79</c:v>
                </c:pt>
                <c:pt idx="1022">
                  <c:v>498.59</c:v>
                </c:pt>
                <c:pt idx="1023">
                  <c:v>499.56</c:v>
                </c:pt>
                <c:pt idx="1024">
                  <c:v>500.8</c:v>
                </c:pt>
                <c:pt idx="1025">
                  <c:v>497.04</c:v>
                </c:pt>
                <c:pt idx="1026">
                  <c:v>488.22</c:v>
                </c:pt>
                <c:pt idx="1027">
                  <c:v>485.87</c:v>
                </c:pt>
                <c:pt idx="1028">
                  <c:v>492.25</c:v>
                </c:pt>
                <c:pt idx="1029">
                  <c:v>487.44</c:v>
                </c:pt>
                <c:pt idx="1030">
                  <c:v>483.24</c:v>
                </c:pt>
                <c:pt idx="1031">
                  <c:v>477.11</c:v>
                </c:pt>
                <c:pt idx="1032">
                  <c:v>470.01</c:v>
                </c:pt>
                <c:pt idx="1033">
                  <c:v>455.98</c:v>
                </c:pt>
                <c:pt idx="1034">
                  <c:v>438.6</c:v>
                </c:pt>
                <c:pt idx="1035">
                  <c:v>442.8</c:v>
                </c:pt>
                <c:pt idx="1036">
                  <c:v>441.1</c:v>
                </c:pt>
                <c:pt idx="1037">
                  <c:v>429.97</c:v>
                </c:pt>
                <c:pt idx="1038">
                  <c:v>424.26</c:v>
                </c:pt>
                <c:pt idx="1039">
                  <c:v>421.96</c:v>
                </c:pt>
                <c:pt idx="1040">
                  <c:v>422.99</c:v>
                </c:pt>
                <c:pt idx="1041">
                  <c:v>421.38</c:v>
                </c:pt>
                <c:pt idx="1042">
                  <c:v>417.84</c:v>
                </c:pt>
                <c:pt idx="1043">
                  <c:v>408.14</c:v>
                </c:pt>
                <c:pt idx="1044">
                  <c:v>400.83</c:v>
                </c:pt>
                <c:pt idx="1045">
                  <c:v>398.74</c:v>
                </c:pt>
                <c:pt idx="1046">
                  <c:v>395.5</c:v>
                </c:pt>
                <c:pt idx="1047">
                  <c:v>394.07</c:v>
                </c:pt>
                <c:pt idx="1048">
                  <c:v>393.31</c:v>
                </c:pt>
                <c:pt idx="1049">
                  <c:v>391.83</c:v>
                </c:pt>
                <c:pt idx="1050">
                  <c:v>390.44</c:v>
                </c:pt>
                <c:pt idx="1051">
                  <c:v>387.31</c:v>
                </c:pt>
                <c:pt idx="1052">
                  <c:v>387.81</c:v>
                </c:pt>
                <c:pt idx="1053">
                  <c:v>387.48</c:v>
                </c:pt>
                <c:pt idx="1054">
                  <c:v>390.37</c:v>
                </c:pt>
                <c:pt idx="1055">
                  <c:v>391.59</c:v>
                </c:pt>
                <c:pt idx="1056">
                  <c:v>392.09</c:v>
                </c:pt>
                <c:pt idx="1057">
                  <c:v>391.84</c:v>
                </c:pt>
                <c:pt idx="1058">
                  <c:v>391</c:v>
                </c:pt>
                <c:pt idx="1059">
                  <c:v>389.63</c:v>
                </c:pt>
                <c:pt idx="1060">
                  <c:v>388.39</c:v>
                </c:pt>
                <c:pt idx="1061">
                  <c:v>387.32</c:v>
                </c:pt>
                <c:pt idx="1062">
                  <c:v>385.88</c:v>
                </c:pt>
                <c:pt idx="1063">
                  <c:v>386.85</c:v>
                </c:pt>
                <c:pt idx="1064">
                  <c:v>387.51</c:v>
                </c:pt>
                <c:pt idx="1065">
                  <c:v>383.56</c:v>
                </c:pt>
                <c:pt idx="1066">
                  <c:v>383.56</c:v>
                </c:pt>
                <c:pt idx="1067">
                  <c:v>387.48</c:v>
                </c:pt>
                <c:pt idx="1068">
                  <c:v>389.34</c:v>
                </c:pt>
                <c:pt idx="1069">
                  <c:v>387.34</c:v>
                </c:pt>
                <c:pt idx="1070">
                  <c:v>389.41</c:v>
                </c:pt>
                <c:pt idx="1071">
                  <c:v>395.98</c:v>
                </c:pt>
                <c:pt idx="1072">
                  <c:v>395.55</c:v>
                </c:pt>
                <c:pt idx="1073">
                  <c:v>393.1</c:v>
                </c:pt>
                <c:pt idx="1074">
                  <c:v>394.37</c:v>
                </c:pt>
                <c:pt idx="1075">
                  <c:v>395.58</c:v>
                </c:pt>
                <c:pt idx="1076">
                  <c:v>395.46</c:v>
                </c:pt>
                <c:pt idx="1077">
                  <c:v>398.8</c:v>
                </c:pt>
                <c:pt idx="1078">
                  <c:v>405.19</c:v>
                </c:pt>
                <c:pt idx="1079">
                  <c:v>406.3</c:v>
                </c:pt>
                <c:pt idx="1080">
                  <c:v>405.44</c:v>
                </c:pt>
                <c:pt idx="1081">
                  <c:v>403.39</c:v>
                </c:pt>
                <c:pt idx="1082">
                  <c:v>399.17</c:v>
                </c:pt>
                <c:pt idx="1083">
                  <c:v>397.05</c:v>
                </c:pt>
                <c:pt idx="1084">
                  <c:v>398.38</c:v>
                </c:pt>
                <c:pt idx="1085">
                  <c:v>400.14</c:v>
                </c:pt>
                <c:pt idx="1086">
                  <c:v>398.43</c:v>
                </c:pt>
                <c:pt idx="1087">
                  <c:v>398.86</c:v>
                </c:pt>
                <c:pt idx="1088">
                  <c:v>402.09</c:v>
                </c:pt>
                <c:pt idx="1089">
                  <c:v>405.89</c:v>
                </c:pt>
                <c:pt idx="1090">
                  <c:v>407.7</c:v>
                </c:pt>
                <c:pt idx="1091">
                  <c:v>409.22</c:v>
                </c:pt>
                <c:pt idx="1092">
                  <c:v>413.03</c:v>
                </c:pt>
                <c:pt idx="1093">
                  <c:v>414.65</c:v>
                </c:pt>
                <c:pt idx="1094">
                  <c:v>413.91</c:v>
                </c:pt>
                <c:pt idx="1095">
                  <c:v>413.47</c:v>
                </c:pt>
                <c:pt idx="1096">
                  <c:v>414.78</c:v>
                </c:pt>
                <c:pt idx="1097">
                  <c:v>419.5</c:v>
                </c:pt>
                <c:pt idx="1098">
                  <c:v>421.19</c:v>
                </c:pt>
                <c:pt idx="1099">
                  <c:v>420.54</c:v>
                </c:pt>
                <c:pt idx="1100">
                  <c:v>421.1</c:v>
                </c:pt>
                <c:pt idx="1101">
                  <c:v>421.68</c:v>
                </c:pt>
                <c:pt idx="1102">
                  <c:v>425.68</c:v>
                </c:pt>
                <c:pt idx="1103">
                  <c:v>429.66</c:v>
                </c:pt>
                <c:pt idx="1104">
                  <c:v>430.38</c:v>
                </c:pt>
                <c:pt idx="1105">
                  <c:v>428.59</c:v>
                </c:pt>
                <c:pt idx="1106">
                  <c:v>430.26</c:v>
                </c:pt>
                <c:pt idx="1107">
                  <c:v>432.94</c:v>
                </c:pt>
                <c:pt idx="1108">
                  <c:v>434.59</c:v>
                </c:pt>
                <c:pt idx="1109">
                  <c:v>435.23</c:v>
                </c:pt>
                <c:pt idx="1110">
                  <c:v>435.41</c:v>
                </c:pt>
                <c:pt idx="1111">
                  <c:v>434.59</c:v>
                </c:pt>
                <c:pt idx="1112">
                  <c:v>434.21</c:v>
                </c:pt>
                <c:pt idx="1113">
                  <c:v>432.99</c:v>
                </c:pt>
                <c:pt idx="1114">
                  <c:v>432.01</c:v>
                </c:pt>
                <c:pt idx="1115">
                  <c:v>432.3</c:v>
                </c:pt>
                <c:pt idx="1116">
                  <c:v>433.8</c:v>
                </c:pt>
                <c:pt idx="1117">
                  <c:v>434.53</c:v>
                </c:pt>
                <c:pt idx="1118">
                  <c:v>435.11</c:v>
                </c:pt>
                <c:pt idx="1119">
                  <c:v>432.49</c:v>
                </c:pt>
                <c:pt idx="1120">
                  <c:v>429.09</c:v>
                </c:pt>
                <c:pt idx="1121">
                  <c:v>428.33</c:v>
                </c:pt>
                <c:pt idx="1122">
                  <c:v>426.59</c:v>
                </c:pt>
                <c:pt idx="1123">
                  <c:v>425.83</c:v>
                </c:pt>
                <c:pt idx="1124">
                  <c:v>420.88</c:v>
                </c:pt>
                <c:pt idx="1125">
                  <c:v>420.05</c:v>
                </c:pt>
                <c:pt idx="1126">
                  <c:v>420.06</c:v>
                </c:pt>
                <c:pt idx="1127">
                  <c:v>420.53</c:v>
                </c:pt>
                <c:pt idx="1128">
                  <c:v>420.71</c:v>
                </c:pt>
                <c:pt idx="1129">
                  <c:v>423.82</c:v>
                </c:pt>
                <c:pt idx="1130">
                  <c:v>424.02</c:v>
                </c:pt>
                <c:pt idx="1131">
                  <c:v>423.13</c:v>
                </c:pt>
                <c:pt idx="1132">
                  <c:v>424.36</c:v>
                </c:pt>
                <c:pt idx="1133">
                  <c:v>424.25</c:v>
                </c:pt>
                <c:pt idx="1134">
                  <c:v>423.91</c:v>
                </c:pt>
                <c:pt idx="1135">
                  <c:v>425.97</c:v>
                </c:pt>
                <c:pt idx="1136">
                  <c:v>428.63</c:v>
                </c:pt>
                <c:pt idx="1137">
                  <c:v>429.71</c:v>
                </c:pt>
                <c:pt idx="1138">
                  <c:v>430.33</c:v>
                </c:pt>
                <c:pt idx="1139">
                  <c:v>435.12</c:v>
                </c:pt>
                <c:pt idx="1140">
                  <c:v>437.63</c:v>
                </c:pt>
                <c:pt idx="1141">
                  <c:v>441.04</c:v>
                </c:pt>
                <c:pt idx="1142">
                  <c:v>441.69</c:v>
                </c:pt>
                <c:pt idx="1143">
                  <c:v>440.26</c:v>
                </c:pt>
                <c:pt idx="1144">
                  <c:v>439.32</c:v>
                </c:pt>
                <c:pt idx="1145">
                  <c:v>442.69</c:v>
                </c:pt>
                <c:pt idx="1146">
                  <c:v>445.93</c:v>
                </c:pt>
                <c:pt idx="1147">
                  <c:v>445.83</c:v>
                </c:pt>
                <c:pt idx="1148">
                  <c:v>445.76</c:v>
                </c:pt>
                <c:pt idx="1149">
                  <c:v>448.77</c:v>
                </c:pt>
                <c:pt idx="1150">
                  <c:v>452.88</c:v>
                </c:pt>
                <c:pt idx="1151">
                  <c:v>460.95</c:v>
                </c:pt>
                <c:pt idx="1152">
                  <c:v>463.61</c:v>
                </c:pt>
                <c:pt idx="1153">
                  <c:v>468.27</c:v>
                </c:pt>
                <c:pt idx="1154">
                  <c:v>480.56</c:v>
                </c:pt>
                <c:pt idx="1155">
                  <c:v>490.77</c:v>
                </c:pt>
                <c:pt idx="1156">
                  <c:v>492.6</c:v>
                </c:pt>
                <c:pt idx="1157">
                  <c:v>496.29</c:v>
                </c:pt>
                <c:pt idx="1158">
                  <c:v>501.02</c:v>
                </c:pt>
                <c:pt idx="1159">
                  <c:v>499.22</c:v>
                </c:pt>
                <c:pt idx="1160">
                  <c:v>494.91</c:v>
                </c:pt>
                <c:pt idx="1161">
                  <c:v>488.26</c:v>
                </c:pt>
                <c:pt idx="1162">
                  <c:v>483.67</c:v>
                </c:pt>
                <c:pt idx="1163">
                  <c:v>481.73</c:v>
                </c:pt>
                <c:pt idx="1164">
                  <c:v>480.09</c:v>
                </c:pt>
                <c:pt idx="1165">
                  <c:v>483.73</c:v>
                </c:pt>
                <c:pt idx="1166">
                  <c:v>488.95</c:v>
                </c:pt>
                <c:pt idx="1167">
                  <c:v>491.07</c:v>
                </c:pt>
                <c:pt idx="1168">
                  <c:v>497.72</c:v>
                </c:pt>
                <c:pt idx="1169">
                  <c:v>512.92999999999995</c:v>
                </c:pt>
                <c:pt idx="1170">
                  <c:v>519.71</c:v>
                </c:pt>
                <c:pt idx="1171">
                  <c:v>513.54999999999995</c:v>
                </c:pt>
                <c:pt idx="1172">
                  <c:v>515.62</c:v>
                </c:pt>
                <c:pt idx="1173">
                  <c:v>521.24</c:v>
                </c:pt>
                <c:pt idx="1174">
                  <c:v>525.55999999999995</c:v>
                </c:pt>
                <c:pt idx="1175">
                  <c:v>528.23</c:v>
                </c:pt>
                <c:pt idx="1176">
                  <c:v>533.16999999999996</c:v>
                </c:pt>
                <c:pt idx="1177">
                  <c:v>534.66</c:v>
                </c:pt>
                <c:pt idx="1178">
                  <c:v>534.03</c:v>
                </c:pt>
                <c:pt idx="1179">
                  <c:v>561.88</c:v>
                </c:pt>
                <c:pt idx="1180">
                  <c:v>566.77</c:v>
                </c:pt>
                <c:pt idx="1181">
                  <c:v>524.5</c:v>
                </c:pt>
                <c:pt idx="1182">
                  <c:v>515.25</c:v>
                </c:pt>
                <c:pt idx="1183">
                  <c:v>558.69000000000005</c:v>
                </c:pt>
                <c:pt idx="1184">
                  <c:v>509.01</c:v>
                </c:pt>
                <c:pt idx="1185">
                  <c:v>502.55</c:v>
                </c:pt>
                <c:pt idx="1186">
                  <c:v>553.47</c:v>
                </c:pt>
                <c:pt idx="1187">
                  <c:v>551.51</c:v>
                </c:pt>
                <c:pt idx="1188">
                  <c:v>546.79999999999995</c:v>
                </c:pt>
                <c:pt idx="1189">
                  <c:v>537.9</c:v>
                </c:pt>
                <c:pt idx="1190">
                  <c:v>531.44000000000005</c:v>
                </c:pt>
                <c:pt idx="1191">
                  <c:v>533.01</c:v>
                </c:pt>
                <c:pt idx="1192">
                  <c:v>540.26</c:v>
                </c:pt>
                <c:pt idx="1193">
                  <c:v>533.22</c:v>
                </c:pt>
                <c:pt idx="1194">
                  <c:v>531.41999999999996</c:v>
                </c:pt>
                <c:pt idx="1195">
                  <c:v>533.04</c:v>
                </c:pt>
                <c:pt idx="1196">
                  <c:v>535.5</c:v>
                </c:pt>
                <c:pt idx="1197">
                  <c:v>530.98</c:v>
                </c:pt>
                <c:pt idx="1198">
                  <c:v>528.72</c:v>
                </c:pt>
                <c:pt idx="1199">
                  <c:v>530.12</c:v>
                </c:pt>
                <c:pt idx="1200">
                  <c:v>532.94000000000005</c:v>
                </c:pt>
                <c:pt idx="1201">
                  <c:v>536.72</c:v>
                </c:pt>
                <c:pt idx="1202">
                  <c:v>536.14</c:v>
                </c:pt>
                <c:pt idx="1203">
                  <c:v>538.26</c:v>
                </c:pt>
                <c:pt idx="1204">
                  <c:v>539.70000000000005</c:v>
                </c:pt>
                <c:pt idx="1205">
                  <c:v>544.6</c:v>
                </c:pt>
                <c:pt idx="1206">
                  <c:v>541.30999999999995</c:v>
                </c:pt>
                <c:pt idx="1207">
                  <c:v>541.64</c:v>
                </c:pt>
                <c:pt idx="1208">
                  <c:v>543.96</c:v>
                </c:pt>
                <c:pt idx="1209">
                  <c:v>543.13</c:v>
                </c:pt>
                <c:pt idx="1210">
                  <c:v>542.45000000000005</c:v>
                </c:pt>
                <c:pt idx="1211">
                  <c:v>541.44000000000005</c:v>
                </c:pt>
                <c:pt idx="1212">
                  <c:v>545.29</c:v>
                </c:pt>
                <c:pt idx="1213">
                  <c:v>542.96</c:v>
                </c:pt>
                <c:pt idx="1214">
                  <c:v>540.12</c:v>
                </c:pt>
                <c:pt idx="1215">
                  <c:v>542.41999999999996</c:v>
                </c:pt>
                <c:pt idx="1216">
                  <c:v>542.82000000000005</c:v>
                </c:pt>
                <c:pt idx="1217">
                  <c:v>542.9</c:v>
                </c:pt>
                <c:pt idx="1218">
                  <c:v>553.80999999999995</c:v>
                </c:pt>
                <c:pt idx="1219">
                  <c:v>563.41</c:v>
                </c:pt>
                <c:pt idx="1220">
                  <c:v>563.30999999999995</c:v>
                </c:pt>
                <c:pt idx="1221">
                  <c:v>563.87</c:v>
                </c:pt>
                <c:pt idx="1222">
                  <c:v>564.75</c:v>
                </c:pt>
                <c:pt idx="1223">
                  <c:v>572.09</c:v>
                </c:pt>
                <c:pt idx="1224">
                  <c:v>580.63</c:v>
                </c:pt>
                <c:pt idx="1225">
                  <c:v>581.29999999999995</c:v>
                </c:pt>
                <c:pt idx="1226">
                  <c:v>581.36</c:v>
                </c:pt>
                <c:pt idx="1227">
                  <c:v>578.16999999999996</c:v>
                </c:pt>
                <c:pt idx="1228">
                  <c:v>588.65</c:v>
                </c:pt>
                <c:pt idx="1229">
                  <c:v>592.36</c:v>
                </c:pt>
                <c:pt idx="1230">
                  <c:v>589.97</c:v>
                </c:pt>
                <c:pt idx="1231">
                  <c:v>589.83000000000004</c:v>
                </c:pt>
                <c:pt idx="1232">
                  <c:v>585.77</c:v>
                </c:pt>
                <c:pt idx="1233">
                  <c:v>586.37</c:v>
                </c:pt>
                <c:pt idx="1234">
                  <c:v>584.57000000000005</c:v>
                </c:pt>
                <c:pt idx="1235">
                  <c:v>581.86</c:v>
                </c:pt>
                <c:pt idx="1236">
                  <c:v>577.59</c:v>
                </c:pt>
                <c:pt idx="1237">
                  <c:v>576</c:v>
                </c:pt>
                <c:pt idx="1238">
                  <c:v>576.26</c:v>
                </c:pt>
                <c:pt idx="1239">
                  <c:v>578.26</c:v>
                </c:pt>
                <c:pt idx="1240">
                  <c:v>580.57000000000005</c:v>
                </c:pt>
                <c:pt idx="1241">
                  <c:v>580.70000000000005</c:v>
                </c:pt>
                <c:pt idx="1242">
                  <c:v>580.58000000000004</c:v>
                </c:pt>
                <c:pt idx="1243">
                  <c:v>581.13</c:v>
                </c:pt>
                <c:pt idx="1244">
                  <c:v>578.80999999999995</c:v>
                </c:pt>
                <c:pt idx="1245">
                  <c:v>575.75</c:v>
                </c:pt>
                <c:pt idx="1246">
                  <c:v>572.32000000000005</c:v>
                </c:pt>
                <c:pt idx="1247">
                  <c:v>570.15</c:v>
                </c:pt>
                <c:pt idx="1248">
                  <c:v>563.24</c:v>
                </c:pt>
                <c:pt idx="1249">
                  <c:v>555.71</c:v>
                </c:pt>
                <c:pt idx="1250">
                  <c:v>555.63</c:v>
                </c:pt>
                <c:pt idx="1251">
                  <c:v>555.34</c:v>
                </c:pt>
                <c:pt idx="1252">
                  <c:v>556.15</c:v>
                </c:pt>
                <c:pt idx="1253">
                  <c:v>553.29</c:v>
                </c:pt>
                <c:pt idx="1254">
                  <c:v>551.66</c:v>
                </c:pt>
                <c:pt idx="1255">
                  <c:v>544.63</c:v>
                </c:pt>
                <c:pt idx="1256">
                  <c:v>538.83000000000004</c:v>
                </c:pt>
                <c:pt idx="1257">
                  <c:v>534.37</c:v>
                </c:pt>
                <c:pt idx="1258">
                  <c:v>524.75</c:v>
                </c:pt>
                <c:pt idx="1259">
                  <c:v>520.75</c:v>
                </c:pt>
                <c:pt idx="1260">
                  <c:v>521.29999999999995</c:v>
                </c:pt>
                <c:pt idx="1261">
                  <c:v>516.54</c:v>
                </c:pt>
                <c:pt idx="1262">
                  <c:v>510.26</c:v>
                </c:pt>
                <c:pt idx="1263">
                  <c:v>505.13</c:v>
                </c:pt>
                <c:pt idx="1264">
                  <c:v>503.94</c:v>
                </c:pt>
                <c:pt idx="1265">
                  <c:v>501.71</c:v>
                </c:pt>
                <c:pt idx="1266">
                  <c:v>501.11</c:v>
                </c:pt>
                <c:pt idx="1267">
                  <c:v>504.2</c:v>
                </c:pt>
                <c:pt idx="1268">
                  <c:v>503</c:v>
                </c:pt>
                <c:pt idx="1269">
                  <c:v>505.62</c:v>
                </c:pt>
                <c:pt idx="1270">
                  <c:v>509.74</c:v>
                </c:pt>
                <c:pt idx="1271">
                  <c:v>523.41999999999996</c:v>
                </c:pt>
                <c:pt idx="1272">
                  <c:v>523.58000000000004</c:v>
                </c:pt>
                <c:pt idx="1273">
                  <c:v>518.44000000000005</c:v>
                </c:pt>
                <c:pt idx="1274">
                  <c:v>512.4</c:v>
                </c:pt>
                <c:pt idx="1275">
                  <c:v>514.69000000000005</c:v>
                </c:pt>
                <c:pt idx="1276">
                  <c:v>514.70000000000005</c:v>
                </c:pt>
                <c:pt idx="1277">
                  <c:v>516.73</c:v>
                </c:pt>
                <c:pt idx="1278">
                  <c:v>516.48</c:v>
                </c:pt>
                <c:pt idx="1279">
                  <c:v>516.66999999999996</c:v>
                </c:pt>
                <c:pt idx="1280">
                  <c:v>520.14</c:v>
                </c:pt>
                <c:pt idx="1281">
                  <c:v>523.75</c:v>
                </c:pt>
                <c:pt idx="1282">
                  <c:v>528.69000000000005</c:v>
                </c:pt>
                <c:pt idx="1283">
                  <c:v>531.91999999999996</c:v>
                </c:pt>
                <c:pt idx="1284">
                  <c:v>536.89</c:v>
                </c:pt>
                <c:pt idx="1285">
                  <c:v>547.64</c:v>
                </c:pt>
                <c:pt idx="1286">
                  <c:v>548.21</c:v>
                </c:pt>
                <c:pt idx="1287">
                  <c:v>546.65</c:v>
                </c:pt>
                <c:pt idx="1288">
                  <c:v>546.1</c:v>
                </c:pt>
                <c:pt idx="1289">
                  <c:v>543.9</c:v>
                </c:pt>
                <c:pt idx="1290">
                  <c:v>547.05999999999995</c:v>
                </c:pt>
                <c:pt idx="1291">
                  <c:v>545.76</c:v>
                </c:pt>
                <c:pt idx="1292">
                  <c:v>543.12</c:v>
                </c:pt>
                <c:pt idx="1293">
                  <c:v>540.89</c:v>
                </c:pt>
                <c:pt idx="1294">
                  <c:v>537.54</c:v>
                </c:pt>
                <c:pt idx="1295">
                  <c:v>537.55999999999995</c:v>
                </c:pt>
                <c:pt idx="1296">
                  <c:v>537.04</c:v>
                </c:pt>
                <c:pt idx="1297">
                  <c:v>538.46</c:v>
                </c:pt>
                <c:pt idx="1298">
                  <c:v>540.14</c:v>
                </c:pt>
                <c:pt idx="1299">
                  <c:v>540.54</c:v>
                </c:pt>
                <c:pt idx="1300">
                  <c:v>540.49</c:v>
                </c:pt>
                <c:pt idx="1301">
                  <c:v>540.79999999999995</c:v>
                </c:pt>
                <c:pt idx="1302">
                  <c:v>544.76</c:v>
                </c:pt>
                <c:pt idx="1303">
                  <c:v>544.85</c:v>
                </c:pt>
                <c:pt idx="1304">
                  <c:v>546.02</c:v>
                </c:pt>
                <c:pt idx="1305">
                  <c:v>544.47</c:v>
                </c:pt>
                <c:pt idx="1306">
                  <c:v>543.99</c:v>
                </c:pt>
                <c:pt idx="1307">
                  <c:v>542.86</c:v>
                </c:pt>
                <c:pt idx="1308">
                  <c:v>543.25</c:v>
                </c:pt>
                <c:pt idx="1309">
                  <c:v>548.16999999999996</c:v>
                </c:pt>
                <c:pt idx="1310">
                  <c:v>553.54</c:v>
                </c:pt>
                <c:pt idx="1311">
                  <c:v>559.27</c:v>
                </c:pt>
                <c:pt idx="1312">
                  <c:v>562.49</c:v>
                </c:pt>
                <c:pt idx="1313">
                  <c:v>563.26</c:v>
                </c:pt>
                <c:pt idx="1314">
                  <c:v>564.89</c:v>
                </c:pt>
                <c:pt idx="1315">
                  <c:v>567</c:v>
                </c:pt>
                <c:pt idx="1316">
                  <c:v>566.84</c:v>
                </c:pt>
                <c:pt idx="1317">
                  <c:v>565.69000000000005</c:v>
                </c:pt>
                <c:pt idx="1318">
                  <c:v>567.57000000000005</c:v>
                </c:pt>
                <c:pt idx="1319">
                  <c:v>572.86</c:v>
                </c:pt>
                <c:pt idx="1320">
                  <c:v>579.54999999999995</c:v>
                </c:pt>
                <c:pt idx="1321">
                  <c:v>580.15</c:v>
                </c:pt>
                <c:pt idx="1322">
                  <c:v>582.61</c:v>
                </c:pt>
                <c:pt idx="1323">
                  <c:v>585.30999999999995</c:v>
                </c:pt>
                <c:pt idx="1324">
                  <c:v>590.03</c:v>
                </c:pt>
                <c:pt idx="1325">
                  <c:v>577.1</c:v>
                </c:pt>
                <c:pt idx="1326">
                  <c:v>577.97</c:v>
                </c:pt>
                <c:pt idx="1327">
                  <c:v>590.49</c:v>
                </c:pt>
                <c:pt idx="1328">
                  <c:v>588.30999999999995</c:v>
                </c:pt>
                <c:pt idx="1329">
                  <c:v>589.54999999999995</c:v>
                </c:pt>
                <c:pt idx="1330">
                  <c:v>592.99</c:v>
                </c:pt>
                <c:pt idx="1331">
                  <c:v>594.30999999999995</c:v>
                </c:pt>
                <c:pt idx="1332">
                  <c:v>594.77</c:v>
                </c:pt>
                <c:pt idx="1333">
                  <c:v>601.44000000000005</c:v>
                </c:pt>
                <c:pt idx="1334">
                  <c:v>605.91999999999996</c:v>
                </c:pt>
                <c:pt idx="1335">
                  <c:v>607.83000000000004</c:v>
                </c:pt>
                <c:pt idx="1336">
                  <c:v>608.61</c:v>
                </c:pt>
                <c:pt idx="1337">
                  <c:v>611.48</c:v>
                </c:pt>
                <c:pt idx="1338">
                  <c:v>635.08000000000004</c:v>
                </c:pt>
                <c:pt idx="1339">
                  <c:v>639.67999999999995</c:v>
                </c:pt>
                <c:pt idx="1340">
                  <c:v>639.95000000000005</c:v>
                </c:pt>
                <c:pt idx="1341">
                  <c:v>647.73</c:v>
                </c:pt>
                <c:pt idx="1342">
                  <c:v>651.73</c:v>
                </c:pt>
                <c:pt idx="1343">
                  <c:v>649.65</c:v>
                </c:pt>
                <c:pt idx="1344">
                  <c:v>643.21</c:v>
                </c:pt>
                <c:pt idx="1345">
                  <c:v>640.39</c:v>
                </c:pt>
                <c:pt idx="1346">
                  <c:v>645.33000000000004</c:v>
                </c:pt>
                <c:pt idx="1347">
                  <c:v>648.05999999999995</c:v>
                </c:pt>
                <c:pt idx="1348">
                  <c:v>657.5</c:v>
                </c:pt>
                <c:pt idx="1349">
                  <c:v>659.06</c:v>
                </c:pt>
                <c:pt idx="1350">
                  <c:v>654.76</c:v>
                </c:pt>
                <c:pt idx="1351">
                  <c:v>655.67</c:v>
                </c:pt>
                <c:pt idx="1352">
                  <c:v>663.67</c:v>
                </c:pt>
                <c:pt idx="1353">
                  <c:v>661.82</c:v>
                </c:pt>
                <c:pt idx="1354">
                  <c:v>664.96</c:v>
                </c:pt>
                <c:pt idx="1355">
                  <c:v>663.04</c:v>
                </c:pt>
                <c:pt idx="1356">
                  <c:v>661.79</c:v>
                </c:pt>
                <c:pt idx="1357">
                  <c:v>669.1</c:v>
                </c:pt>
                <c:pt idx="1358">
                  <c:v>690.09</c:v>
                </c:pt>
                <c:pt idx="1359">
                  <c:v>689.93</c:v>
                </c:pt>
                <c:pt idx="1360">
                  <c:v>688.07</c:v>
                </c:pt>
                <c:pt idx="1361">
                  <c:v>690.57</c:v>
                </c:pt>
                <c:pt idx="1362">
                  <c:v>689.74</c:v>
                </c:pt>
                <c:pt idx="1363">
                  <c:v>681.94</c:v>
                </c:pt>
                <c:pt idx="1364">
                  <c:v>682.11</c:v>
                </c:pt>
                <c:pt idx="1365">
                  <c:v>680.24</c:v>
                </c:pt>
                <c:pt idx="1366">
                  <c:v>679.64</c:v>
                </c:pt>
                <c:pt idx="1367">
                  <c:v>678.75</c:v>
                </c:pt>
                <c:pt idx="1368">
                  <c:v>672.81</c:v>
                </c:pt>
                <c:pt idx="1369">
                  <c:v>671.73</c:v>
                </c:pt>
                <c:pt idx="1370">
                  <c:v>669.83</c:v>
                </c:pt>
                <c:pt idx="1371">
                  <c:v>667.85</c:v>
                </c:pt>
                <c:pt idx="1372">
                  <c:v>657.52</c:v>
                </c:pt>
                <c:pt idx="1373">
                  <c:v>647.37</c:v>
                </c:pt>
                <c:pt idx="1374">
                  <c:v>645.20000000000005</c:v>
                </c:pt>
                <c:pt idx="1375">
                  <c:v>645.75</c:v>
                </c:pt>
                <c:pt idx="1376">
                  <c:v>643.82000000000005</c:v>
                </c:pt>
                <c:pt idx="1377">
                  <c:v>645.05999999999995</c:v>
                </c:pt>
                <c:pt idx="1378">
                  <c:v>661.56</c:v>
                </c:pt>
                <c:pt idx="1379">
                  <c:v>662.49</c:v>
                </c:pt>
                <c:pt idx="1380">
                  <c:v>660.02</c:v>
                </c:pt>
                <c:pt idx="1381">
                  <c:v>660.19</c:v>
                </c:pt>
                <c:pt idx="1382">
                  <c:v>664.1</c:v>
                </c:pt>
                <c:pt idx="1383">
                  <c:v>668.4</c:v>
                </c:pt>
                <c:pt idx="1384">
                  <c:v>664.75</c:v>
                </c:pt>
                <c:pt idx="1385">
                  <c:v>662.71</c:v>
                </c:pt>
                <c:pt idx="1386">
                  <c:v>658.08</c:v>
                </c:pt>
                <c:pt idx="1387">
                  <c:v>656.62</c:v>
                </c:pt>
                <c:pt idx="1388">
                  <c:v>659.22</c:v>
                </c:pt>
                <c:pt idx="1389">
                  <c:v>659.6</c:v>
                </c:pt>
                <c:pt idx="1390">
                  <c:v>660.08</c:v>
                </c:pt>
                <c:pt idx="1391">
                  <c:v>656.53</c:v>
                </c:pt>
                <c:pt idx="1392">
                  <c:v>652.95000000000005</c:v>
                </c:pt>
                <c:pt idx="1393">
                  <c:v>651.95000000000005</c:v>
                </c:pt>
                <c:pt idx="1394">
                  <c:v>652.58000000000004</c:v>
                </c:pt>
                <c:pt idx="1395">
                  <c:v>655.6</c:v>
                </c:pt>
                <c:pt idx="1396">
                  <c:v>655.11</c:v>
                </c:pt>
                <c:pt idx="1397">
                  <c:v>653.71</c:v>
                </c:pt>
                <c:pt idx="1398">
                  <c:v>657.54</c:v>
                </c:pt>
                <c:pt idx="1399">
                  <c:v>657.43</c:v>
                </c:pt>
                <c:pt idx="1400">
                  <c:v>657.67</c:v>
                </c:pt>
                <c:pt idx="1401">
                  <c:v>658.1</c:v>
                </c:pt>
                <c:pt idx="1402">
                  <c:v>658.36</c:v>
                </c:pt>
                <c:pt idx="1403">
                  <c:v>664.24</c:v>
                </c:pt>
                <c:pt idx="1404">
                  <c:v>667.31</c:v>
                </c:pt>
                <c:pt idx="1405">
                  <c:v>667.53</c:v>
                </c:pt>
                <c:pt idx="1406">
                  <c:v>667.98</c:v>
                </c:pt>
                <c:pt idx="1407">
                  <c:v>668.03</c:v>
                </c:pt>
                <c:pt idx="1408">
                  <c:v>665.95</c:v>
                </c:pt>
                <c:pt idx="1409">
                  <c:v>671</c:v>
                </c:pt>
                <c:pt idx="1410">
                  <c:v>677.25</c:v>
                </c:pt>
                <c:pt idx="1411">
                  <c:v>681.13</c:v>
                </c:pt>
                <c:pt idx="1412">
                  <c:v>681.39</c:v>
                </c:pt>
                <c:pt idx="1413">
                  <c:v>686.58</c:v>
                </c:pt>
                <c:pt idx="1414">
                  <c:v>690.96</c:v>
                </c:pt>
                <c:pt idx="1415">
                  <c:v>694.49</c:v>
                </c:pt>
                <c:pt idx="1416">
                  <c:v>705.99</c:v>
                </c:pt>
                <c:pt idx="1417">
                  <c:v>715.47</c:v>
                </c:pt>
                <c:pt idx="1418">
                  <c:v>724.1</c:v>
                </c:pt>
                <c:pt idx="1419">
                  <c:v>731.14</c:v>
                </c:pt>
                <c:pt idx="1420">
                  <c:v>729.78</c:v>
                </c:pt>
                <c:pt idx="1421">
                  <c:v>725.55</c:v>
                </c:pt>
                <c:pt idx="1422">
                  <c:v>720.69</c:v>
                </c:pt>
                <c:pt idx="1423">
                  <c:v>725.98</c:v>
                </c:pt>
                <c:pt idx="1424">
                  <c:v>729.42</c:v>
                </c:pt>
                <c:pt idx="1425">
                  <c:v>728.38</c:v>
                </c:pt>
                <c:pt idx="1426">
                  <c:v>727.92</c:v>
                </c:pt>
                <c:pt idx="1427">
                  <c:v>725.53</c:v>
                </c:pt>
                <c:pt idx="1428">
                  <c:v>725.63</c:v>
                </c:pt>
                <c:pt idx="1429">
                  <c:v>723.7</c:v>
                </c:pt>
                <c:pt idx="1430">
                  <c:v>722.46</c:v>
                </c:pt>
                <c:pt idx="1431">
                  <c:v>719.53</c:v>
                </c:pt>
                <c:pt idx="1432">
                  <c:v>720.73</c:v>
                </c:pt>
                <c:pt idx="1433">
                  <c:v>714.97</c:v>
                </c:pt>
                <c:pt idx="1434">
                  <c:v>708</c:v>
                </c:pt>
                <c:pt idx="1435">
                  <c:v>702.57</c:v>
                </c:pt>
                <c:pt idx="1436">
                  <c:v>702.45</c:v>
                </c:pt>
                <c:pt idx="1437">
                  <c:v>703.11</c:v>
                </c:pt>
                <c:pt idx="1438">
                  <c:v>703.7</c:v>
                </c:pt>
                <c:pt idx="1439">
                  <c:v>696.86</c:v>
                </c:pt>
                <c:pt idx="1440">
                  <c:v>698.15</c:v>
                </c:pt>
                <c:pt idx="1441">
                  <c:v>691.4</c:v>
                </c:pt>
                <c:pt idx="1442">
                  <c:v>678.91</c:v>
                </c:pt>
                <c:pt idx="1443">
                  <c:v>671.39</c:v>
                </c:pt>
                <c:pt idx="1444">
                  <c:v>671.25</c:v>
                </c:pt>
                <c:pt idx="1445">
                  <c:v>670.35</c:v>
                </c:pt>
                <c:pt idx="1446">
                  <c:v>668.49</c:v>
                </c:pt>
                <c:pt idx="1447">
                  <c:v>661.14</c:v>
                </c:pt>
                <c:pt idx="1448">
                  <c:v>659.54</c:v>
                </c:pt>
                <c:pt idx="1449">
                  <c:v>660.64</c:v>
                </c:pt>
                <c:pt idx="1450">
                  <c:v>663.04</c:v>
                </c:pt>
                <c:pt idx="1451">
                  <c:v>666.85</c:v>
                </c:pt>
                <c:pt idx="1452">
                  <c:v>674.05</c:v>
                </c:pt>
                <c:pt idx="1453">
                  <c:v>671.99</c:v>
                </c:pt>
                <c:pt idx="1454">
                  <c:v>674.04</c:v>
                </c:pt>
                <c:pt idx="1455">
                  <c:v>679.54</c:v>
                </c:pt>
                <c:pt idx="1456">
                  <c:v>679.7</c:v>
                </c:pt>
                <c:pt idx="1457">
                  <c:v>677.12</c:v>
                </c:pt>
                <c:pt idx="1458">
                  <c:v>677.21</c:v>
                </c:pt>
                <c:pt idx="1459">
                  <c:v>680.91</c:v>
                </c:pt>
                <c:pt idx="1460">
                  <c:v>680.19</c:v>
                </c:pt>
                <c:pt idx="1461">
                  <c:v>681.29</c:v>
                </c:pt>
                <c:pt idx="1462">
                  <c:v>683.42</c:v>
                </c:pt>
                <c:pt idx="1463">
                  <c:v>685.03</c:v>
                </c:pt>
                <c:pt idx="1464">
                  <c:v>686.63</c:v>
                </c:pt>
                <c:pt idx="1465">
                  <c:v>680.45</c:v>
                </c:pt>
                <c:pt idx="1466">
                  <c:v>683.47</c:v>
                </c:pt>
                <c:pt idx="1467">
                  <c:v>680.29</c:v>
                </c:pt>
                <c:pt idx="1468">
                  <c:v>679.44</c:v>
                </c:pt>
                <c:pt idx="1469">
                  <c:v>678.21</c:v>
                </c:pt>
                <c:pt idx="1470">
                  <c:v>678.16</c:v>
                </c:pt>
                <c:pt idx="1471">
                  <c:v>680.23</c:v>
                </c:pt>
                <c:pt idx="1472">
                  <c:v>694.5</c:v>
                </c:pt>
                <c:pt idx="1473">
                  <c:v>698.55</c:v>
                </c:pt>
                <c:pt idx="1474">
                  <c:v>699.23</c:v>
                </c:pt>
                <c:pt idx="1475">
                  <c:v>696.52</c:v>
                </c:pt>
                <c:pt idx="1476">
                  <c:v>697.44</c:v>
                </c:pt>
                <c:pt idx="1477">
                  <c:v>695.16</c:v>
                </c:pt>
                <c:pt idx="1478">
                  <c:v>696.68</c:v>
                </c:pt>
                <c:pt idx="1479">
                  <c:v>693.33</c:v>
                </c:pt>
                <c:pt idx="1480">
                  <c:v>686.52</c:v>
                </c:pt>
                <c:pt idx="1481">
                  <c:v>680.14</c:v>
                </c:pt>
                <c:pt idx="1482">
                  <c:v>680.54</c:v>
                </c:pt>
                <c:pt idx="1483">
                  <c:v>679.62</c:v>
                </c:pt>
                <c:pt idx="1484">
                  <c:v>676.49</c:v>
                </c:pt>
                <c:pt idx="1485">
                  <c:v>677.04</c:v>
                </c:pt>
                <c:pt idx="1486">
                  <c:v>677.06</c:v>
                </c:pt>
                <c:pt idx="1487">
                  <c:v>674.19</c:v>
                </c:pt>
                <c:pt idx="1488">
                  <c:v>670.42</c:v>
                </c:pt>
                <c:pt idx="1489">
                  <c:v>670.47</c:v>
                </c:pt>
                <c:pt idx="1490">
                  <c:v>666.59</c:v>
                </c:pt>
                <c:pt idx="1491">
                  <c:v>659.12</c:v>
                </c:pt>
                <c:pt idx="1492">
                  <c:v>651.15</c:v>
                </c:pt>
                <c:pt idx="1493">
                  <c:v>695.14</c:v>
                </c:pt>
                <c:pt idx="1494">
                  <c:v>651.77</c:v>
                </c:pt>
                <c:pt idx="1495">
                  <c:v>650.37</c:v>
                </c:pt>
                <c:pt idx="1496">
                  <c:v>653.32000000000005</c:v>
                </c:pt>
                <c:pt idx="1497">
                  <c:v>665.3</c:v>
                </c:pt>
                <c:pt idx="1498">
                  <c:v>663.41</c:v>
                </c:pt>
                <c:pt idx="1499">
                  <c:v>660.27</c:v>
                </c:pt>
                <c:pt idx="1500">
                  <c:v>657.58</c:v>
                </c:pt>
                <c:pt idx="1501">
                  <c:v>663</c:v>
                </c:pt>
                <c:pt idx="1502">
                  <c:v>669.02</c:v>
                </c:pt>
                <c:pt idx="1503">
                  <c:v>663.73</c:v>
                </c:pt>
                <c:pt idx="1504">
                  <c:v>629.07000000000005</c:v>
                </c:pt>
                <c:pt idx="1505">
                  <c:v>615.92999999999995</c:v>
                </c:pt>
                <c:pt idx="1506">
                  <c:v>615.84</c:v>
                </c:pt>
                <c:pt idx="1507">
                  <c:v>671.58</c:v>
                </c:pt>
                <c:pt idx="1508">
                  <c:v>675.09</c:v>
                </c:pt>
                <c:pt idx="1509">
                  <c:v>674.48</c:v>
                </c:pt>
                <c:pt idx="1510">
                  <c:v>675.42</c:v>
                </c:pt>
                <c:pt idx="1511">
                  <c:v>677.05</c:v>
                </c:pt>
                <c:pt idx="1512">
                  <c:v>679.02</c:v>
                </c:pt>
                <c:pt idx="1513">
                  <c:v>678.56</c:v>
                </c:pt>
                <c:pt idx="1514">
                  <c:v>680.11</c:v>
                </c:pt>
                <c:pt idx="1515">
                  <c:v>689.89</c:v>
                </c:pt>
                <c:pt idx="1516">
                  <c:v>694.49</c:v>
                </c:pt>
                <c:pt idx="1517">
                  <c:v>661.1</c:v>
                </c:pt>
                <c:pt idx="1518">
                  <c:v>689.73</c:v>
                </c:pt>
                <c:pt idx="1519">
                  <c:v>688.37</c:v>
                </c:pt>
                <c:pt idx="1520">
                  <c:v>686.41</c:v>
                </c:pt>
                <c:pt idx="1521">
                  <c:v>685.61</c:v>
                </c:pt>
                <c:pt idx="1522">
                  <c:v>689.41</c:v>
                </c:pt>
                <c:pt idx="1523">
                  <c:v>691.14</c:v>
                </c:pt>
                <c:pt idx="1524">
                  <c:v>684.25</c:v>
                </c:pt>
                <c:pt idx="1525">
                  <c:v>688.14</c:v>
                </c:pt>
                <c:pt idx="1526">
                  <c:v>689.38</c:v>
                </c:pt>
                <c:pt idx="1527">
                  <c:v>686.81</c:v>
                </c:pt>
                <c:pt idx="1528">
                  <c:v>684.83</c:v>
                </c:pt>
                <c:pt idx="1529">
                  <c:v>684.99</c:v>
                </c:pt>
                <c:pt idx="1530">
                  <c:v>679.06</c:v>
                </c:pt>
                <c:pt idx="1531">
                  <c:v>678.46</c:v>
                </c:pt>
                <c:pt idx="1532">
                  <c:v>680.51</c:v>
                </c:pt>
                <c:pt idx="1533">
                  <c:v>679.55</c:v>
                </c:pt>
                <c:pt idx="1534">
                  <c:v>677.86</c:v>
                </c:pt>
                <c:pt idx="1535">
                  <c:v>682.83</c:v>
                </c:pt>
              </c:numCache>
            </c:numRef>
          </c:val>
          <c:smooth val="0"/>
          <c:extLst xmlns:c16r2="http://schemas.microsoft.com/office/drawing/2015/06/chart">
            <c:ext xmlns:c16="http://schemas.microsoft.com/office/drawing/2014/chart" uri="{C3380CC4-5D6E-409C-BE32-E72D297353CC}">
              <c16:uniqueId val="{00000000-4541-4BE0-9757-9197425765E7}"/>
            </c:ext>
          </c:extLst>
        </c:ser>
        <c:dLbls>
          <c:showLegendKey val="0"/>
          <c:showVal val="0"/>
          <c:showCatName val="0"/>
          <c:showSerName val="0"/>
          <c:showPercent val="0"/>
          <c:showBubbleSize val="0"/>
        </c:dLbls>
        <c:marker val="1"/>
        <c:smooth val="0"/>
        <c:axId val="87825792"/>
        <c:axId val="87835776"/>
      </c:lineChart>
      <c:dateAx>
        <c:axId val="87825792"/>
        <c:scaling>
          <c:orientation val="minMax"/>
          <c:max val="43311"/>
          <c:min val="41210"/>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ysClr val="windowText" lastClr="000000"/>
                </a:solidFill>
                <a:latin typeface="+mn-lt"/>
                <a:ea typeface="+mn-ea"/>
                <a:cs typeface="+mn-cs"/>
              </a:defRPr>
            </a:pPr>
            <a:endParaRPr lang="es-MX"/>
          </a:p>
        </c:txPr>
        <c:crossAx val="87835776"/>
        <c:crosses val="autoZero"/>
        <c:auto val="1"/>
        <c:lblOffset val="100"/>
        <c:baseTimeUnit val="days"/>
        <c:majorUnit val="120"/>
        <c:majorTimeUnit val="days"/>
      </c:dateAx>
      <c:valAx>
        <c:axId val="87835776"/>
        <c:scaling>
          <c:orientation val="minMax"/>
          <c:max val="750"/>
          <c:min val="30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s-MX"/>
          </a:p>
        </c:txPr>
        <c:crossAx val="8782579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defRPr>
      </a:pPr>
      <a:endParaRPr lang="es-MX"/>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lgn="ctr" rtl="0">
              <a:defRPr sz="1200"/>
            </a:pPr>
            <a:r>
              <a:rPr lang="en-US" sz="1200" dirty="0">
                <a:latin typeface="Century Gothic" panose="020B0502020202020204" pitchFamily="34" charset="0"/>
              </a:rPr>
              <a:t>Aportaciones al FINVIT por modalidad</a:t>
            </a:r>
            <a:endParaRPr lang="es-MX" sz="1200" dirty="0">
              <a:latin typeface="Century Gothic" panose="020B0502020202020204" pitchFamily="34" charset="0"/>
            </a:endParaRPr>
          </a:p>
        </c:rich>
      </c:tx>
      <c:layout>
        <c:manualLayout>
          <c:xMode val="edge"/>
          <c:yMode val="edge"/>
          <c:x val="0.22623414981606807"/>
          <c:y val="3.6438612529907009E-2"/>
        </c:manualLayout>
      </c:layout>
      <c:overlay val="1"/>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9.7222222222222224E-2"/>
          <c:y val="0.14814814814814814"/>
          <c:w val="0.83888888888888891"/>
          <c:h val="0.70331984543598713"/>
        </c:manualLayout>
      </c:layout>
      <c:pie3DChart>
        <c:varyColors val="1"/>
        <c:ser>
          <c:idx val="0"/>
          <c:order val="0"/>
          <c:dPt>
            <c:idx val="0"/>
            <c:bubble3D val="0"/>
            <c:spPr>
              <a:solidFill>
                <a:srgbClr val="1F497D">
                  <a:lumMod val="60000"/>
                  <a:lumOff val="40000"/>
                </a:srgbClr>
              </a:solidFill>
            </c:spPr>
            <c:extLst xmlns:c16r2="http://schemas.microsoft.com/office/drawing/2015/06/chart">
              <c:ext xmlns:c16="http://schemas.microsoft.com/office/drawing/2014/chart" uri="{C3380CC4-5D6E-409C-BE32-E72D297353CC}">
                <c16:uniqueId val="{00000001-3175-4EB9-81D7-D4659080233E}"/>
              </c:ext>
            </c:extLst>
          </c:dPt>
          <c:dPt>
            <c:idx val="1"/>
            <c:bubble3D val="0"/>
            <c:spPr>
              <a:solidFill>
                <a:srgbClr val="C00000"/>
              </a:solidFill>
            </c:spPr>
            <c:extLst xmlns:c16r2="http://schemas.microsoft.com/office/drawing/2015/06/chart">
              <c:ext xmlns:c16="http://schemas.microsoft.com/office/drawing/2014/chart" uri="{C3380CC4-5D6E-409C-BE32-E72D297353CC}">
                <c16:uniqueId val="{00000003-3175-4EB9-81D7-D4659080233E}"/>
              </c:ext>
            </c:extLst>
          </c:dPt>
          <c:dLbls>
            <c:dLbl>
              <c:idx val="0"/>
              <c:layout/>
              <c:tx>
                <c:rich>
                  <a:bodyPr/>
                  <a:lstStyle/>
                  <a:p>
                    <a:r>
                      <a:rPr lang="en-US" sz="1200" dirty="0">
                        <a:solidFill>
                          <a:schemeClr val="tx1"/>
                        </a:solidFill>
                        <a:latin typeface="Century Gothic" panose="020B0502020202020204" pitchFamily="34" charset="0"/>
                      </a:rPr>
                      <a:t>71%</a:t>
                    </a:r>
                    <a:endParaRPr lang="en-US" dirty="0">
                      <a:latin typeface="Century Gothic" panose="020B0502020202020204" pitchFamily="34" charset="0"/>
                    </a:endParaRPr>
                  </a:p>
                </c:rich>
              </c:tx>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3175-4EB9-81D7-D4659080233E}"/>
                </c:ext>
              </c:extLst>
            </c:dLbl>
            <c:dLbl>
              <c:idx val="1"/>
              <c:layout/>
              <c:tx>
                <c:rich>
                  <a:bodyPr/>
                  <a:lstStyle/>
                  <a:p>
                    <a:r>
                      <a:rPr lang="en-US" sz="1200" dirty="0">
                        <a:solidFill>
                          <a:schemeClr val="tx1"/>
                        </a:solidFill>
                        <a:latin typeface="Century Gothic" panose="020B0502020202020204" pitchFamily="34" charset="0"/>
                      </a:rPr>
                      <a:t>29%</a:t>
                    </a:r>
                    <a:endParaRPr lang="en-US" dirty="0">
                      <a:latin typeface="Century Gothic" panose="020B0502020202020204" pitchFamily="34" charset="0"/>
                    </a:endParaRPr>
                  </a:p>
                </c:rich>
              </c:tx>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3175-4EB9-81D7-D4659080233E}"/>
                </c:ext>
              </c:extLst>
            </c:dLbl>
            <c:spPr>
              <a:noFill/>
              <a:ln>
                <a:noFill/>
              </a:ln>
              <a:effectLst/>
            </c:spPr>
            <c:txPr>
              <a:bodyPr/>
              <a:lstStyle/>
              <a:p>
                <a:pPr>
                  <a:defRPr sz="1200" b="1">
                    <a:solidFill>
                      <a:schemeClr val="tx1"/>
                    </a:solidFill>
                  </a:defRPr>
                </a:pPr>
                <a:endParaRPr lang="es-MX"/>
              </a:p>
            </c:txPr>
            <c:dLblPos val="ct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'Indicadores FINVIT'!$A$9:$A$10</c:f>
              <c:strCache>
                <c:ptCount val="2"/>
                <c:pt idx="0">
                  <c:v>Aportaciones directas</c:v>
                </c:pt>
                <c:pt idx="1">
                  <c:v>Aportaciones vía nómina </c:v>
                </c:pt>
              </c:strCache>
            </c:strRef>
          </c:cat>
          <c:val>
            <c:numRef>
              <c:f>'Indicadores FINVIT'!$B$9:$B$10</c:f>
              <c:numCache>
                <c:formatCode>0%</c:formatCode>
                <c:ptCount val="2"/>
                <c:pt idx="0">
                  <c:v>0.70407034241661726</c:v>
                </c:pt>
                <c:pt idx="1">
                  <c:v>0.29592965758338269</c:v>
                </c:pt>
              </c:numCache>
            </c:numRef>
          </c:val>
          <c:extLst xmlns:c16r2="http://schemas.microsoft.com/office/drawing/2015/06/chart">
            <c:ext xmlns:c16="http://schemas.microsoft.com/office/drawing/2014/chart" uri="{C3380CC4-5D6E-409C-BE32-E72D297353CC}">
              <c16:uniqueId val="{00000004-3175-4EB9-81D7-D4659080233E}"/>
            </c:ext>
          </c:extLst>
        </c:ser>
        <c:dLbls>
          <c:showLegendKey val="0"/>
          <c:showVal val="0"/>
          <c:showCatName val="0"/>
          <c:showSerName val="0"/>
          <c:showPercent val="0"/>
          <c:showBubbleSize val="0"/>
          <c:showLeaderLines val="1"/>
        </c:dLbls>
      </c:pie3DChart>
    </c:plotArea>
    <c:legend>
      <c:legendPos val="b"/>
      <c:layout/>
      <c:overlay val="0"/>
    </c:legend>
    <c:plotVisOnly val="1"/>
    <c:dispBlanksAs val="gap"/>
    <c:showDLblsOverMax val="0"/>
  </c:chart>
  <c:txPr>
    <a:bodyPr/>
    <a:lstStyle/>
    <a:p>
      <a:pPr>
        <a:defRPr>
          <a:latin typeface="Century Gothic" panose="020B0502020202020204" pitchFamily="34" charset="0"/>
        </a:defRPr>
      </a:pPr>
      <a:endParaRPr lang="es-MX"/>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67.emf"/></Relationships>
</file>

<file path=ppt/drawings/drawing1.xml><?xml version="1.0" encoding="utf-8"?>
<c:userShapes xmlns:c="http://schemas.openxmlformats.org/drawingml/2006/chart">
  <cdr:relSizeAnchor xmlns:cdr="http://schemas.openxmlformats.org/drawingml/2006/chartDrawing">
    <cdr:from>
      <cdr:x>0</cdr:x>
      <cdr:y>0.9375</cdr:y>
    </cdr:from>
    <cdr:to>
      <cdr:x>0.57982</cdr:x>
      <cdr:y>1</cdr:y>
    </cdr:to>
    <cdr:sp macro="" textlink="">
      <cdr:nvSpPr>
        <cdr:cNvPr id="2" name="CuadroTexto 1"/>
        <cdr:cNvSpPr txBox="1"/>
      </cdr:nvSpPr>
      <cdr:spPr>
        <a:xfrm xmlns:a="http://schemas.openxmlformats.org/drawingml/2006/main">
          <a:off x="0" y="3571875"/>
          <a:ext cx="3667124" cy="23812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s-MX" sz="700" dirty="0">
              <a:latin typeface="Arial" panose="020B0604020202020204" pitchFamily="34" charset="0"/>
              <a:cs typeface="Arial" panose="020B0604020202020204" pitchFamily="34" charset="0"/>
            </a:rPr>
            <a:t>Fuente: Bureau </a:t>
          </a:r>
          <a:r>
            <a:rPr lang="es-MX" sz="700" dirty="0" err="1">
              <a:latin typeface="Arial" panose="020B0604020202020204" pitchFamily="34" charset="0"/>
              <a:cs typeface="Arial" panose="020B0604020202020204" pitchFamily="34" charset="0"/>
            </a:rPr>
            <a:t>of</a:t>
          </a:r>
          <a:r>
            <a:rPr lang="es-MX" sz="700" dirty="0">
              <a:latin typeface="Arial" panose="020B0604020202020204" pitchFamily="34" charset="0"/>
              <a:cs typeface="Arial" panose="020B0604020202020204" pitchFamily="34" charset="0"/>
            </a:rPr>
            <a:t> </a:t>
          </a:r>
          <a:r>
            <a:rPr lang="es-MX" sz="700" dirty="0" err="1">
              <a:latin typeface="Arial" panose="020B0604020202020204" pitchFamily="34" charset="0"/>
              <a:cs typeface="Arial" panose="020B0604020202020204" pitchFamily="34" charset="0"/>
            </a:rPr>
            <a:t>Economic</a:t>
          </a:r>
          <a:r>
            <a:rPr lang="es-MX" sz="700" dirty="0">
              <a:latin typeface="Arial" panose="020B0604020202020204" pitchFamily="34" charset="0"/>
              <a:cs typeface="Arial" panose="020B0604020202020204" pitchFamily="34" charset="0"/>
            </a:rPr>
            <a:t> </a:t>
          </a:r>
          <a:r>
            <a:rPr lang="es-MX" sz="700" dirty="0" err="1">
              <a:latin typeface="Arial" panose="020B0604020202020204" pitchFamily="34" charset="0"/>
              <a:cs typeface="Arial" panose="020B0604020202020204" pitchFamily="34" charset="0"/>
            </a:rPr>
            <a:t>Analysis</a:t>
          </a:r>
          <a:r>
            <a:rPr lang="es-MX" sz="700" dirty="0">
              <a:latin typeface="Arial" panose="020B0604020202020204" pitchFamily="34" charset="0"/>
              <a:cs typeface="Arial" panose="020B0604020202020204" pitchFamily="34" charset="0"/>
            </a:rPr>
            <a:t> </a:t>
          </a:r>
          <a:r>
            <a:rPr lang="es-MX" sz="700" baseline="0" dirty="0">
              <a:latin typeface="Arial" panose="020B0604020202020204" pitchFamily="34" charset="0"/>
              <a:cs typeface="Arial" panose="020B0604020202020204" pitchFamily="34" charset="0"/>
            </a:rPr>
            <a:t>(EUA).</a:t>
          </a:r>
          <a:endParaRPr lang="es-MX" sz="700" dirty="0">
            <a:latin typeface="Arial" panose="020B0604020202020204" pitchFamily="34" charset="0"/>
            <a:cs typeface="Arial" panose="020B060402020202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cdr:x>
      <cdr:y>0.78251</cdr:y>
    </cdr:from>
    <cdr:to>
      <cdr:x>0.99872</cdr:x>
      <cdr:y>1</cdr:y>
    </cdr:to>
    <cdr:sp macro="" textlink="">
      <cdr:nvSpPr>
        <cdr:cNvPr id="2" name="CuadroTexto 1"/>
        <cdr:cNvSpPr txBox="1"/>
      </cdr:nvSpPr>
      <cdr:spPr>
        <a:xfrm xmlns:a="http://schemas.openxmlformats.org/drawingml/2006/main">
          <a:off x="0" y="2208544"/>
          <a:ext cx="4530194" cy="61385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MX" sz="800"/>
            <a:t>Fuente</a:t>
          </a:r>
          <a:r>
            <a:rPr lang="es-MX" sz="800" baseline="0"/>
            <a:t>: Markit con información de Bloomberg</a:t>
          </a:r>
        </a:p>
        <a:p xmlns:a="http://schemas.openxmlformats.org/drawingml/2006/main">
          <a:r>
            <a:rPr lang="es-MX" sz="800" baseline="0"/>
            <a:t>*PMI: Purchasing Managers' Index</a:t>
          </a:r>
        </a:p>
        <a:p xmlns:a="http://schemas.openxmlformats.org/drawingml/2006/main">
          <a:r>
            <a:rPr lang="es-MX" sz="800" baseline="0"/>
            <a:t>**</a:t>
          </a:r>
          <a:r>
            <a:rPr lang="es-MX" sz="800" b="0" i="0">
              <a:effectLst/>
              <a:latin typeface="+mn-lt"/>
              <a:ea typeface="+mn-ea"/>
              <a:cs typeface="+mn-cs"/>
            </a:rPr>
            <a:t>Si el índice PMI resultante está por encima de 50, indica una expansión; por debajo de 50, contracción y si es inferior a 42, anticipa una recesión de la economía nacional</a:t>
          </a:r>
          <a:r>
            <a:rPr lang="es-MX" sz="900" b="0" i="0">
              <a:effectLst/>
              <a:latin typeface="+mn-lt"/>
              <a:ea typeface="+mn-ea"/>
              <a:cs typeface="+mn-cs"/>
            </a:rPr>
            <a:t>.</a:t>
          </a:r>
          <a:endParaRPr lang="es-MX" sz="900"/>
        </a:p>
      </cdr:txBody>
    </cdr:sp>
  </cdr:relSizeAnchor>
  <cdr:relSizeAnchor xmlns:cdr="http://schemas.openxmlformats.org/drawingml/2006/chartDrawing">
    <cdr:from>
      <cdr:x>0.02142</cdr:x>
      <cdr:y>0.44505</cdr:y>
    </cdr:from>
    <cdr:to>
      <cdr:x>1</cdr:x>
      <cdr:y>0.44722</cdr:y>
    </cdr:to>
    <cdr:cxnSp macro="">
      <cdr:nvCxnSpPr>
        <cdr:cNvPr id="4" name="Conector recto 3">
          <a:extLst xmlns:a="http://schemas.openxmlformats.org/drawingml/2006/main">
            <a:ext uri="{FF2B5EF4-FFF2-40B4-BE49-F238E27FC236}">
              <a16:creationId xmlns="" xmlns:a16="http://schemas.microsoft.com/office/drawing/2014/main" id="{271026F4-F703-4FB5-9628-97C7D8F85662}"/>
            </a:ext>
          </a:extLst>
        </cdr:cNvPr>
        <cdr:cNvCxnSpPr/>
      </cdr:nvCxnSpPr>
      <cdr:spPr>
        <a:xfrm xmlns:a="http://schemas.openxmlformats.org/drawingml/2006/main" flipV="1">
          <a:off x="98286" y="1258083"/>
          <a:ext cx="4490248" cy="6134"/>
        </a:xfrm>
        <a:prstGeom xmlns:a="http://schemas.openxmlformats.org/drawingml/2006/main" prst="line">
          <a:avLst/>
        </a:prstGeom>
        <a:ln xmlns:a="http://schemas.openxmlformats.org/drawingml/2006/main" w="25400">
          <a:solidFill>
            <a:schemeClr val="tx1"/>
          </a:solidFill>
          <a:prstDash val="sysDot"/>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0.02077</cdr:x>
      <cdr:y>0.47099</cdr:y>
    </cdr:from>
    <cdr:to>
      <cdr:x>0.07067</cdr:x>
      <cdr:y>0.71391</cdr:y>
    </cdr:to>
    <cdr:sp macro="" textlink="">
      <cdr:nvSpPr>
        <cdr:cNvPr id="6" name="CuadroTexto 2"/>
        <cdr:cNvSpPr txBox="1"/>
      </cdr:nvSpPr>
      <cdr:spPr>
        <a:xfrm xmlns:a="http://schemas.openxmlformats.org/drawingml/2006/main">
          <a:off x="94202" y="1329314"/>
          <a:ext cx="226357" cy="68561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vert="vert270"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s-MX" sz="900"/>
            <a:t>Contracción</a:t>
          </a:r>
          <a:endParaRPr lang="es-MX" sz="1050"/>
        </a:p>
      </cdr:txBody>
    </cdr:sp>
  </cdr:relSizeAnchor>
  <cdr:relSizeAnchor xmlns:cdr="http://schemas.openxmlformats.org/drawingml/2006/chartDrawing">
    <cdr:from>
      <cdr:x>0.01352</cdr:x>
      <cdr:y>0.22061</cdr:y>
    </cdr:from>
    <cdr:to>
      <cdr:x>0.04908</cdr:x>
      <cdr:y>0.42795</cdr:y>
    </cdr:to>
    <cdr:sp macro="" textlink="">
      <cdr:nvSpPr>
        <cdr:cNvPr id="7" name="CuadroTexto 2"/>
        <cdr:cNvSpPr txBox="1"/>
      </cdr:nvSpPr>
      <cdr:spPr>
        <a:xfrm xmlns:a="http://schemas.openxmlformats.org/drawingml/2006/main">
          <a:off x="61314" y="623629"/>
          <a:ext cx="161248" cy="586118"/>
        </a:xfrm>
        <a:prstGeom xmlns:a="http://schemas.openxmlformats.org/drawingml/2006/main" prst="rect">
          <a:avLst/>
        </a:prstGeom>
        <a:solidFill xmlns:a="http://schemas.openxmlformats.org/drawingml/2006/main">
          <a:schemeClr val="lt1"/>
        </a:solidFill>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vert="vert270"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es-MX" sz="900"/>
            <a:t>Expansión</a:t>
          </a:r>
          <a:endParaRPr lang="es-MX" sz="1100"/>
        </a:p>
      </cdr:txBody>
    </cdr:sp>
  </cdr:relSizeAnchor>
</c:userShapes>
</file>

<file path=ppt/drawings/drawing3.xml><?xml version="1.0" encoding="utf-8"?>
<c:userShapes xmlns:c="http://schemas.openxmlformats.org/drawingml/2006/chart">
  <cdr:relSizeAnchor xmlns:cdr="http://schemas.openxmlformats.org/drawingml/2006/chartDrawing">
    <cdr:from>
      <cdr:x>0</cdr:x>
      <cdr:y>0.88603</cdr:y>
    </cdr:from>
    <cdr:to>
      <cdr:x>1</cdr:x>
      <cdr:y>1</cdr:y>
    </cdr:to>
    <cdr:sp macro="" textlink="">
      <cdr:nvSpPr>
        <cdr:cNvPr id="2" name="CuadroTexto 1"/>
        <cdr:cNvSpPr txBox="1"/>
      </cdr:nvSpPr>
      <cdr:spPr>
        <a:xfrm xmlns:a="http://schemas.openxmlformats.org/drawingml/2006/main">
          <a:off x="0" y="2752725"/>
          <a:ext cx="4510800" cy="354075"/>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r>
            <a:rPr lang="es-MX" sz="800"/>
            <a:t>Fuente: INEGI - BIE. Las</a:t>
          </a:r>
          <a:r>
            <a:rPr lang="es-MX" sz="800" baseline="0"/>
            <a:t> líneas punteadas representan los datos originales. La línea continua es un promedio móvil de 3 meses de los datos originales.</a:t>
          </a:r>
          <a:endParaRPr lang="es-MX" sz="800"/>
        </a:p>
      </cdr:txBody>
    </cdr:sp>
  </cdr:relSizeAnchor>
</c:userShapes>
</file>

<file path=ppt/drawings/drawing4.xml><?xml version="1.0" encoding="utf-8"?>
<c:userShapes xmlns:c="http://schemas.openxmlformats.org/drawingml/2006/chart">
  <cdr:relSizeAnchor xmlns:cdr="http://schemas.openxmlformats.org/drawingml/2006/chartDrawing">
    <cdr:from>
      <cdr:x>0</cdr:x>
      <cdr:y>0.84186</cdr:y>
    </cdr:from>
    <cdr:to>
      <cdr:x>0.97006</cdr:x>
      <cdr:y>1</cdr:y>
    </cdr:to>
    <cdr:sp macro="" textlink="">
      <cdr:nvSpPr>
        <cdr:cNvPr id="2" name="CuadroTexto 1"/>
        <cdr:cNvSpPr txBox="1"/>
      </cdr:nvSpPr>
      <cdr:spPr>
        <a:xfrm xmlns:a="http://schemas.openxmlformats.org/drawingml/2006/main">
          <a:off x="0" y="2333636"/>
          <a:ext cx="3914774" cy="43836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MX" sz="800" dirty="0">
              <a:solidFill>
                <a:sysClr val="windowText" lastClr="000000"/>
              </a:solidFill>
              <a:latin typeface="Arial" panose="020B0604020202020204" pitchFamily="34" charset="0"/>
              <a:cs typeface="Arial" panose="020B0604020202020204" pitchFamily="34" charset="0"/>
            </a:rPr>
            <a:t>Fuente: Elaboración propia con datos del INEGI.</a:t>
          </a:r>
          <a:r>
            <a:rPr lang="es-MX" sz="800" baseline="0" dirty="0">
              <a:solidFill>
                <a:sysClr val="windowText" lastClr="000000"/>
              </a:solidFill>
              <a:latin typeface="Arial" panose="020B0604020202020204" pitchFamily="34" charset="0"/>
              <a:cs typeface="Arial" panose="020B0604020202020204" pitchFamily="34" charset="0"/>
            </a:rPr>
            <a:t> </a:t>
          </a:r>
          <a:r>
            <a:rPr lang="es-MX" sz="800" dirty="0">
              <a:effectLst/>
              <a:latin typeface="Arial" panose="020B0604020202020204" pitchFamily="34" charset="0"/>
              <a:ea typeface="+mn-ea"/>
              <a:cs typeface="Arial" panose="020B0604020202020204" pitchFamily="34" charset="0"/>
            </a:rPr>
            <a:t>Nota 1:</a:t>
          </a:r>
          <a:r>
            <a:rPr lang="es-MX" sz="800" baseline="0" dirty="0">
              <a:effectLst/>
              <a:latin typeface="Arial" panose="020B0604020202020204" pitchFamily="34" charset="0"/>
              <a:ea typeface="+mn-ea"/>
              <a:cs typeface="Arial" panose="020B0604020202020204" pitchFamily="34" charset="0"/>
            </a:rPr>
            <a:t> Los colores de las bandas indican la probabilidad de que la inflación se </a:t>
          </a:r>
          <a:br>
            <a:rPr lang="es-MX" sz="800" baseline="0" dirty="0">
              <a:effectLst/>
              <a:latin typeface="Arial" panose="020B0604020202020204" pitchFamily="34" charset="0"/>
              <a:ea typeface="+mn-ea"/>
              <a:cs typeface="Arial" panose="020B0604020202020204" pitchFamily="34" charset="0"/>
            </a:rPr>
          </a:br>
          <a:r>
            <a:rPr lang="es-MX" sz="800" baseline="0" dirty="0">
              <a:effectLst/>
              <a:latin typeface="Arial" panose="020B0604020202020204" pitchFamily="34" charset="0"/>
              <a:ea typeface="+mn-ea"/>
              <a:cs typeface="Arial" panose="020B0604020202020204" pitchFamily="34" charset="0"/>
            </a:rPr>
            <a:t>encuentre entre estas.  Nota 2:  El modelo utilizado para la proyección fue un </a:t>
          </a:r>
          <a:br>
            <a:rPr lang="es-MX" sz="800" baseline="0" dirty="0">
              <a:effectLst/>
              <a:latin typeface="Arial" panose="020B0604020202020204" pitchFamily="34" charset="0"/>
              <a:ea typeface="+mn-ea"/>
              <a:cs typeface="Arial" panose="020B0604020202020204" pitchFamily="34" charset="0"/>
            </a:rPr>
          </a:br>
          <a:r>
            <a:rPr lang="es-MX" sz="800" baseline="0" dirty="0" err="1">
              <a:effectLst/>
              <a:latin typeface="Arial" panose="020B0604020202020204" pitchFamily="34" charset="0"/>
              <a:ea typeface="+mn-ea"/>
              <a:cs typeface="Arial" panose="020B0604020202020204" pitchFamily="34" charset="0"/>
            </a:rPr>
            <a:t>ARIMA</a:t>
          </a:r>
          <a:r>
            <a:rPr lang="es-MX" sz="800" baseline="0" dirty="0">
              <a:effectLst/>
              <a:latin typeface="Arial" panose="020B0604020202020204" pitchFamily="34" charset="0"/>
              <a:ea typeface="+mn-ea"/>
              <a:cs typeface="Arial" panose="020B0604020202020204" pitchFamily="34" charset="0"/>
            </a:rPr>
            <a:t>(0,2,2)(1,1,2)[12].</a:t>
          </a:r>
          <a:endParaRPr lang="es-MX" sz="800" dirty="0">
            <a:effectLst/>
            <a:latin typeface="Arial" panose="020B0604020202020204" pitchFamily="34" charset="0"/>
            <a:cs typeface="Arial" panose="020B0604020202020204" pitchFamily="34" charset="0"/>
          </a:endParaRPr>
        </a:p>
        <a:p xmlns:a="http://schemas.openxmlformats.org/drawingml/2006/main">
          <a:endParaRPr lang="es-MX" sz="800" dirty="0">
            <a:solidFill>
              <a:sysClr val="windowText" lastClr="000000"/>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0.35008</cdr:x>
      <cdr:y>0.58309</cdr:y>
    </cdr:from>
    <cdr:to>
      <cdr:x>0.42213</cdr:x>
      <cdr:y>0.73758</cdr:y>
    </cdr:to>
    <cdr:sp macro="" textlink="">
      <cdr:nvSpPr>
        <cdr:cNvPr id="3" name="CuadroTexto 1"/>
        <cdr:cNvSpPr txBox="1"/>
      </cdr:nvSpPr>
      <cdr:spPr>
        <a:xfrm xmlns:a="http://schemas.openxmlformats.org/drawingml/2006/main">
          <a:off x="1412778" y="1616315"/>
          <a:ext cx="290765" cy="42824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900" b="1" dirty="0">
              <a:solidFill>
                <a:schemeClr val="accent5">
                  <a:lumMod val="50000"/>
                </a:schemeClr>
              </a:solidFill>
              <a:latin typeface="Arial" panose="020B0604020202020204" pitchFamily="34" charset="0"/>
              <a:cs typeface="Arial" panose="020B0604020202020204" pitchFamily="34" charset="0"/>
            </a:rPr>
            <a:t>dic.-15</a:t>
          </a:r>
        </a:p>
        <a:p xmlns:a="http://schemas.openxmlformats.org/drawingml/2006/main">
          <a:pPr algn="ctr"/>
          <a:r>
            <a:rPr lang="es-MX" sz="900" b="1" dirty="0">
              <a:solidFill>
                <a:schemeClr val="accent5">
                  <a:lumMod val="50000"/>
                </a:schemeClr>
              </a:solidFill>
              <a:latin typeface="Arial" panose="020B0604020202020204" pitchFamily="34" charset="0"/>
              <a:cs typeface="Arial" panose="020B0604020202020204" pitchFamily="34" charset="0"/>
            </a:rPr>
            <a:t>2.13</a:t>
          </a:r>
        </a:p>
      </cdr:txBody>
    </cdr:sp>
  </cdr:relSizeAnchor>
  <cdr:relSizeAnchor xmlns:cdr="http://schemas.openxmlformats.org/drawingml/2006/chartDrawing">
    <cdr:from>
      <cdr:x>0.83415</cdr:x>
      <cdr:y>0.07537</cdr:y>
    </cdr:from>
    <cdr:to>
      <cdr:x>0.89901</cdr:x>
      <cdr:y>0.18308</cdr:y>
    </cdr:to>
    <cdr:sp macro="" textlink="">
      <cdr:nvSpPr>
        <cdr:cNvPr id="4" name="CuadroTexto 1"/>
        <cdr:cNvSpPr txBox="1"/>
      </cdr:nvSpPr>
      <cdr:spPr>
        <a:xfrm xmlns:a="http://schemas.openxmlformats.org/drawingml/2006/main">
          <a:off x="3366304" y="208928"/>
          <a:ext cx="261749" cy="298572"/>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900" b="1" dirty="0">
              <a:solidFill>
                <a:schemeClr val="accent5">
                  <a:lumMod val="50000"/>
                </a:schemeClr>
              </a:solidFill>
              <a:latin typeface="Arial" panose="020B0604020202020204" pitchFamily="34" charset="0"/>
              <a:cs typeface="Arial" panose="020B0604020202020204" pitchFamily="34" charset="0"/>
            </a:rPr>
            <a:t>dic.-17</a:t>
          </a:r>
        </a:p>
        <a:p xmlns:a="http://schemas.openxmlformats.org/drawingml/2006/main">
          <a:pPr algn="ctr"/>
          <a:r>
            <a:rPr lang="es-MX" sz="900" b="1" dirty="0">
              <a:solidFill>
                <a:schemeClr val="accent5">
                  <a:lumMod val="50000"/>
                </a:schemeClr>
              </a:solidFill>
              <a:latin typeface="Arial" panose="020B0604020202020204" pitchFamily="34" charset="0"/>
              <a:cs typeface="Arial" panose="020B0604020202020204" pitchFamily="34" charset="0"/>
            </a:rPr>
            <a:t>6.77</a:t>
          </a:r>
        </a:p>
      </cdr:txBody>
    </cdr:sp>
  </cdr:relSizeAnchor>
  <cdr:relSizeAnchor xmlns:cdr="http://schemas.openxmlformats.org/drawingml/2006/chartDrawing">
    <cdr:from>
      <cdr:x>0.91416</cdr:x>
      <cdr:y>0.29238</cdr:y>
    </cdr:from>
    <cdr:to>
      <cdr:x>0.98584</cdr:x>
      <cdr:y>0.40617</cdr:y>
    </cdr:to>
    <cdr:sp macro="" textlink="">
      <cdr:nvSpPr>
        <cdr:cNvPr id="5" name="CuadroTexto 1"/>
        <cdr:cNvSpPr txBox="1"/>
      </cdr:nvSpPr>
      <cdr:spPr>
        <a:xfrm xmlns:a="http://schemas.openxmlformats.org/drawingml/2006/main">
          <a:off x="3689178" y="810474"/>
          <a:ext cx="289272" cy="315426"/>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900" b="1" dirty="0">
              <a:solidFill>
                <a:schemeClr val="accent5">
                  <a:lumMod val="50000"/>
                </a:schemeClr>
              </a:solidFill>
              <a:latin typeface="Arial" panose="020B0604020202020204" pitchFamily="34" charset="0"/>
              <a:cs typeface="Arial" panose="020B0604020202020204" pitchFamily="34" charset="0"/>
            </a:rPr>
            <a:t>dic.-18</a:t>
          </a:r>
        </a:p>
        <a:p xmlns:a="http://schemas.openxmlformats.org/drawingml/2006/main">
          <a:pPr algn="ctr"/>
          <a:r>
            <a:rPr lang="es-MX" sz="900" b="1" dirty="0">
              <a:solidFill>
                <a:schemeClr val="accent5">
                  <a:lumMod val="50000"/>
                </a:schemeClr>
              </a:solidFill>
              <a:latin typeface="Arial" panose="020B0604020202020204" pitchFamily="34" charset="0"/>
              <a:cs typeface="Arial" panose="020B0604020202020204" pitchFamily="34" charset="0"/>
            </a:rPr>
            <a:t>4.43</a:t>
          </a:r>
        </a:p>
      </cdr:txBody>
    </cdr:sp>
  </cdr:relSizeAnchor>
  <cdr:relSizeAnchor xmlns:cdr="http://schemas.openxmlformats.org/drawingml/2006/chartDrawing">
    <cdr:from>
      <cdr:x>0.71124</cdr:x>
      <cdr:y>0.56073</cdr:y>
    </cdr:from>
    <cdr:to>
      <cdr:x>0.7999</cdr:x>
      <cdr:y>0.69453</cdr:y>
    </cdr:to>
    <cdr:sp macro="" textlink="">
      <cdr:nvSpPr>
        <cdr:cNvPr id="6" name="CuadroTexto 1"/>
        <cdr:cNvSpPr txBox="1"/>
      </cdr:nvSpPr>
      <cdr:spPr>
        <a:xfrm xmlns:a="http://schemas.openxmlformats.org/drawingml/2006/main">
          <a:off x="2870294" y="1554342"/>
          <a:ext cx="357796" cy="37089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900" b="1" dirty="0">
              <a:solidFill>
                <a:schemeClr val="accent5">
                  <a:lumMod val="50000"/>
                </a:schemeClr>
              </a:solidFill>
              <a:latin typeface="Arial" panose="020B0604020202020204" pitchFamily="34" charset="0"/>
              <a:cs typeface="Arial" panose="020B0604020202020204" pitchFamily="34" charset="0"/>
            </a:rPr>
            <a:t>may.-18</a:t>
          </a:r>
        </a:p>
        <a:p xmlns:a="http://schemas.openxmlformats.org/drawingml/2006/main">
          <a:pPr algn="ctr"/>
          <a:r>
            <a:rPr lang="es-MX" sz="900" b="1" dirty="0">
              <a:solidFill>
                <a:schemeClr val="accent5">
                  <a:lumMod val="50000"/>
                </a:schemeClr>
              </a:solidFill>
              <a:latin typeface="Arial" panose="020B0604020202020204" pitchFamily="34" charset="0"/>
              <a:cs typeface="Arial" panose="020B0604020202020204" pitchFamily="34" charset="0"/>
            </a:rPr>
            <a:t>4.51</a:t>
          </a:r>
        </a:p>
      </cdr:txBody>
    </cdr:sp>
  </cdr:relSizeAnchor>
  <cdr:relSizeAnchor xmlns:cdr="http://schemas.openxmlformats.org/drawingml/2006/chartDrawing">
    <cdr:from>
      <cdr:x>0.42213</cdr:x>
      <cdr:y>0.66033</cdr:y>
    </cdr:from>
    <cdr:to>
      <cdr:x>0.52633</cdr:x>
      <cdr:y>0.67692</cdr:y>
    </cdr:to>
    <cdr:cxnSp macro="">
      <cdr:nvCxnSpPr>
        <cdr:cNvPr id="8" name="Conector recto de flecha 7">
          <a:extLst xmlns:a="http://schemas.openxmlformats.org/drawingml/2006/main">
            <a:ext uri="{FF2B5EF4-FFF2-40B4-BE49-F238E27FC236}">
              <a16:creationId xmlns="" xmlns:a16="http://schemas.microsoft.com/office/drawing/2014/main" id="{18542886-2938-47FF-8DA7-C5CC34D1D41C}"/>
            </a:ext>
          </a:extLst>
        </cdr:cNvPr>
        <cdr:cNvCxnSpPr>
          <a:stCxn xmlns:a="http://schemas.openxmlformats.org/drawingml/2006/main" id="3" idx="3"/>
        </cdr:cNvCxnSpPr>
      </cdr:nvCxnSpPr>
      <cdr:spPr>
        <a:xfrm xmlns:a="http://schemas.openxmlformats.org/drawingml/2006/main">
          <a:off x="1703543" y="1830439"/>
          <a:ext cx="420532" cy="45986"/>
        </a:xfrm>
        <a:prstGeom xmlns:a="http://schemas.openxmlformats.org/drawingml/2006/main" prst="straightConnector1">
          <a:avLst/>
        </a:prstGeom>
        <a:ln xmlns:a="http://schemas.openxmlformats.org/drawingml/2006/main" w="12700">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0.77416</cdr:x>
      <cdr:y>0.14775</cdr:y>
    </cdr:from>
    <cdr:to>
      <cdr:x>0.82609</cdr:x>
      <cdr:y>0.18212</cdr:y>
    </cdr:to>
    <cdr:cxnSp macro="">
      <cdr:nvCxnSpPr>
        <cdr:cNvPr id="10" name="Conector recto de flecha 9">
          <a:extLst xmlns:a="http://schemas.openxmlformats.org/drawingml/2006/main">
            <a:ext uri="{FF2B5EF4-FFF2-40B4-BE49-F238E27FC236}">
              <a16:creationId xmlns="" xmlns:a16="http://schemas.microsoft.com/office/drawing/2014/main" id="{AA7ED332-F824-424C-973F-AC6B835809E6}"/>
            </a:ext>
          </a:extLst>
        </cdr:cNvPr>
        <cdr:cNvCxnSpPr/>
      </cdr:nvCxnSpPr>
      <cdr:spPr>
        <a:xfrm xmlns:a="http://schemas.openxmlformats.org/drawingml/2006/main" flipH="1">
          <a:off x="3124201" y="409575"/>
          <a:ext cx="209549" cy="95250"/>
        </a:xfrm>
        <a:prstGeom xmlns:a="http://schemas.openxmlformats.org/drawingml/2006/main" prst="straightConnector1">
          <a:avLst/>
        </a:prstGeom>
        <a:ln xmlns:a="http://schemas.openxmlformats.org/drawingml/2006/main" w="12700">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0.78643</cdr:x>
      <cdr:y>0.42419</cdr:y>
    </cdr:from>
    <cdr:to>
      <cdr:x>0.83152</cdr:x>
      <cdr:y>0.57345</cdr:y>
    </cdr:to>
    <cdr:cxnSp macro="">
      <cdr:nvCxnSpPr>
        <cdr:cNvPr id="14" name="Conector recto de flecha 13">
          <a:extLst xmlns:a="http://schemas.openxmlformats.org/drawingml/2006/main">
            <a:ext uri="{FF2B5EF4-FFF2-40B4-BE49-F238E27FC236}">
              <a16:creationId xmlns="" xmlns:a16="http://schemas.microsoft.com/office/drawing/2014/main" id="{1CA19C4A-1FEC-4921-9693-0EFC4E7F26DD}"/>
            </a:ext>
          </a:extLst>
        </cdr:cNvPr>
        <cdr:cNvCxnSpPr/>
      </cdr:nvCxnSpPr>
      <cdr:spPr>
        <a:xfrm xmlns:a="http://schemas.openxmlformats.org/drawingml/2006/main" flipV="1">
          <a:off x="3173704" y="1175842"/>
          <a:ext cx="181965" cy="413749"/>
        </a:xfrm>
        <a:prstGeom xmlns:a="http://schemas.openxmlformats.org/drawingml/2006/main" prst="straightConnector1">
          <a:avLst/>
        </a:prstGeom>
        <a:ln xmlns:a="http://schemas.openxmlformats.org/drawingml/2006/main" w="12700">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0.89195</cdr:x>
      <cdr:y>0.40617</cdr:y>
    </cdr:from>
    <cdr:to>
      <cdr:x>0.95</cdr:x>
      <cdr:y>0.42976</cdr:y>
    </cdr:to>
    <cdr:cxnSp macro="">
      <cdr:nvCxnSpPr>
        <cdr:cNvPr id="16" name="Conector recto de flecha 15">
          <a:extLst xmlns:a="http://schemas.openxmlformats.org/drawingml/2006/main">
            <a:ext uri="{FF2B5EF4-FFF2-40B4-BE49-F238E27FC236}">
              <a16:creationId xmlns="" xmlns:a16="http://schemas.microsoft.com/office/drawing/2014/main" id="{7B5BE41F-31F9-48D7-83BB-C0D8C954AEDD}"/>
            </a:ext>
          </a:extLst>
        </cdr:cNvPr>
        <cdr:cNvCxnSpPr>
          <a:stCxn xmlns:a="http://schemas.openxmlformats.org/drawingml/2006/main" id="5" idx="2"/>
        </cdr:cNvCxnSpPr>
      </cdr:nvCxnSpPr>
      <cdr:spPr>
        <a:xfrm xmlns:a="http://schemas.openxmlformats.org/drawingml/2006/main" flipH="1">
          <a:off x="3599550" y="1125900"/>
          <a:ext cx="234264" cy="65385"/>
        </a:xfrm>
        <a:prstGeom xmlns:a="http://schemas.openxmlformats.org/drawingml/2006/main" prst="straightConnector1">
          <a:avLst/>
        </a:prstGeom>
        <a:ln xmlns:a="http://schemas.openxmlformats.org/drawingml/2006/main" w="12700">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5.xml><?xml version="1.0" encoding="utf-8"?>
<c:userShapes xmlns:c="http://schemas.openxmlformats.org/drawingml/2006/chart">
  <cdr:relSizeAnchor xmlns:cdr="http://schemas.openxmlformats.org/drawingml/2006/chartDrawing">
    <cdr:from>
      <cdr:x>0</cdr:x>
      <cdr:y>0.93741</cdr:y>
    </cdr:from>
    <cdr:to>
      <cdr:x>0.25875</cdr:x>
      <cdr:y>0.99404</cdr:y>
    </cdr:to>
    <cdr:sp macro="" textlink="">
      <cdr:nvSpPr>
        <cdr:cNvPr id="2" name="CuadroTexto 1"/>
        <cdr:cNvSpPr txBox="1"/>
      </cdr:nvSpPr>
      <cdr:spPr>
        <a:xfrm xmlns:a="http://schemas.openxmlformats.org/drawingml/2006/main">
          <a:off x="0" y="2995613"/>
          <a:ext cx="1266825" cy="1809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MX" sz="1000"/>
            <a:t>Fuente</a:t>
          </a:r>
          <a:r>
            <a:rPr lang="es-MX" sz="1000" baseline="0"/>
            <a:t>: BIE INEGI</a:t>
          </a:r>
          <a:endParaRPr lang="es-MX" sz="1000"/>
        </a:p>
      </cdr:txBody>
    </cdr:sp>
  </cdr:relSizeAnchor>
  <cdr:relSizeAnchor xmlns:cdr="http://schemas.openxmlformats.org/drawingml/2006/chartDrawing">
    <cdr:from>
      <cdr:x>0</cdr:x>
      <cdr:y>0</cdr:y>
    </cdr:from>
    <cdr:to>
      <cdr:x>0.08405</cdr:x>
      <cdr:y>0.08812</cdr:y>
    </cdr:to>
    <cdr:sp macro="" textlink="">
      <cdr:nvSpPr>
        <cdr:cNvPr id="3" name="CuadroTexto 2">
          <a:extLst xmlns:a="http://schemas.openxmlformats.org/drawingml/2006/main">
            <a:ext uri="{FF2B5EF4-FFF2-40B4-BE49-F238E27FC236}">
              <a16:creationId xmlns="" xmlns:a16="http://schemas.microsoft.com/office/drawing/2014/main" id="{29274B52-20A5-4932-A0C5-8A23742DDDD4}"/>
            </a:ext>
          </a:extLst>
        </cdr:cNvPr>
        <cdr:cNvSpPr txBox="1"/>
      </cdr:nvSpPr>
      <cdr:spPr>
        <a:xfrm xmlns:a="http://schemas.openxmlformats.org/drawingml/2006/main">
          <a:off x="0" y="0"/>
          <a:ext cx="375179" cy="27251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s-MX" sz="1100" dirty="0"/>
        </a:p>
      </cdr:txBody>
    </cdr:sp>
  </cdr:relSizeAnchor>
  <cdr:relSizeAnchor xmlns:cdr="http://schemas.openxmlformats.org/drawingml/2006/chartDrawing">
    <cdr:from>
      <cdr:x>0</cdr:x>
      <cdr:y>0.00396</cdr:y>
    </cdr:from>
    <cdr:to>
      <cdr:x>0.13506</cdr:x>
      <cdr:y>0.10987</cdr:y>
    </cdr:to>
    <cdr:sp macro="" textlink="">
      <cdr:nvSpPr>
        <cdr:cNvPr id="4" name="CuadroTexto 3">
          <a:extLst xmlns:a="http://schemas.openxmlformats.org/drawingml/2006/main">
            <a:ext uri="{FF2B5EF4-FFF2-40B4-BE49-F238E27FC236}">
              <a16:creationId xmlns="" xmlns:a16="http://schemas.microsoft.com/office/drawing/2014/main" id="{59465176-9A02-417F-9103-26A035B309DB}"/>
            </a:ext>
          </a:extLst>
        </cdr:cNvPr>
        <cdr:cNvSpPr txBox="1"/>
      </cdr:nvSpPr>
      <cdr:spPr>
        <a:xfrm xmlns:a="http://schemas.openxmlformats.org/drawingml/2006/main">
          <a:off x="0" y="12261"/>
          <a:ext cx="602913" cy="32749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l"/>
          <a:r>
            <a:rPr lang="es-MX" sz="700" dirty="0"/>
            <a:t>Consumo privado</a:t>
          </a:r>
        </a:p>
      </cdr:txBody>
    </cdr:sp>
  </cdr:relSizeAnchor>
  <cdr:relSizeAnchor xmlns:cdr="http://schemas.openxmlformats.org/drawingml/2006/chartDrawing">
    <cdr:from>
      <cdr:x>0.83686</cdr:x>
      <cdr:y>0.01276</cdr:y>
    </cdr:from>
    <cdr:to>
      <cdr:x>1</cdr:x>
      <cdr:y>0.11867</cdr:y>
    </cdr:to>
    <cdr:sp macro="" textlink="">
      <cdr:nvSpPr>
        <cdr:cNvPr id="5" name="CuadroTexto 1">
          <a:extLst xmlns:a="http://schemas.openxmlformats.org/drawingml/2006/main">
            <a:ext uri="{FF2B5EF4-FFF2-40B4-BE49-F238E27FC236}">
              <a16:creationId xmlns="" xmlns:a16="http://schemas.microsoft.com/office/drawing/2014/main" id="{A789BD02-499C-4163-87BA-4BD05C7390F3}"/>
            </a:ext>
          </a:extLst>
        </cdr:cNvPr>
        <cdr:cNvSpPr txBox="1"/>
      </cdr:nvSpPr>
      <cdr:spPr>
        <a:xfrm xmlns:a="http://schemas.openxmlformats.org/drawingml/2006/main">
          <a:off x="3735727" y="39472"/>
          <a:ext cx="728273" cy="32749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s-MX" sz="700" dirty="0"/>
            <a:t>Confianza del consumidor</a:t>
          </a:r>
        </a:p>
      </cdr:txBody>
    </cdr:sp>
  </cdr:relSizeAnchor>
</c:userShapes>
</file>

<file path=ppt/drawings/drawing6.xml><?xml version="1.0" encoding="utf-8"?>
<c:userShapes xmlns:c="http://schemas.openxmlformats.org/drawingml/2006/chart">
  <cdr:relSizeAnchor xmlns:cdr="http://schemas.openxmlformats.org/drawingml/2006/chartDrawing">
    <cdr:from>
      <cdr:x>0.10949</cdr:x>
      <cdr:y>0.84651</cdr:y>
    </cdr:from>
    <cdr:to>
      <cdr:x>0.32176</cdr:x>
      <cdr:y>0.94206</cdr:y>
    </cdr:to>
    <cdr:sp macro="" textlink="">
      <cdr:nvSpPr>
        <cdr:cNvPr id="2" name="CuadroTexto 1"/>
        <cdr:cNvSpPr txBox="1"/>
      </cdr:nvSpPr>
      <cdr:spPr>
        <a:xfrm xmlns:a="http://schemas.openxmlformats.org/drawingml/2006/main">
          <a:off x="474591" y="3218204"/>
          <a:ext cx="920056" cy="36325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700" b="1">
              <a:solidFill>
                <a:schemeClr val="accent5">
                  <a:lumMod val="50000"/>
                </a:schemeClr>
              </a:solidFill>
              <a:effectLst/>
              <a:latin typeface="Arial" panose="020B0604020202020204" pitchFamily="34" charset="0"/>
              <a:ea typeface="+mn-ea"/>
              <a:cs typeface="Arial" panose="020B0604020202020204" pitchFamily="34" charset="0"/>
            </a:rPr>
            <a:t>Elecciones de</a:t>
          </a:r>
          <a:endParaRPr lang="es-MX" sz="700">
            <a:solidFill>
              <a:schemeClr val="accent5">
                <a:lumMod val="50000"/>
              </a:schemeClr>
            </a:solidFill>
            <a:effectLst/>
            <a:latin typeface="Arial" panose="020B0604020202020204" pitchFamily="34" charset="0"/>
            <a:cs typeface="Arial" panose="020B0604020202020204" pitchFamily="34" charset="0"/>
          </a:endParaRPr>
        </a:p>
        <a:p xmlns:a="http://schemas.openxmlformats.org/drawingml/2006/main">
          <a:pPr algn="ctr"/>
          <a:r>
            <a:rPr lang="es-MX" sz="700" b="1">
              <a:solidFill>
                <a:schemeClr val="accent5">
                  <a:lumMod val="50000"/>
                </a:schemeClr>
              </a:solidFill>
              <a:effectLst/>
              <a:latin typeface="Arial" panose="020B0604020202020204" pitchFamily="34" charset="0"/>
              <a:ea typeface="+mn-ea"/>
              <a:cs typeface="Arial" panose="020B0604020202020204" pitchFamily="34" charset="0"/>
            </a:rPr>
            <a:t>Estados</a:t>
          </a:r>
          <a:r>
            <a:rPr lang="es-MX" sz="700" b="1" baseline="0">
              <a:solidFill>
                <a:schemeClr val="accent5">
                  <a:lumMod val="50000"/>
                </a:schemeClr>
              </a:solidFill>
              <a:effectLst/>
              <a:latin typeface="Arial" panose="020B0604020202020204" pitchFamily="34" charset="0"/>
              <a:ea typeface="+mn-ea"/>
              <a:cs typeface="Arial" panose="020B0604020202020204" pitchFamily="34" charset="0"/>
            </a:rPr>
            <a:t> Unidos</a:t>
          </a:r>
          <a:endParaRPr lang="es-MX" sz="700">
            <a:solidFill>
              <a:schemeClr val="accent5">
                <a:lumMod val="50000"/>
              </a:schemeClr>
            </a:solidFill>
            <a:effectLst/>
            <a:latin typeface="Arial" panose="020B0604020202020204" pitchFamily="34" charset="0"/>
            <a:cs typeface="Arial" panose="020B0604020202020204" pitchFamily="34" charset="0"/>
          </a:endParaRPr>
        </a:p>
        <a:p xmlns:a="http://schemas.openxmlformats.org/drawingml/2006/main">
          <a:pPr algn="ctr"/>
          <a:endParaRPr lang="es-MX" sz="700">
            <a:solidFill>
              <a:schemeClr val="accent5">
                <a:lumMod val="50000"/>
              </a:schemeClr>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0.23426</cdr:x>
      <cdr:y>0.85016</cdr:y>
    </cdr:from>
    <cdr:to>
      <cdr:x>0.62176</cdr:x>
      <cdr:y>0.99107</cdr:y>
    </cdr:to>
    <cdr:sp macro="" textlink="">
      <cdr:nvSpPr>
        <cdr:cNvPr id="3" name="CuadroTexto 1">
          <a:extLst xmlns:a="http://schemas.openxmlformats.org/drawingml/2006/main">
            <a:ext uri="{FF2B5EF4-FFF2-40B4-BE49-F238E27FC236}">
              <a16:creationId xmlns="" xmlns:a16="http://schemas.microsoft.com/office/drawing/2014/main" id="{E28BBCE9-52A7-4412-81A5-AA7CCBF74680}"/>
            </a:ext>
          </a:extLst>
        </cdr:cNvPr>
        <cdr:cNvSpPr txBox="1"/>
      </cdr:nvSpPr>
      <cdr:spPr>
        <a:xfrm xmlns:a="http://schemas.openxmlformats.org/drawingml/2006/main">
          <a:off x="1015380" y="3232073"/>
          <a:ext cx="1679567" cy="535702"/>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700" b="1">
              <a:solidFill>
                <a:schemeClr val="accent6">
                  <a:lumMod val="50000"/>
                </a:schemeClr>
              </a:solidFill>
              <a:effectLst/>
              <a:latin typeface="Arial" panose="020B0604020202020204" pitchFamily="34" charset="0"/>
              <a:ea typeface="+mn-ea"/>
              <a:cs typeface="Arial" panose="020B0604020202020204" pitchFamily="34" charset="0"/>
            </a:rPr>
            <a:t>Tweets de Trump referentes</a:t>
          </a:r>
          <a:endParaRPr lang="es-MX" sz="700">
            <a:solidFill>
              <a:schemeClr val="accent6">
                <a:lumMod val="50000"/>
              </a:schemeClr>
            </a:solidFill>
            <a:effectLst/>
            <a:latin typeface="Arial" panose="020B0604020202020204" pitchFamily="34" charset="0"/>
            <a:cs typeface="Arial" panose="020B0604020202020204" pitchFamily="34" charset="0"/>
          </a:endParaRPr>
        </a:p>
        <a:p xmlns:a="http://schemas.openxmlformats.org/drawingml/2006/main">
          <a:pPr algn="ctr"/>
          <a:r>
            <a:rPr lang="es-MX" sz="700" b="1">
              <a:solidFill>
                <a:schemeClr val="accent6">
                  <a:lumMod val="50000"/>
                </a:schemeClr>
              </a:solidFill>
              <a:effectLst/>
              <a:latin typeface="Arial" panose="020B0604020202020204" pitchFamily="34" charset="0"/>
              <a:ea typeface="+mn-ea"/>
              <a:cs typeface="Arial" panose="020B0604020202020204" pitchFamily="34" charset="0"/>
            </a:rPr>
            <a:t>a la renegociación </a:t>
          </a:r>
          <a:endParaRPr lang="es-MX" sz="700">
            <a:solidFill>
              <a:schemeClr val="accent6">
                <a:lumMod val="50000"/>
              </a:schemeClr>
            </a:solidFill>
            <a:effectLst/>
            <a:latin typeface="Arial" panose="020B0604020202020204" pitchFamily="34" charset="0"/>
            <a:cs typeface="Arial" panose="020B0604020202020204" pitchFamily="34" charset="0"/>
          </a:endParaRPr>
        </a:p>
        <a:p xmlns:a="http://schemas.openxmlformats.org/drawingml/2006/main">
          <a:pPr algn="ctr"/>
          <a:r>
            <a:rPr lang="es-MX" sz="700" b="1">
              <a:solidFill>
                <a:schemeClr val="accent6">
                  <a:lumMod val="50000"/>
                </a:schemeClr>
              </a:solidFill>
              <a:effectLst/>
              <a:latin typeface="Arial" panose="020B0604020202020204" pitchFamily="34" charset="0"/>
              <a:ea typeface="+mn-ea"/>
              <a:cs typeface="Arial" panose="020B0604020202020204" pitchFamily="34" charset="0"/>
            </a:rPr>
            <a:t>del TLCAN</a:t>
          </a:r>
          <a:endParaRPr lang="es-MX" sz="700">
            <a:solidFill>
              <a:schemeClr val="accent6">
                <a:lumMod val="50000"/>
              </a:schemeClr>
            </a:solidFill>
            <a:effectLst/>
            <a:latin typeface="Arial" panose="020B0604020202020204" pitchFamily="34" charset="0"/>
            <a:cs typeface="Arial" panose="020B0604020202020204" pitchFamily="34" charset="0"/>
          </a:endParaRPr>
        </a:p>
        <a:p xmlns:a="http://schemas.openxmlformats.org/drawingml/2006/main">
          <a:pPr algn="ctr"/>
          <a:endParaRPr lang="es-MX" sz="700">
            <a:solidFill>
              <a:schemeClr val="accent6">
                <a:lumMod val="50000"/>
              </a:schemeClr>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0.52774</cdr:x>
      <cdr:y>0.84571</cdr:y>
    </cdr:from>
    <cdr:to>
      <cdr:x>0.7788</cdr:x>
      <cdr:y>0.98606</cdr:y>
    </cdr:to>
    <cdr:sp macro="" textlink="">
      <cdr:nvSpPr>
        <cdr:cNvPr id="4" name="CuadroTexto 1">
          <a:extLst xmlns:a="http://schemas.openxmlformats.org/drawingml/2006/main">
            <a:ext uri="{FF2B5EF4-FFF2-40B4-BE49-F238E27FC236}">
              <a16:creationId xmlns="" xmlns:a16="http://schemas.microsoft.com/office/drawing/2014/main" id="{E28BBCE9-52A7-4412-81A5-AA7CCBF74680}"/>
            </a:ext>
          </a:extLst>
        </cdr:cNvPr>
        <cdr:cNvSpPr txBox="1"/>
      </cdr:nvSpPr>
      <cdr:spPr>
        <a:xfrm xmlns:a="http://schemas.openxmlformats.org/drawingml/2006/main">
          <a:off x="2287410" y="3215152"/>
          <a:ext cx="1088186" cy="53357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700" b="1">
              <a:solidFill>
                <a:srgbClr val="CC3399"/>
              </a:solidFill>
              <a:effectLst/>
              <a:latin typeface="Arial" panose="020B0604020202020204" pitchFamily="34" charset="0"/>
              <a:ea typeface="+mn-ea"/>
              <a:cs typeface="Arial" panose="020B0604020202020204" pitchFamily="34" charset="0"/>
            </a:rPr>
            <a:t>Trump advierte la</a:t>
          </a:r>
          <a:endParaRPr lang="es-MX" sz="700">
            <a:solidFill>
              <a:srgbClr val="CC3399"/>
            </a:solidFill>
            <a:effectLst/>
            <a:latin typeface="Arial" panose="020B0604020202020204" pitchFamily="34" charset="0"/>
            <a:cs typeface="Arial" panose="020B0604020202020204" pitchFamily="34" charset="0"/>
          </a:endParaRPr>
        </a:p>
        <a:p xmlns:a="http://schemas.openxmlformats.org/drawingml/2006/main">
          <a:pPr algn="ctr"/>
          <a:r>
            <a:rPr lang="es-MX" sz="700" b="1">
              <a:solidFill>
                <a:srgbClr val="CC3399"/>
              </a:solidFill>
              <a:effectLst/>
              <a:latin typeface="Arial" panose="020B0604020202020204" pitchFamily="34" charset="0"/>
              <a:ea typeface="+mn-ea"/>
              <a:cs typeface="Arial" panose="020B0604020202020204" pitchFamily="34" charset="0"/>
            </a:rPr>
            <a:t>posibilidad de que EUA </a:t>
          </a:r>
          <a:endParaRPr lang="es-MX" sz="700">
            <a:solidFill>
              <a:srgbClr val="CC3399"/>
            </a:solidFill>
            <a:effectLst/>
            <a:latin typeface="Arial" panose="020B0604020202020204" pitchFamily="34" charset="0"/>
            <a:cs typeface="Arial" panose="020B0604020202020204" pitchFamily="34" charset="0"/>
          </a:endParaRPr>
        </a:p>
        <a:p xmlns:a="http://schemas.openxmlformats.org/drawingml/2006/main">
          <a:pPr algn="ctr"/>
          <a:r>
            <a:rPr lang="es-MX" sz="700" b="1">
              <a:solidFill>
                <a:srgbClr val="CC3399"/>
              </a:solidFill>
              <a:effectLst/>
              <a:latin typeface="Arial" panose="020B0604020202020204" pitchFamily="34" charset="0"/>
              <a:ea typeface="+mn-ea"/>
              <a:cs typeface="Arial" panose="020B0604020202020204" pitchFamily="34" charset="0"/>
            </a:rPr>
            <a:t>deje el TLCAN</a:t>
          </a:r>
          <a:endParaRPr lang="es-MX" sz="700">
            <a:solidFill>
              <a:srgbClr val="CC3399"/>
            </a:solidFill>
            <a:effectLst/>
            <a:latin typeface="Arial" panose="020B0604020202020204" pitchFamily="34" charset="0"/>
            <a:cs typeface="Arial" panose="020B0604020202020204" pitchFamily="34" charset="0"/>
          </a:endParaRPr>
        </a:p>
        <a:p xmlns:a="http://schemas.openxmlformats.org/drawingml/2006/main">
          <a:pPr algn="ctr"/>
          <a:endParaRPr lang="es-MX" sz="700">
            <a:solidFill>
              <a:srgbClr val="CC3399"/>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0.7704</cdr:x>
      <cdr:y>0.84462</cdr:y>
    </cdr:from>
    <cdr:to>
      <cdr:x>0.97363</cdr:x>
      <cdr:y>0.97745</cdr:y>
    </cdr:to>
    <cdr:sp macro="" textlink="">
      <cdr:nvSpPr>
        <cdr:cNvPr id="5" name="CuadroTexto 1">
          <a:extLst xmlns:a="http://schemas.openxmlformats.org/drawingml/2006/main">
            <a:ext uri="{FF2B5EF4-FFF2-40B4-BE49-F238E27FC236}">
              <a16:creationId xmlns="" xmlns:a16="http://schemas.microsoft.com/office/drawing/2014/main" id="{E28BBCE9-52A7-4412-81A5-AA7CCBF74680}"/>
            </a:ext>
          </a:extLst>
        </cdr:cNvPr>
        <cdr:cNvSpPr txBox="1"/>
      </cdr:nvSpPr>
      <cdr:spPr>
        <a:xfrm xmlns:a="http://schemas.openxmlformats.org/drawingml/2006/main">
          <a:off x="3339195" y="3211020"/>
          <a:ext cx="880873" cy="50498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700" b="1" dirty="0">
              <a:solidFill>
                <a:srgbClr val="009900"/>
              </a:solidFill>
              <a:effectLst/>
              <a:latin typeface="Arial" panose="020B0604020202020204" pitchFamily="34" charset="0"/>
              <a:ea typeface="+mn-ea"/>
              <a:cs typeface="Arial" panose="020B0604020202020204" pitchFamily="34" charset="0"/>
            </a:rPr>
            <a:t>Posible</a:t>
          </a:r>
          <a:r>
            <a:rPr lang="es-MX" sz="700" b="1" baseline="0" dirty="0">
              <a:solidFill>
                <a:srgbClr val="009900"/>
              </a:solidFill>
              <a:effectLst/>
              <a:latin typeface="Arial" panose="020B0604020202020204" pitchFamily="34" charset="0"/>
              <a:ea typeface="+mn-ea"/>
              <a:cs typeface="Arial" panose="020B0604020202020204" pitchFamily="34" charset="0"/>
            </a:rPr>
            <a:t> guerra comercial </a:t>
          </a:r>
          <a:endParaRPr lang="es-MX" sz="700" dirty="0">
            <a:solidFill>
              <a:srgbClr val="009900"/>
            </a:solidFill>
            <a:effectLst/>
            <a:latin typeface="Arial" panose="020B0604020202020204" pitchFamily="34" charset="0"/>
            <a:cs typeface="Arial" panose="020B0604020202020204" pitchFamily="34" charset="0"/>
          </a:endParaRPr>
        </a:p>
        <a:p xmlns:a="http://schemas.openxmlformats.org/drawingml/2006/main">
          <a:pPr algn="ctr"/>
          <a:r>
            <a:rPr lang="es-MX" sz="700" b="1" baseline="0" dirty="0">
              <a:solidFill>
                <a:srgbClr val="009900"/>
              </a:solidFill>
              <a:effectLst/>
              <a:latin typeface="Arial" panose="020B0604020202020204" pitchFamily="34" charset="0"/>
              <a:ea typeface="+mn-ea"/>
              <a:cs typeface="Arial" panose="020B0604020202020204" pitchFamily="34" charset="0"/>
            </a:rPr>
            <a:t>entre EUA y China</a:t>
          </a:r>
          <a:endParaRPr lang="es-MX" sz="700" dirty="0">
            <a:solidFill>
              <a:srgbClr val="009900"/>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0.23793</cdr:x>
      <cdr:y>0.08652</cdr:y>
    </cdr:from>
    <cdr:to>
      <cdr:x>0.43566</cdr:x>
      <cdr:y>0.18668</cdr:y>
    </cdr:to>
    <cdr:sp macro="" textlink="">
      <cdr:nvSpPr>
        <cdr:cNvPr id="6" name="CuadroTexto 1">
          <a:extLst xmlns:a="http://schemas.openxmlformats.org/drawingml/2006/main">
            <a:ext uri="{FF2B5EF4-FFF2-40B4-BE49-F238E27FC236}">
              <a16:creationId xmlns="" xmlns:a16="http://schemas.microsoft.com/office/drawing/2014/main" id="{E28BBCE9-52A7-4412-81A5-AA7CCBF74680}"/>
            </a:ext>
          </a:extLst>
        </cdr:cNvPr>
        <cdr:cNvSpPr txBox="1"/>
      </cdr:nvSpPr>
      <cdr:spPr>
        <a:xfrm xmlns:a="http://schemas.openxmlformats.org/drawingml/2006/main">
          <a:off x="1031266" y="328915"/>
          <a:ext cx="857035" cy="380782"/>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700" b="1">
              <a:solidFill>
                <a:schemeClr val="bg1">
                  <a:lumMod val="50000"/>
                </a:schemeClr>
              </a:solidFill>
              <a:effectLst/>
              <a:latin typeface="Arial" panose="020B0604020202020204" pitchFamily="34" charset="0"/>
              <a:ea typeface="+mn-ea"/>
              <a:cs typeface="Arial" panose="020B0604020202020204" pitchFamily="34" charset="0"/>
            </a:rPr>
            <a:t>Toma de posesión </a:t>
          </a:r>
          <a:endParaRPr lang="es-MX" sz="700">
            <a:solidFill>
              <a:schemeClr val="bg1">
                <a:lumMod val="50000"/>
              </a:schemeClr>
            </a:solidFill>
            <a:effectLst/>
            <a:latin typeface="Arial" panose="020B0604020202020204" pitchFamily="34" charset="0"/>
            <a:cs typeface="Arial" panose="020B0604020202020204" pitchFamily="34" charset="0"/>
          </a:endParaRPr>
        </a:p>
        <a:p xmlns:a="http://schemas.openxmlformats.org/drawingml/2006/main">
          <a:pPr algn="ctr"/>
          <a:r>
            <a:rPr lang="es-MX" sz="700" b="1">
              <a:solidFill>
                <a:schemeClr val="bg1">
                  <a:lumMod val="50000"/>
                </a:schemeClr>
              </a:solidFill>
              <a:effectLst/>
              <a:latin typeface="Arial" panose="020B0604020202020204" pitchFamily="34" charset="0"/>
              <a:ea typeface="+mn-ea"/>
              <a:cs typeface="Arial" panose="020B0604020202020204" pitchFamily="34" charset="0"/>
            </a:rPr>
            <a:t>de Trump</a:t>
          </a:r>
          <a:endParaRPr lang="es-MX" sz="700">
            <a:solidFill>
              <a:schemeClr val="bg1">
                <a:lumMod val="50000"/>
              </a:schemeClr>
            </a:solidFill>
            <a:effectLst/>
            <a:latin typeface="Arial" panose="020B0604020202020204" pitchFamily="34" charset="0"/>
            <a:cs typeface="Arial" panose="020B0604020202020204" pitchFamily="34" charset="0"/>
          </a:endParaRPr>
        </a:p>
        <a:p xmlns:a="http://schemas.openxmlformats.org/drawingml/2006/main">
          <a:pPr algn="ctr"/>
          <a:endParaRPr lang="es-MX" sz="700">
            <a:solidFill>
              <a:schemeClr val="bg1">
                <a:lumMod val="50000"/>
              </a:schemeClr>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0.40509</cdr:x>
      <cdr:y>0.08401</cdr:y>
    </cdr:from>
    <cdr:to>
      <cdr:x>0.66497</cdr:x>
      <cdr:y>0.18016</cdr:y>
    </cdr:to>
    <cdr:sp macro="" textlink="">
      <cdr:nvSpPr>
        <cdr:cNvPr id="7" name="CuadroTexto 1">
          <a:extLst xmlns:a="http://schemas.openxmlformats.org/drawingml/2006/main">
            <a:ext uri="{FF2B5EF4-FFF2-40B4-BE49-F238E27FC236}">
              <a16:creationId xmlns="" xmlns:a16="http://schemas.microsoft.com/office/drawing/2014/main" id="{E28BBCE9-52A7-4412-81A5-AA7CCBF74680}"/>
            </a:ext>
          </a:extLst>
        </cdr:cNvPr>
        <cdr:cNvSpPr txBox="1"/>
      </cdr:nvSpPr>
      <cdr:spPr>
        <a:xfrm xmlns:a="http://schemas.openxmlformats.org/drawingml/2006/main">
          <a:off x="1755804" y="319395"/>
          <a:ext cx="1126415" cy="36554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700" b="1">
              <a:solidFill>
                <a:schemeClr val="accent2">
                  <a:lumMod val="50000"/>
                </a:schemeClr>
              </a:solidFill>
              <a:effectLst/>
              <a:latin typeface="Arial" panose="020B0604020202020204" pitchFamily="34" charset="0"/>
              <a:ea typeface="+mn-ea"/>
              <a:cs typeface="Arial" panose="020B0604020202020204" pitchFamily="34" charset="0"/>
            </a:rPr>
            <a:t>Inicio de la primera</a:t>
          </a:r>
          <a:endParaRPr lang="es-MX" sz="700">
            <a:solidFill>
              <a:schemeClr val="accent2">
                <a:lumMod val="50000"/>
              </a:schemeClr>
            </a:solidFill>
            <a:effectLst/>
            <a:latin typeface="Arial" panose="020B0604020202020204" pitchFamily="34" charset="0"/>
            <a:cs typeface="Arial" panose="020B0604020202020204" pitchFamily="34" charset="0"/>
          </a:endParaRPr>
        </a:p>
        <a:p xmlns:a="http://schemas.openxmlformats.org/drawingml/2006/main">
          <a:pPr algn="ctr"/>
          <a:r>
            <a:rPr lang="es-MX" sz="700" b="1">
              <a:solidFill>
                <a:schemeClr val="accent2">
                  <a:lumMod val="50000"/>
                </a:schemeClr>
              </a:solidFill>
              <a:effectLst/>
              <a:latin typeface="Arial" panose="020B0604020202020204" pitchFamily="34" charset="0"/>
              <a:ea typeface="+mn-ea"/>
              <a:cs typeface="Arial" panose="020B0604020202020204" pitchFamily="34" charset="0"/>
            </a:rPr>
            <a:t>ronda de </a:t>
          </a:r>
          <a:r>
            <a:rPr lang="es-MX" sz="700" b="1" baseline="0">
              <a:solidFill>
                <a:schemeClr val="accent2">
                  <a:lumMod val="50000"/>
                </a:schemeClr>
              </a:solidFill>
              <a:effectLst/>
              <a:latin typeface="Arial" panose="020B0604020202020204" pitchFamily="34" charset="0"/>
              <a:ea typeface="+mn-ea"/>
              <a:cs typeface="Arial" panose="020B0604020202020204" pitchFamily="34" charset="0"/>
            </a:rPr>
            <a:t>renegociación</a:t>
          </a:r>
          <a:endParaRPr lang="es-MX" sz="700">
            <a:solidFill>
              <a:schemeClr val="accent2">
                <a:lumMod val="50000"/>
              </a:schemeClr>
            </a:solidFill>
            <a:effectLst/>
            <a:latin typeface="Arial" panose="020B0604020202020204" pitchFamily="34" charset="0"/>
            <a:cs typeface="Arial" panose="020B0604020202020204" pitchFamily="34" charset="0"/>
          </a:endParaRPr>
        </a:p>
        <a:p xmlns:a="http://schemas.openxmlformats.org/drawingml/2006/main">
          <a:pPr algn="ctr"/>
          <a:r>
            <a:rPr lang="es-MX" sz="700" b="1" baseline="0">
              <a:solidFill>
                <a:schemeClr val="accent2">
                  <a:lumMod val="50000"/>
                </a:schemeClr>
              </a:solidFill>
              <a:effectLst/>
              <a:latin typeface="Arial" panose="020B0604020202020204" pitchFamily="34" charset="0"/>
              <a:ea typeface="+mn-ea"/>
              <a:cs typeface="Arial" panose="020B0604020202020204" pitchFamily="34" charset="0"/>
            </a:rPr>
            <a:t> del TLCAN</a:t>
          </a:r>
          <a:endParaRPr lang="es-MX" sz="700">
            <a:solidFill>
              <a:schemeClr val="accent2">
                <a:lumMod val="50000"/>
              </a:schemeClr>
            </a:solidFill>
            <a:effectLst/>
            <a:latin typeface="Arial" panose="020B0604020202020204" pitchFamily="34" charset="0"/>
            <a:cs typeface="Arial" panose="020B0604020202020204" pitchFamily="34" charset="0"/>
          </a:endParaRPr>
        </a:p>
        <a:p xmlns:a="http://schemas.openxmlformats.org/drawingml/2006/main">
          <a:pPr algn="ctr"/>
          <a:endParaRPr lang="es-MX" sz="700">
            <a:solidFill>
              <a:schemeClr val="accent2">
                <a:lumMod val="50000"/>
              </a:schemeClr>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0.64328</cdr:x>
      <cdr:y>0.08652</cdr:y>
    </cdr:from>
    <cdr:to>
      <cdr:x>0.80482</cdr:x>
      <cdr:y>0.19448</cdr:y>
    </cdr:to>
    <cdr:sp macro="" textlink="">
      <cdr:nvSpPr>
        <cdr:cNvPr id="8" name="CuadroTexto 1">
          <a:extLst xmlns:a="http://schemas.openxmlformats.org/drawingml/2006/main">
            <a:ext uri="{FF2B5EF4-FFF2-40B4-BE49-F238E27FC236}">
              <a16:creationId xmlns="" xmlns:a16="http://schemas.microsoft.com/office/drawing/2014/main" id="{E28BBCE9-52A7-4412-81A5-AA7CCBF74680}"/>
            </a:ext>
          </a:extLst>
        </cdr:cNvPr>
        <cdr:cNvSpPr txBox="1"/>
      </cdr:nvSpPr>
      <cdr:spPr>
        <a:xfrm xmlns:a="http://schemas.openxmlformats.org/drawingml/2006/main">
          <a:off x="2788216" y="328919"/>
          <a:ext cx="700173" cy="41043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700" b="1">
              <a:solidFill>
                <a:schemeClr val="accent4">
                  <a:lumMod val="75000"/>
                </a:schemeClr>
              </a:solidFill>
              <a:effectLst/>
              <a:latin typeface="Arial" panose="020B0604020202020204" pitchFamily="34" charset="0"/>
              <a:ea typeface="+mn-ea"/>
              <a:cs typeface="Arial" panose="020B0604020202020204" pitchFamily="34" charset="0"/>
            </a:rPr>
            <a:t>EUA anuncia </a:t>
          </a:r>
        </a:p>
        <a:p xmlns:a="http://schemas.openxmlformats.org/drawingml/2006/main">
          <a:pPr algn="ctr"/>
          <a:r>
            <a:rPr lang="es-MX" sz="700" b="1">
              <a:solidFill>
                <a:schemeClr val="accent4">
                  <a:lumMod val="75000"/>
                </a:schemeClr>
              </a:solidFill>
              <a:effectLst/>
              <a:latin typeface="Arial" panose="020B0604020202020204" pitchFamily="34" charset="0"/>
              <a:ea typeface="+mn-ea"/>
              <a:cs typeface="Arial" panose="020B0604020202020204" pitchFamily="34" charset="0"/>
            </a:rPr>
            <a:t>aranceles</a:t>
          </a:r>
          <a:endParaRPr lang="es-MX" sz="700">
            <a:solidFill>
              <a:schemeClr val="accent4">
                <a:lumMod val="75000"/>
              </a:schemeClr>
            </a:solidFill>
            <a:effectLst/>
            <a:latin typeface="Arial" panose="020B0604020202020204" pitchFamily="34" charset="0"/>
            <a:cs typeface="Arial" panose="020B0604020202020204" pitchFamily="34" charset="0"/>
          </a:endParaRPr>
        </a:p>
        <a:p xmlns:a="http://schemas.openxmlformats.org/drawingml/2006/main">
          <a:pPr algn="ctr"/>
          <a:r>
            <a:rPr lang="es-MX" sz="700" b="1">
              <a:solidFill>
                <a:schemeClr val="accent4">
                  <a:lumMod val="75000"/>
                </a:schemeClr>
              </a:solidFill>
              <a:effectLst/>
              <a:latin typeface="Arial" panose="020B0604020202020204" pitchFamily="34" charset="0"/>
              <a:ea typeface="+mn-ea"/>
              <a:cs typeface="Arial" panose="020B0604020202020204" pitchFamily="34" charset="0"/>
            </a:rPr>
            <a:t>al acero y aluminio</a:t>
          </a:r>
          <a:endParaRPr lang="es-MX" sz="700">
            <a:solidFill>
              <a:schemeClr val="accent4">
                <a:lumMod val="75000"/>
              </a:schemeClr>
            </a:solidFill>
            <a:effectLst/>
            <a:latin typeface="Arial" panose="020B0604020202020204" pitchFamily="34" charset="0"/>
            <a:cs typeface="Arial" panose="020B0604020202020204" pitchFamily="34" charset="0"/>
          </a:endParaRPr>
        </a:p>
        <a:p xmlns:a="http://schemas.openxmlformats.org/drawingml/2006/main">
          <a:pPr algn="ctr"/>
          <a:endParaRPr lang="es-MX" sz="700">
            <a:solidFill>
              <a:schemeClr val="accent4">
                <a:lumMod val="75000"/>
              </a:schemeClr>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0.83755</cdr:x>
      <cdr:y>0.06397</cdr:y>
    </cdr:from>
    <cdr:to>
      <cdr:x>0.97583</cdr:x>
      <cdr:y>0.17014</cdr:y>
    </cdr:to>
    <cdr:sp macro="" textlink="">
      <cdr:nvSpPr>
        <cdr:cNvPr id="9" name="CuadroTexto 1">
          <a:extLst xmlns:a="http://schemas.openxmlformats.org/drawingml/2006/main">
            <a:ext uri="{FF2B5EF4-FFF2-40B4-BE49-F238E27FC236}">
              <a16:creationId xmlns="" xmlns:a16="http://schemas.microsoft.com/office/drawing/2014/main" id="{E28BBCE9-52A7-4412-81A5-AA7CCBF74680}"/>
            </a:ext>
          </a:extLst>
        </cdr:cNvPr>
        <cdr:cNvSpPr txBox="1"/>
      </cdr:nvSpPr>
      <cdr:spPr>
        <a:xfrm xmlns:a="http://schemas.openxmlformats.org/drawingml/2006/main">
          <a:off x="3630237" y="243197"/>
          <a:ext cx="599356" cy="40363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700" b="1">
              <a:solidFill>
                <a:srgbClr val="783ECE"/>
              </a:solidFill>
              <a:effectLst/>
              <a:latin typeface="Arial" panose="020B0604020202020204" pitchFamily="34" charset="0"/>
              <a:ea typeface="+mn-ea"/>
              <a:cs typeface="Arial" panose="020B0604020202020204" pitchFamily="34" charset="0"/>
            </a:rPr>
            <a:t>Aranceles</a:t>
          </a:r>
        </a:p>
        <a:p xmlns:a="http://schemas.openxmlformats.org/drawingml/2006/main">
          <a:pPr algn="ctr"/>
          <a:r>
            <a:rPr lang="es-MX" sz="700" b="1">
              <a:solidFill>
                <a:srgbClr val="783ECE"/>
              </a:solidFill>
              <a:effectLst/>
              <a:latin typeface="Arial" panose="020B0604020202020204" pitchFamily="34" charset="0"/>
              <a:ea typeface="+mn-ea"/>
              <a:cs typeface="Arial" panose="020B0604020202020204" pitchFamily="34" charset="0"/>
            </a:rPr>
            <a:t>al acero y aluminio</a:t>
          </a:r>
        </a:p>
        <a:p xmlns:a="http://schemas.openxmlformats.org/drawingml/2006/main">
          <a:pPr algn="ctr"/>
          <a:r>
            <a:rPr lang="es-MX" sz="700" b="1">
              <a:solidFill>
                <a:srgbClr val="783ECE"/>
              </a:solidFill>
              <a:effectLst/>
              <a:latin typeface="Arial" panose="020B0604020202020204" pitchFamily="34" charset="0"/>
              <a:ea typeface="+mn-ea"/>
              <a:cs typeface="Arial" panose="020B0604020202020204" pitchFamily="34" charset="0"/>
            </a:rPr>
            <a:t>por parte</a:t>
          </a:r>
          <a:r>
            <a:rPr lang="es-MX" sz="700" b="1" baseline="0">
              <a:solidFill>
                <a:srgbClr val="783ECE"/>
              </a:solidFill>
              <a:effectLst/>
              <a:latin typeface="Arial" panose="020B0604020202020204" pitchFamily="34" charset="0"/>
              <a:ea typeface="+mn-ea"/>
              <a:cs typeface="Arial" panose="020B0604020202020204" pitchFamily="34" charset="0"/>
            </a:rPr>
            <a:t> de EUA</a:t>
          </a:r>
          <a:endParaRPr lang="es-MX" sz="700">
            <a:solidFill>
              <a:srgbClr val="783ECE"/>
            </a:solidFill>
            <a:effectLst/>
            <a:latin typeface="Arial" panose="020B0604020202020204" pitchFamily="34" charset="0"/>
            <a:cs typeface="Arial" panose="020B0604020202020204" pitchFamily="34" charset="0"/>
          </a:endParaRPr>
        </a:p>
        <a:p xmlns:a="http://schemas.openxmlformats.org/drawingml/2006/main">
          <a:pPr algn="ctr"/>
          <a:endParaRPr lang="es-MX" sz="700">
            <a:solidFill>
              <a:srgbClr val="783ECE"/>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0.23349</cdr:x>
      <cdr:y>0.72612</cdr:y>
    </cdr:from>
    <cdr:to>
      <cdr:x>0.23362</cdr:x>
      <cdr:y>0.84945</cdr:y>
    </cdr:to>
    <cdr:cxnSp macro="">
      <cdr:nvCxnSpPr>
        <cdr:cNvPr id="10" name="Conector recto de flecha 9">
          <a:extLst xmlns:a="http://schemas.openxmlformats.org/drawingml/2006/main">
            <a:ext uri="{FF2B5EF4-FFF2-40B4-BE49-F238E27FC236}">
              <a16:creationId xmlns="" xmlns:a16="http://schemas.microsoft.com/office/drawing/2014/main" id="{969CB371-F9D1-4D66-98C6-0712B88B4D39}"/>
            </a:ext>
          </a:extLst>
        </cdr:cNvPr>
        <cdr:cNvCxnSpPr/>
      </cdr:nvCxnSpPr>
      <cdr:spPr>
        <a:xfrm xmlns:a="http://schemas.openxmlformats.org/drawingml/2006/main" flipH="1" flipV="1">
          <a:off x="1012043" y="2760528"/>
          <a:ext cx="564" cy="468867"/>
        </a:xfrm>
        <a:prstGeom xmlns:a="http://schemas.openxmlformats.org/drawingml/2006/main" prst="straightConnector1">
          <a:avLst/>
        </a:prstGeom>
        <a:ln xmlns:a="http://schemas.openxmlformats.org/drawingml/2006/main" w="12700">
          <a:solidFill>
            <a:schemeClr val="accent5">
              <a:lumMod val="75000"/>
            </a:schemeClr>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0.44115</cdr:x>
      <cdr:y>0.72663</cdr:y>
    </cdr:from>
    <cdr:to>
      <cdr:x>0.44127</cdr:x>
      <cdr:y>0.84996</cdr:y>
    </cdr:to>
    <cdr:cxnSp macro="">
      <cdr:nvCxnSpPr>
        <cdr:cNvPr id="11" name="Conector recto de flecha 10">
          <a:extLst xmlns:a="http://schemas.openxmlformats.org/drawingml/2006/main">
            <a:ext uri="{FF2B5EF4-FFF2-40B4-BE49-F238E27FC236}">
              <a16:creationId xmlns="" xmlns:a16="http://schemas.microsoft.com/office/drawing/2014/main" id="{C23A6BA9-401F-4E77-938D-4E14F09D447E}"/>
            </a:ext>
          </a:extLst>
        </cdr:cNvPr>
        <cdr:cNvCxnSpPr/>
      </cdr:nvCxnSpPr>
      <cdr:spPr>
        <a:xfrm xmlns:a="http://schemas.openxmlformats.org/drawingml/2006/main" flipH="1" flipV="1">
          <a:off x="1912107" y="2762436"/>
          <a:ext cx="520" cy="468867"/>
        </a:xfrm>
        <a:prstGeom xmlns:a="http://schemas.openxmlformats.org/drawingml/2006/main" prst="straightConnector1">
          <a:avLst/>
        </a:prstGeom>
        <a:ln xmlns:a="http://schemas.openxmlformats.org/drawingml/2006/main" w="12700">
          <a:solidFill>
            <a:schemeClr val="accent6">
              <a:lumMod val="75000"/>
            </a:schemeClr>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0.64587</cdr:x>
      <cdr:y>0.72162</cdr:y>
    </cdr:from>
    <cdr:to>
      <cdr:x>0.64599</cdr:x>
      <cdr:y>0.84494</cdr:y>
    </cdr:to>
    <cdr:cxnSp macro="">
      <cdr:nvCxnSpPr>
        <cdr:cNvPr id="12" name="Conector recto de flecha 11">
          <a:extLst xmlns:a="http://schemas.openxmlformats.org/drawingml/2006/main">
            <a:ext uri="{FF2B5EF4-FFF2-40B4-BE49-F238E27FC236}">
              <a16:creationId xmlns="" xmlns:a16="http://schemas.microsoft.com/office/drawing/2014/main" id="{EB016325-7005-4899-9F3D-AEC2E4643646}"/>
            </a:ext>
          </a:extLst>
        </cdr:cNvPr>
        <cdr:cNvCxnSpPr/>
      </cdr:nvCxnSpPr>
      <cdr:spPr>
        <a:xfrm xmlns:a="http://schemas.openxmlformats.org/drawingml/2006/main" flipH="1" flipV="1">
          <a:off x="2799450" y="2743406"/>
          <a:ext cx="520" cy="468829"/>
        </a:xfrm>
        <a:prstGeom xmlns:a="http://schemas.openxmlformats.org/drawingml/2006/main" prst="straightConnector1">
          <a:avLst/>
        </a:prstGeom>
        <a:ln xmlns:a="http://schemas.openxmlformats.org/drawingml/2006/main" w="12700">
          <a:solidFill>
            <a:srgbClr val="D884BA"/>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0.85665</cdr:x>
      <cdr:y>0.71644</cdr:y>
    </cdr:from>
    <cdr:to>
      <cdr:x>0.85675</cdr:x>
      <cdr:y>0.84912</cdr:y>
    </cdr:to>
    <cdr:cxnSp macro="">
      <cdr:nvCxnSpPr>
        <cdr:cNvPr id="13" name="Conector recto de flecha 12">
          <a:extLst xmlns:a="http://schemas.openxmlformats.org/drawingml/2006/main">
            <a:ext uri="{FF2B5EF4-FFF2-40B4-BE49-F238E27FC236}">
              <a16:creationId xmlns="" xmlns:a16="http://schemas.microsoft.com/office/drawing/2014/main" id="{6350689C-4137-4D17-9648-5B9F133C9769}"/>
            </a:ext>
          </a:extLst>
        </cdr:cNvPr>
        <cdr:cNvCxnSpPr/>
      </cdr:nvCxnSpPr>
      <cdr:spPr>
        <a:xfrm xmlns:a="http://schemas.openxmlformats.org/drawingml/2006/main" flipV="1">
          <a:off x="3713019" y="2723709"/>
          <a:ext cx="453" cy="504400"/>
        </a:xfrm>
        <a:prstGeom xmlns:a="http://schemas.openxmlformats.org/drawingml/2006/main" prst="straightConnector1">
          <a:avLst/>
        </a:prstGeom>
        <a:ln xmlns:a="http://schemas.openxmlformats.org/drawingml/2006/main" w="12700">
          <a:solidFill>
            <a:srgbClr val="00B05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0.33132</cdr:x>
      <cdr:y>0.15219</cdr:y>
    </cdr:from>
    <cdr:to>
      <cdr:x>0.33132</cdr:x>
      <cdr:y>0.19406</cdr:y>
    </cdr:to>
    <cdr:cxnSp macro="">
      <cdr:nvCxnSpPr>
        <cdr:cNvPr id="14" name="Conector recto de flecha 13">
          <a:extLst xmlns:a="http://schemas.openxmlformats.org/drawingml/2006/main">
            <a:ext uri="{FF2B5EF4-FFF2-40B4-BE49-F238E27FC236}">
              <a16:creationId xmlns="" xmlns:a16="http://schemas.microsoft.com/office/drawing/2014/main" id="{2295841A-A1A8-48C8-A76A-88006B046650}"/>
            </a:ext>
          </a:extLst>
        </cdr:cNvPr>
        <cdr:cNvCxnSpPr/>
      </cdr:nvCxnSpPr>
      <cdr:spPr>
        <a:xfrm xmlns:a="http://schemas.openxmlformats.org/drawingml/2006/main">
          <a:off x="1436053" y="578582"/>
          <a:ext cx="0" cy="159178"/>
        </a:xfrm>
        <a:prstGeom xmlns:a="http://schemas.openxmlformats.org/drawingml/2006/main" prst="straightConnector1">
          <a:avLst/>
        </a:prstGeom>
        <a:ln xmlns:a="http://schemas.openxmlformats.org/drawingml/2006/main" w="12700">
          <a:solidFill>
            <a:schemeClr val="bg1">
              <a:lumMod val="50000"/>
            </a:schemeClr>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0.53503</cdr:x>
      <cdr:y>0.18016</cdr:y>
    </cdr:from>
    <cdr:to>
      <cdr:x>0.59567</cdr:x>
      <cdr:y>0.20868</cdr:y>
    </cdr:to>
    <cdr:cxnSp macro="">
      <cdr:nvCxnSpPr>
        <cdr:cNvPr id="15" name="Conector recto de flecha 14">
          <a:extLst xmlns:a="http://schemas.openxmlformats.org/drawingml/2006/main">
            <a:ext uri="{FF2B5EF4-FFF2-40B4-BE49-F238E27FC236}">
              <a16:creationId xmlns="" xmlns:a16="http://schemas.microsoft.com/office/drawing/2014/main" id="{E59D7DAE-1505-4F7F-A9A1-110B675F2D16}"/>
            </a:ext>
          </a:extLst>
        </cdr:cNvPr>
        <cdr:cNvCxnSpPr>
          <a:stCxn xmlns:a="http://schemas.openxmlformats.org/drawingml/2006/main" id="7" idx="2"/>
        </cdr:cNvCxnSpPr>
      </cdr:nvCxnSpPr>
      <cdr:spPr>
        <a:xfrm xmlns:a="http://schemas.openxmlformats.org/drawingml/2006/main">
          <a:off x="2319012" y="684935"/>
          <a:ext cx="262842" cy="108424"/>
        </a:xfrm>
        <a:prstGeom xmlns:a="http://schemas.openxmlformats.org/drawingml/2006/main" prst="straightConnector1">
          <a:avLst/>
        </a:prstGeom>
        <a:ln xmlns:a="http://schemas.openxmlformats.org/drawingml/2006/main" w="12700">
          <a:solidFill>
            <a:schemeClr val="accent2">
              <a:lumMod val="75000"/>
            </a:schemeClr>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0.79618</cdr:x>
      <cdr:y>0.18296</cdr:y>
    </cdr:from>
    <cdr:to>
      <cdr:x>0.82045</cdr:x>
      <cdr:y>0.20654</cdr:y>
    </cdr:to>
    <cdr:cxnSp macro="">
      <cdr:nvCxnSpPr>
        <cdr:cNvPr id="16" name="Conector recto de flecha 15">
          <a:extLst xmlns:a="http://schemas.openxmlformats.org/drawingml/2006/main">
            <a:ext uri="{FF2B5EF4-FFF2-40B4-BE49-F238E27FC236}">
              <a16:creationId xmlns="" xmlns:a16="http://schemas.microsoft.com/office/drawing/2014/main" id="{400C6C26-5914-4470-A59D-E2B4B31773BA}"/>
            </a:ext>
          </a:extLst>
        </cdr:cNvPr>
        <cdr:cNvCxnSpPr/>
      </cdr:nvCxnSpPr>
      <cdr:spPr>
        <a:xfrm xmlns:a="http://schemas.openxmlformats.org/drawingml/2006/main">
          <a:off x="7215909" y="1053522"/>
          <a:ext cx="219938" cy="135798"/>
        </a:xfrm>
        <a:prstGeom xmlns:a="http://schemas.openxmlformats.org/drawingml/2006/main" prst="straightConnector1">
          <a:avLst/>
        </a:prstGeom>
        <a:ln xmlns:a="http://schemas.openxmlformats.org/drawingml/2006/main">
          <a:solidFill>
            <a:schemeClr val="accent4">
              <a:lumMod val="75000"/>
            </a:schemeClr>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0.9344</cdr:x>
      <cdr:y>0.1592</cdr:y>
    </cdr:from>
    <cdr:to>
      <cdr:x>0.9348</cdr:x>
      <cdr:y>0.1927</cdr:y>
    </cdr:to>
    <cdr:cxnSp macro="">
      <cdr:nvCxnSpPr>
        <cdr:cNvPr id="17" name="Conector recto de flecha 16">
          <a:extLst xmlns:a="http://schemas.openxmlformats.org/drawingml/2006/main">
            <a:ext uri="{FF2B5EF4-FFF2-40B4-BE49-F238E27FC236}">
              <a16:creationId xmlns="" xmlns:a16="http://schemas.microsoft.com/office/drawing/2014/main" id="{78AA0995-F14B-4454-A5B2-ED5397AF4843}"/>
            </a:ext>
          </a:extLst>
        </cdr:cNvPr>
        <cdr:cNvCxnSpPr/>
      </cdr:nvCxnSpPr>
      <cdr:spPr>
        <a:xfrm xmlns:a="http://schemas.openxmlformats.org/drawingml/2006/main">
          <a:off x="4050013" y="605228"/>
          <a:ext cx="1734" cy="127358"/>
        </a:xfrm>
        <a:prstGeom xmlns:a="http://schemas.openxmlformats.org/drawingml/2006/main" prst="straightConnector1">
          <a:avLst/>
        </a:prstGeom>
        <a:ln xmlns:a="http://schemas.openxmlformats.org/drawingml/2006/main">
          <a:solidFill>
            <a:srgbClr val="783ECE"/>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cdr:x>
      <cdr:y>0.91175</cdr:y>
    </cdr:from>
    <cdr:to>
      <cdr:x>1</cdr:x>
      <cdr:y>1</cdr:y>
    </cdr:to>
    <cdr:sp macro="" textlink="">
      <cdr:nvSpPr>
        <cdr:cNvPr id="19" name="CuadroTexto 1">
          <a:extLst xmlns:a="http://schemas.openxmlformats.org/drawingml/2006/main">
            <a:ext uri="{FF2B5EF4-FFF2-40B4-BE49-F238E27FC236}">
              <a16:creationId xmlns="" xmlns:a16="http://schemas.microsoft.com/office/drawing/2014/main" id="{C9CBFC13-CD18-4578-8743-7743B79963B6}"/>
            </a:ext>
          </a:extLst>
        </cdr:cNvPr>
        <cdr:cNvSpPr txBox="1"/>
      </cdr:nvSpPr>
      <cdr:spPr>
        <a:xfrm xmlns:a="http://schemas.openxmlformats.org/drawingml/2006/main">
          <a:off x="0" y="3466234"/>
          <a:ext cx="4334368" cy="33549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MX" sz="500" dirty="0">
              <a:effectLst/>
              <a:latin typeface="Arial" panose="020B0604020202020204" pitchFamily="34" charset="0"/>
              <a:ea typeface="+mn-ea"/>
              <a:cs typeface="Arial" panose="020B0604020202020204" pitchFamily="34" charset="0"/>
            </a:rPr>
            <a:t>Fuente: Google </a:t>
          </a:r>
          <a:r>
            <a:rPr lang="es-MX" sz="500" dirty="0" err="1">
              <a:effectLst/>
              <a:latin typeface="Arial" panose="020B0604020202020204" pitchFamily="34" charset="0"/>
              <a:ea typeface="+mn-ea"/>
              <a:cs typeface="Arial" panose="020B0604020202020204" pitchFamily="34" charset="0"/>
            </a:rPr>
            <a:t>Trends</a:t>
          </a:r>
          <a:r>
            <a:rPr lang="es-MX" sz="500" dirty="0">
              <a:effectLst/>
              <a:latin typeface="Arial" panose="020B0604020202020204" pitchFamily="34" charset="0"/>
              <a:ea typeface="+mn-ea"/>
              <a:cs typeface="Arial" panose="020B0604020202020204" pitchFamily="34" charset="0"/>
            </a:rPr>
            <a:t>.</a:t>
          </a:r>
          <a:endParaRPr lang="es-MX" sz="500" dirty="0">
            <a:effectLst/>
            <a:latin typeface="Arial" panose="020B0604020202020204" pitchFamily="34" charset="0"/>
            <a:cs typeface="Arial" panose="020B0604020202020204" pitchFamily="34" charset="0"/>
          </a:endParaRPr>
        </a:p>
        <a:p xmlns:a="http://schemas.openxmlformats.org/drawingml/2006/main">
          <a:r>
            <a:rPr lang="es-MX" sz="500" dirty="0">
              <a:effectLst/>
              <a:latin typeface="Arial" panose="020B0604020202020204" pitchFamily="34" charset="0"/>
              <a:ea typeface="+mn-ea"/>
              <a:cs typeface="Arial" panose="020B0604020202020204" pitchFamily="34" charset="0"/>
            </a:rPr>
            <a:t>Nota: La lista de las palabras buscadas fueron las siguientes: "Que es </a:t>
          </a:r>
          <a:r>
            <a:rPr lang="es-MX" sz="500" dirty="0" err="1">
              <a:effectLst/>
              <a:latin typeface="Arial" panose="020B0604020202020204" pitchFamily="34" charset="0"/>
              <a:ea typeface="+mn-ea"/>
              <a:cs typeface="Arial" panose="020B0604020202020204" pitchFamily="34" charset="0"/>
            </a:rPr>
            <a:t>TLCAN</a:t>
          </a:r>
          <a:r>
            <a:rPr lang="es-MX" sz="500" dirty="0">
              <a:effectLst/>
              <a:latin typeface="Arial" panose="020B0604020202020204" pitchFamily="34" charset="0"/>
              <a:ea typeface="+mn-ea"/>
              <a:cs typeface="Arial" panose="020B0604020202020204" pitchFamily="34" charset="0"/>
            </a:rPr>
            <a:t>", "Libre comercio", "renegociación </a:t>
          </a:r>
          <a:r>
            <a:rPr lang="es-MX" sz="500" baseline="0" dirty="0" err="1">
              <a:effectLst/>
              <a:latin typeface="Arial" panose="020B0604020202020204" pitchFamily="34" charset="0"/>
              <a:ea typeface="+mn-ea"/>
              <a:cs typeface="Arial" panose="020B0604020202020204" pitchFamily="34" charset="0"/>
            </a:rPr>
            <a:t>TLCAN</a:t>
          </a:r>
          <a:r>
            <a:rPr lang="es-MX" sz="500" baseline="0" dirty="0">
              <a:effectLst/>
              <a:latin typeface="Arial" panose="020B0604020202020204" pitchFamily="34" charset="0"/>
              <a:ea typeface="+mn-ea"/>
              <a:cs typeface="Arial" panose="020B0604020202020204" pitchFamily="34" charset="0"/>
            </a:rPr>
            <a:t>", "</a:t>
          </a:r>
          <a:r>
            <a:rPr lang="es-MX" sz="500" baseline="0" dirty="0" err="1">
              <a:effectLst/>
              <a:latin typeface="Arial" panose="020B0604020202020204" pitchFamily="34" charset="0"/>
              <a:ea typeface="+mn-ea"/>
              <a:cs typeface="Arial" panose="020B0604020202020204" pitchFamily="34" charset="0"/>
            </a:rPr>
            <a:t>TLCAN</a:t>
          </a:r>
          <a:r>
            <a:rPr lang="es-MX" sz="500" baseline="0" dirty="0">
              <a:effectLst/>
              <a:latin typeface="Arial" panose="020B0604020202020204" pitchFamily="34" charset="0"/>
              <a:ea typeface="+mn-ea"/>
              <a:cs typeface="Arial" panose="020B0604020202020204" pitchFamily="34" charset="0"/>
            </a:rPr>
            <a:t> Trump Mexico", </a:t>
          </a:r>
        </a:p>
        <a:p xmlns:a="http://schemas.openxmlformats.org/drawingml/2006/main">
          <a:r>
            <a:rPr lang="es-MX" sz="500" baseline="0" dirty="0">
              <a:effectLst/>
              <a:latin typeface="Arial" panose="020B0604020202020204" pitchFamily="34" charset="0"/>
              <a:ea typeface="+mn-ea"/>
              <a:cs typeface="Arial" panose="020B0604020202020204" pitchFamily="34" charset="0"/>
            </a:rPr>
            <a:t>"</a:t>
          </a:r>
          <a:r>
            <a:rPr lang="es-MX" sz="500" baseline="0" dirty="0" err="1">
              <a:effectLst/>
              <a:latin typeface="Arial" panose="020B0604020202020204" pitchFamily="34" charset="0"/>
              <a:ea typeface="+mn-ea"/>
              <a:cs typeface="Arial" panose="020B0604020202020204" pitchFamily="34" charset="0"/>
            </a:rPr>
            <a:t>TLCAN</a:t>
          </a:r>
          <a:r>
            <a:rPr lang="es-MX" sz="500" baseline="0" dirty="0">
              <a:effectLst/>
              <a:latin typeface="Arial" panose="020B0604020202020204" pitchFamily="34" charset="0"/>
              <a:ea typeface="+mn-ea"/>
              <a:cs typeface="Arial" panose="020B0604020202020204" pitchFamily="34" charset="0"/>
            </a:rPr>
            <a:t> Trump",  "NAFTA Trump",  "</a:t>
          </a:r>
          <a:r>
            <a:rPr lang="es-MX" sz="500" baseline="0" dirty="0" err="1">
              <a:effectLst/>
              <a:latin typeface="Arial" panose="020B0604020202020204" pitchFamily="34" charset="0"/>
              <a:ea typeface="+mn-ea"/>
              <a:cs typeface="Arial" panose="020B0604020202020204" pitchFamily="34" charset="0"/>
            </a:rPr>
            <a:t>TLACAN</a:t>
          </a:r>
          <a:r>
            <a:rPr lang="es-MX" sz="500" baseline="0" dirty="0">
              <a:effectLst/>
              <a:latin typeface="Arial" panose="020B0604020202020204" pitchFamily="34" charset="0"/>
              <a:ea typeface="+mn-ea"/>
              <a:cs typeface="Arial" panose="020B0604020202020204" pitchFamily="34" charset="0"/>
            </a:rPr>
            <a:t>, "NAFTA", "arancel acero", "</a:t>
          </a:r>
          <a:r>
            <a:rPr lang="es-MX" sz="500" baseline="0" dirty="0" err="1">
              <a:effectLst/>
              <a:latin typeface="Arial" panose="020B0604020202020204" pitchFamily="34" charset="0"/>
              <a:ea typeface="+mn-ea"/>
              <a:cs typeface="Arial" panose="020B0604020202020204" pitchFamily="34" charset="0"/>
            </a:rPr>
            <a:t>steel</a:t>
          </a:r>
          <a:r>
            <a:rPr lang="es-MX" sz="500" baseline="0" dirty="0">
              <a:effectLst/>
              <a:latin typeface="Arial" panose="020B0604020202020204" pitchFamily="34" charset="0"/>
              <a:ea typeface="+mn-ea"/>
              <a:cs typeface="Arial" panose="020B0604020202020204" pitchFamily="34" charset="0"/>
            </a:rPr>
            <a:t> </a:t>
          </a:r>
          <a:r>
            <a:rPr lang="es-MX" sz="500" baseline="0" dirty="0" err="1">
              <a:effectLst/>
              <a:latin typeface="Arial" panose="020B0604020202020204" pitchFamily="34" charset="0"/>
              <a:ea typeface="+mn-ea"/>
              <a:cs typeface="Arial" panose="020B0604020202020204" pitchFamily="34" charset="0"/>
            </a:rPr>
            <a:t>tariff</a:t>
          </a:r>
          <a:r>
            <a:rPr lang="es-MX" sz="500" baseline="0" dirty="0">
              <a:effectLst/>
              <a:latin typeface="Arial" panose="020B0604020202020204" pitchFamily="34" charset="0"/>
              <a:ea typeface="+mn-ea"/>
              <a:cs typeface="Arial" panose="020B0604020202020204" pitchFamily="34" charset="0"/>
            </a:rPr>
            <a:t>", "</a:t>
          </a:r>
          <a:r>
            <a:rPr lang="es-MX" sz="500" baseline="0" dirty="0" err="1">
              <a:effectLst/>
              <a:latin typeface="Arial" panose="020B0604020202020204" pitchFamily="34" charset="0"/>
              <a:ea typeface="+mn-ea"/>
              <a:cs typeface="Arial" panose="020B0604020202020204" pitchFamily="34" charset="0"/>
            </a:rPr>
            <a:t>trade</a:t>
          </a:r>
          <a:r>
            <a:rPr lang="es-MX" sz="500" baseline="0" dirty="0">
              <a:effectLst/>
              <a:latin typeface="Arial" panose="020B0604020202020204" pitchFamily="34" charset="0"/>
              <a:ea typeface="+mn-ea"/>
              <a:cs typeface="Arial" panose="020B0604020202020204" pitchFamily="34" charset="0"/>
            </a:rPr>
            <a:t> </a:t>
          </a:r>
          <a:r>
            <a:rPr lang="es-MX" sz="500" baseline="0" dirty="0" err="1">
              <a:effectLst/>
              <a:latin typeface="Arial" panose="020B0604020202020204" pitchFamily="34" charset="0"/>
              <a:ea typeface="+mn-ea"/>
              <a:cs typeface="Arial" panose="020B0604020202020204" pitchFamily="34" charset="0"/>
            </a:rPr>
            <a:t>war</a:t>
          </a:r>
          <a:r>
            <a:rPr lang="es-MX" sz="500" baseline="0" dirty="0">
              <a:effectLst/>
              <a:latin typeface="Arial" panose="020B0604020202020204" pitchFamily="34" charset="0"/>
              <a:ea typeface="+mn-ea"/>
              <a:cs typeface="Arial" panose="020B0604020202020204" pitchFamily="34" charset="0"/>
            </a:rPr>
            <a:t>" y "guerra comercial".</a:t>
          </a:r>
          <a:endParaRPr lang="es-MX" sz="500" dirty="0">
            <a:effectLst/>
            <a:latin typeface="Arial" panose="020B0604020202020204" pitchFamily="34" charset="0"/>
            <a:cs typeface="Arial" panose="020B0604020202020204" pitchFamily="34" charset="0"/>
          </a:endParaRPr>
        </a:p>
        <a:p xmlns:a="http://schemas.openxmlformats.org/drawingml/2006/main">
          <a:r>
            <a:rPr lang="es-MX" sz="500" dirty="0">
              <a:latin typeface="Arial" panose="020B0604020202020204" pitchFamily="34" charset="0"/>
              <a:cs typeface="Arial" panose="020B0604020202020204" pitchFamily="34" charset="0"/>
            </a:rPr>
            <a:t>Nota: El </a:t>
          </a:r>
          <a:r>
            <a:rPr lang="es-MX" sz="500" dirty="0" err="1">
              <a:latin typeface="Arial" panose="020B0604020202020204" pitchFamily="34" charset="0"/>
              <a:cs typeface="Arial" panose="020B0604020202020204" pitchFamily="34" charset="0"/>
            </a:rPr>
            <a:t>IIPC</a:t>
          </a:r>
          <a:r>
            <a:rPr lang="es-MX" sz="500" baseline="0" dirty="0">
              <a:latin typeface="Arial" panose="020B0604020202020204" pitchFamily="34" charset="0"/>
              <a:cs typeface="Arial" panose="020B0604020202020204" pitchFamily="34" charset="0"/>
            </a:rPr>
            <a:t> se construyó como la suma de los índices reportados por Google </a:t>
          </a:r>
          <a:r>
            <a:rPr lang="es-MX" sz="500" baseline="0" dirty="0" err="1">
              <a:latin typeface="Arial" panose="020B0604020202020204" pitchFamily="34" charset="0"/>
              <a:cs typeface="Arial" panose="020B0604020202020204" pitchFamily="34" charset="0"/>
            </a:rPr>
            <a:t>Trends</a:t>
          </a:r>
          <a:r>
            <a:rPr lang="es-MX" sz="500" baseline="0" dirty="0">
              <a:latin typeface="Arial" panose="020B0604020202020204" pitchFamily="34" charset="0"/>
              <a:cs typeface="Arial" panose="020B0604020202020204" pitchFamily="34" charset="0"/>
            </a:rPr>
            <a:t> de cada palabra enlistada anteriormente.</a:t>
          </a:r>
          <a:endParaRPr lang="es-MX" sz="500" dirty="0">
            <a:latin typeface="Arial" panose="020B0604020202020204" pitchFamily="34" charset="0"/>
            <a:cs typeface="Arial" panose="020B0604020202020204" pitchFamily="34" charset="0"/>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0.03178</cdr:x>
      <cdr:y>0.93657</cdr:y>
    </cdr:from>
    <cdr:to>
      <cdr:x>0.29975</cdr:x>
      <cdr:y>0.98665</cdr:y>
    </cdr:to>
    <cdr:sp macro="" textlink="">
      <cdr:nvSpPr>
        <cdr:cNvPr id="2" name="CuadroTexto 1"/>
        <cdr:cNvSpPr txBox="1"/>
      </cdr:nvSpPr>
      <cdr:spPr>
        <a:xfrm xmlns:a="http://schemas.openxmlformats.org/drawingml/2006/main">
          <a:off x="151476" y="4470797"/>
          <a:ext cx="1277275" cy="23907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s-MX" sz="1100"/>
            <a:t>Fuente: Banxico.</a:t>
          </a:r>
        </a:p>
      </cdr:txBody>
    </cdr:sp>
  </cdr:relSizeAnchor>
</c:userShapes>
</file>

<file path=ppt/drawings/drawing8.xml><?xml version="1.0" encoding="utf-8"?>
<c:userShapes xmlns:c="http://schemas.openxmlformats.org/drawingml/2006/chart">
  <cdr:relSizeAnchor xmlns:cdr="http://schemas.openxmlformats.org/drawingml/2006/chartDrawing">
    <cdr:from>
      <cdr:x>0.06207</cdr:x>
      <cdr:y>0</cdr:y>
    </cdr:from>
    <cdr:to>
      <cdr:x>0.91389</cdr:x>
      <cdr:y>0.31457</cdr:y>
    </cdr:to>
    <cdr:sp macro="" textlink="">
      <cdr:nvSpPr>
        <cdr:cNvPr id="2" name="CuadroTexto 3">
          <a:extLst xmlns:a="http://schemas.openxmlformats.org/drawingml/2006/main">
            <a:ext uri="{FF2B5EF4-FFF2-40B4-BE49-F238E27FC236}">
              <a16:creationId xmlns="" xmlns:a16="http://schemas.microsoft.com/office/drawing/2014/main" id="{00000000-0008-0000-0E00-000004000000}"/>
            </a:ext>
          </a:extLst>
        </cdr:cNvPr>
        <cdr:cNvSpPr txBox="1"/>
      </cdr:nvSpPr>
      <cdr:spPr>
        <a:xfrm xmlns:a="http://schemas.openxmlformats.org/drawingml/2006/main">
          <a:off x="254008" y="0"/>
          <a:ext cx="3486150" cy="695325"/>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no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pPr marL="0" marR="0" indent="0" algn="ctr" defTabSz="914400" rtl="0" eaLnBrk="1" fontAlgn="auto" latinLnBrk="0" hangingPunct="1">
            <a:lnSpc>
              <a:spcPct val="100000"/>
            </a:lnSpc>
            <a:spcBef>
              <a:spcPts val="0"/>
            </a:spcBef>
            <a:spcAft>
              <a:spcPts val="0"/>
            </a:spcAft>
            <a:buClrTx/>
            <a:buSzTx/>
            <a:buFontTx/>
            <a:buNone/>
            <a:tabLst/>
            <a:defRPr/>
          </a:pPr>
          <a:r>
            <a:rPr lang="es-MX" sz="1600" b="1" i="0" baseline="0">
              <a:solidFill>
                <a:schemeClr val="tx1"/>
              </a:solidFill>
              <a:effectLst/>
              <a:latin typeface="+mn-lt"/>
              <a:ea typeface="+mn-ea"/>
              <a:cs typeface="+mn-cs"/>
            </a:rPr>
            <a:t>Apreciación del dólar frente a </a:t>
          </a:r>
          <a:br>
            <a:rPr lang="es-MX" sz="1600" b="1" i="0" baseline="0">
              <a:solidFill>
                <a:schemeClr val="tx1"/>
              </a:solidFill>
              <a:effectLst/>
              <a:latin typeface="+mn-lt"/>
              <a:ea typeface="+mn-ea"/>
              <a:cs typeface="+mn-cs"/>
            </a:rPr>
          </a:br>
          <a:r>
            <a:rPr lang="es-MX" sz="1600" b="1" i="0" baseline="0">
              <a:solidFill>
                <a:schemeClr val="tx1"/>
              </a:solidFill>
              <a:effectLst/>
              <a:latin typeface="+mn-lt"/>
              <a:ea typeface="+mn-ea"/>
              <a:cs typeface="+mn-cs"/>
            </a:rPr>
            <a:t>las siguientes divisas</a:t>
          </a:r>
        </a:p>
        <a:p xmlns:a="http://schemas.openxmlformats.org/drawingml/2006/main">
          <a:pPr marL="0" marR="0" lvl="0" indent="0" algn="ctr" defTabSz="914400" rtl="0" eaLnBrk="1" fontAlgn="auto" latinLnBrk="0" hangingPunct="1">
            <a:lnSpc>
              <a:spcPct val="100000"/>
            </a:lnSpc>
            <a:spcBef>
              <a:spcPts val="0"/>
            </a:spcBef>
            <a:spcAft>
              <a:spcPts val="0"/>
            </a:spcAft>
            <a:buClrTx/>
            <a:buSzTx/>
            <a:buFontTx/>
            <a:buNone/>
            <a:tabLst/>
            <a:defRPr/>
          </a:pPr>
          <a:r>
            <a:rPr lang="es-MX" sz="1100" b="0" i="0" baseline="0">
              <a:solidFill>
                <a:schemeClr val="tx1"/>
              </a:solidFill>
              <a:effectLst/>
              <a:latin typeface="+mn-lt"/>
              <a:ea typeface="+mn-ea"/>
              <a:cs typeface="+mn-cs"/>
            </a:rPr>
            <a:t>(Variación porcentual*)</a:t>
          </a:r>
          <a:endParaRPr lang="es-MX" sz="1600" b="0">
            <a:effectLs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3" y="2"/>
            <a:ext cx="2919565" cy="493316"/>
          </a:xfrm>
          <a:prstGeom prst="rect">
            <a:avLst/>
          </a:prstGeom>
        </p:spPr>
        <p:txBody>
          <a:bodyPr vert="horz" lIns="88475" tIns="44238" rIns="88475" bIns="44238" rtlCol="0"/>
          <a:lstStyle>
            <a:lvl1pPr algn="l">
              <a:defRPr sz="1100"/>
            </a:lvl1pPr>
          </a:lstStyle>
          <a:p>
            <a:endParaRPr lang="es-MX" dirty="0">
              <a:latin typeface="Century Gothic" panose="020B0502020202020204" pitchFamily="34" charset="0"/>
            </a:endParaRPr>
          </a:p>
        </p:txBody>
      </p:sp>
      <p:sp>
        <p:nvSpPr>
          <p:cNvPr id="3" name="2 Marcador de fecha"/>
          <p:cNvSpPr>
            <a:spLocks noGrp="1"/>
          </p:cNvSpPr>
          <p:nvPr>
            <p:ph type="dt" sz="quarter" idx="1"/>
          </p:nvPr>
        </p:nvSpPr>
        <p:spPr>
          <a:xfrm>
            <a:off x="3814628" y="2"/>
            <a:ext cx="2919565" cy="493316"/>
          </a:xfrm>
          <a:prstGeom prst="rect">
            <a:avLst/>
          </a:prstGeom>
        </p:spPr>
        <p:txBody>
          <a:bodyPr vert="horz" lIns="88475" tIns="44238" rIns="88475" bIns="44238" rtlCol="0"/>
          <a:lstStyle>
            <a:lvl1pPr algn="r">
              <a:defRPr sz="1100"/>
            </a:lvl1pPr>
          </a:lstStyle>
          <a:p>
            <a:fld id="{75218F68-8D36-49C9-B3D5-4EE89629CB6E}" type="datetimeFigureOut">
              <a:rPr lang="es-MX" smtClean="0">
                <a:latin typeface="Century Gothic" panose="020B0502020202020204" pitchFamily="34" charset="0"/>
              </a:rPr>
              <a:t>20/06/2018</a:t>
            </a:fld>
            <a:endParaRPr lang="es-MX" dirty="0">
              <a:latin typeface="Century Gothic" panose="020B0502020202020204" pitchFamily="34" charset="0"/>
            </a:endParaRPr>
          </a:p>
        </p:txBody>
      </p:sp>
      <p:sp>
        <p:nvSpPr>
          <p:cNvPr id="4" name="3 Marcador de pie de página"/>
          <p:cNvSpPr>
            <a:spLocks noGrp="1"/>
          </p:cNvSpPr>
          <p:nvPr>
            <p:ph type="ftr" sz="quarter" idx="2"/>
          </p:nvPr>
        </p:nvSpPr>
        <p:spPr>
          <a:xfrm>
            <a:off x="3" y="9371413"/>
            <a:ext cx="2919565" cy="493316"/>
          </a:xfrm>
          <a:prstGeom prst="rect">
            <a:avLst/>
          </a:prstGeom>
        </p:spPr>
        <p:txBody>
          <a:bodyPr vert="horz" lIns="88475" tIns="44238" rIns="88475" bIns="44238" rtlCol="0" anchor="b"/>
          <a:lstStyle>
            <a:lvl1pPr algn="l">
              <a:defRPr sz="1100"/>
            </a:lvl1pPr>
          </a:lstStyle>
          <a:p>
            <a:endParaRPr lang="es-MX" dirty="0">
              <a:latin typeface="Century Gothic" panose="020B0502020202020204" pitchFamily="34" charset="0"/>
            </a:endParaRPr>
          </a:p>
        </p:txBody>
      </p:sp>
      <p:sp>
        <p:nvSpPr>
          <p:cNvPr id="5" name="4 Marcador de número de diapositiva"/>
          <p:cNvSpPr>
            <a:spLocks noGrp="1"/>
          </p:cNvSpPr>
          <p:nvPr>
            <p:ph type="sldNum" sz="quarter" idx="3"/>
          </p:nvPr>
        </p:nvSpPr>
        <p:spPr>
          <a:xfrm>
            <a:off x="3814628" y="9371413"/>
            <a:ext cx="2919565" cy="493316"/>
          </a:xfrm>
          <a:prstGeom prst="rect">
            <a:avLst/>
          </a:prstGeom>
        </p:spPr>
        <p:txBody>
          <a:bodyPr vert="horz" lIns="88475" tIns="44238" rIns="88475" bIns="44238" rtlCol="0" anchor="b"/>
          <a:lstStyle>
            <a:lvl1pPr algn="r">
              <a:defRPr sz="1100"/>
            </a:lvl1pPr>
          </a:lstStyle>
          <a:p>
            <a:fld id="{5780F4B7-B45D-4694-BBDD-93BDC13791C8}" type="slidenum">
              <a:rPr lang="es-MX" smtClean="0">
                <a:latin typeface="Century Gothic" panose="020B0502020202020204" pitchFamily="34" charset="0"/>
              </a:rPr>
              <a:t>‹Nº›</a:t>
            </a:fld>
            <a:endParaRPr lang="es-MX" dirty="0">
              <a:latin typeface="Century Gothic" panose="020B0502020202020204" pitchFamily="34" charset="0"/>
            </a:endParaRPr>
          </a:p>
        </p:txBody>
      </p:sp>
    </p:spTree>
    <p:extLst>
      <p:ext uri="{BB962C8B-B14F-4D97-AF65-F5344CB8AC3E}">
        <p14:creationId xmlns:p14="http://schemas.microsoft.com/office/powerpoint/2010/main" val="1805518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8" y="2"/>
            <a:ext cx="2918830" cy="493316"/>
          </a:xfrm>
          <a:prstGeom prst="rect">
            <a:avLst/>
          </a:prstGeom>
        </p:spPr>
        <p:txBody>
          <a:bodyPr vert="horz" lIns="88458" tIns="44229" rIns="88458" bIns="44229" rtlCol="0"/>
          <a:lstStyle>
            <a:lvl1pPr algn="l">
              <a:defRPr sz="1100">
                <a:latin typeface="Century Gothic" panose="020B0502020202020204" pitchFamily="34" charset="0"/>
              </a:defRPr>
            </a:lvl1pPr>
          </a:lstStyle>
          <a:p>
            <a:endParaRPr lang="es-MX" dirty="0"/>
          </a:p>
        </p:txBody>
      </p:sp>
      <p:sp>
        <p:nvSpPr>
          <p:cNvPr id="3" name="2 Marcador de fecha"/>
          <p:cNvSpPr>
            <a:spLocks noGrp="1"/>
          </p:cNvSpPr>
          <p:nvPr>
            <p:ph type="dt" idx="1"/>
          </p:nvPr>
        </p:nvSpPr>
        <p:spPr>
          <a:xfrm>
            <a:off x="3815384" y="2"/>
            <a:ext cx="2918830" cy="493316"/>
          </a:xfrm>
          <a:prstGeom prst="rect">
            <a:avLst/>
          </a:prstGeom>
        </p:spPr>
        <p:txBody>
          <a:bodyPr vert="horz" lIns="88458" tIns="44229" rIns="88458" bIns="44229" rtlCol="0"/>
          <a:lstStyle>
            <a:lvl1pPr algn="r">
              <a:defRPr sz="1100">
                <a:latin typeface="Century Gothic" panose="020B0502020202020204" pitchFamily="34" charset="0"/>
              </a:defRPr>
            </a:lvl1pPr>
          </a:lstStyle>
          <a:p>
            <a:fld id="{3BEBD073-40EC-4AC4-9A2A-D75A2D0CF7A8}" type="datetimeFigureOut">
              <a:rPr lang="es-MX" smtClean="0"/>
              <a:pPr/>
              <a:t>20/06/2018</a:t>
            </a:fld>
            <a:endParaRPr lang="es-MX" dirty="0"/>
          </a:p>
        </p:txBody>
      </p:sp>
      <p:sp>
        <p:nvSpPr>
          <p:cNvPr id="4" name="3 Marcador de imagen de diapositiva"/>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88458" tIns="44229" rIns="88458" bIns="44229" rtlCol="0" anchor="ctr"/>
          <a:lstStyle/>
          <a:p>
            <a:endParaRPr lang="es-MX" dirty="0"/>
          </a:p>
        </p:txBody>
      </p:sp>
      <p:sp>
        <p:nvSpPr>
          <p:cNvPr id="5" name="4 Marcador de notas"/>
          <p:cNvSpPr>
            <a:spLocks noGrp="1"/>
          </p:cNvSpPr>
          <p:nvPr>
            <p:ph type="body" sz="quarter" idx="3"/>
          </p:nvPr>
        </p:nvSpPr>
        <p:spPr>
          <a:xfrm>
            <a:off x="673577" y="4686506"/>
            <a:ext cx="5388610" cy="4439842"/>
          </a:xfrm>
          <a:prstGeom prst="rect">
            <a:avLst/>
          </a:prstGeom>
        </p:spPr>
        <p:txBody>
          <a:bodyPr vert="horz" lIns="88458" tIns="44229" rIns="88458" bIns="44229" rtlCol="0"/>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MX" dirty="0"/>
          </a:p>
        </p:txBody>
      </p:sp>
      <p:sp>
        <p:nvSpPr>
          <p:cNvPr id="6" name="5 Marcador de pie de página"/>
          <p:cNvSpPr>
            <a:spLocks noGrp="1"/>
          </p:cNvSpPr>
          <p:nvPr>
            <p:ph type="ftr" sz="quarter" idx="4"/>
          </p:nvPr>
        </p:nvSpPr>
        <p:spPr>
          <a:xfrm>
            <a:off x="8" y="9371287"/>
            <a:ext cx="2918830" cy="493316"/>
          </a:xfrm>
          <a:prstGeom prst="rect">
            <a:avLst/>
          </a:prstGeom>
        </p:spPr>
        <p:txBody>
          <a:bodyPr vert="horz" lIns="88458" tIns="44229" rIns="88458" bIns="44229" rtlCol="0" anchor="b"/>
          <a:lstStyle>
            <a:lvl1pPr algn="l">
              <a:defRPr sz="1100">
                <a:latin typeface="Century Gothic" panose="020B0502020202020204" pitchFamily="34" charset="0"/>
              </a:defRPr>
            </a:lvl1pPr>
          </a:lstStyle>
          <a:p>
            <a:endParaRPr lang="es-MX" dirty="0"/>
          </a:p>
        </p:txBody>
      </p:sp>
      <p:sp>
        <p:nvSpPr>
          <p:cNvPr id="7" name="6 Marcador de número de diapositiva"/>
          <p:cNvSpPr>
            <a:spLocks noGrp="1"/>
          </p:cNvSpPr>
          <p:nvPr>
            <p:ph type="sldNum" sz="quarter" idx="5"/>
          </p:nvPr>
        </p:nvSpPr>
        <p:spPr>
          <a:xfrm>
            <a:off x="3815384" y="9371287"/>
            <a:ext cx="2918830" cy="493316"/>
          </a:xfrm>
          <a:prstGeom prst="rect">
            <a:avLst/>
          </a:prstGeom>
        </p:spPr>
        <p:txBody>
          <a:bodyPr vert="horz" lIns="88458" tIns="44229" rIns="88458" bIns="44229" rtlCol="0" anchor="b"/>
          <a:lstStyle>
            <a:lvl1pPr algn="r">
              <a:defRPr sz="1100">
                <a:latin typeface="Century Gothic" panose="020B0502020202020204" pitchFamily="34" charset="0"/>
              </a:defRPr>
            </a:lvl1pPr>
          </a:lstStyle>
          <a:p>
            <a:fld id="{2A800D66-B5D4-4504-A2B2-CDF88B324EC5}" type="slidenum">
              <a:rPr lang="es-MX" smtClean="0"/>
              <a:pPr/>
              <a:t>‹Nº›</a:t>
            </a:fld>
            <a:endParaRPr lang="es-MX" dirty="0"/>
          </a:p>
        </p:txBody>
      </p:sp>
    </p:spTree>
    <p:extLst>
      <p:ext uri="{BB962C8B-B14F-4D97-AF65-F5344CB8AC3E}">
        <p14:creationId xmlns:p14="http://schemas.microsoft.com/office/powerpoint/2010/main" val="336259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entury Gothic" panose="020B0502020202020204" pitchFamily="34" charset="0"/>
        <a:ea typeface="+mn-ea"/>
        <a:cs typeface="+mn-cs"/>
      </a:defRPr>
    </a:lvl1pPr>
    <a:lvl2pPr marL="457200" algn="l" defTabSz="914400" rtl="0" eaLnBrk="1" latinLnBrk="0" hangingPunct="1">
      <a:defRPr sz="1200" kern="1200">
        <a:solidFill>
          <a:schemeClr val="tx1"/>
        </a:solidFill>
        <a:latin typeface="Century Gothic" panose="020B0502020202020204" pitchFamily="34" charset="0"/>
        <a:ea typeface="+mn-ea"/>
        <a:cs typeface="+mn-cs"/>
      </a:defRPr>
    </a:lvl2pPr>
    <a:lvl3pPr marL="914400" algn="l" defTabSz="914400" rtl="0" eaLnBrk="1" latinLnBrk="0" hangingPunct="1">
      <a:defRPr sz="1200" kern="1200">
        <a:solidFill>
          <a:schemeClr val="tx1"/>
        </a:solidFill>
        <a:latin typeface="Century Gothic" panose="020B0502020202020204" pitchFamily="34" charset="0"/>
        <a:ea typeface="+mn-ea"/>
        <a:cs typeface="+mn-cs"/>
      </a:defRPr>
    </a:lvl3pPr>
    <a:lvl4pPr marL="1371600" algn="l" defTabSz="914400" rtl="0" eaLnBrk="1" latinLnBrk="0" hangingPunct="1">
      <a:defRPr sz="1200" kern="1200">
        <a:solidFill>
          <a:schemeClr val="tx1"/>
        </a:solidFill>
        <a:latin typeface="Century Gothic" panose="020B0502020202020204" pitchFamily="34" charset="0"/>
        <a:ea typeface="+mn-ea"/>
        <a:cs typeface="+mn-cs"/>
      </a:defRPr>
    </a:lvl4pPr>
    <a:lvl5pPr marL="1828800" algn="l" defTabSz="914400" rtl="0" eaLnBrk="1" latinLnBrk="0" hangingPunct="1">
      <a:defRPr sz="1200" kern="1200">
        <a:solidFill>
          <a:schemeClr val="tx1"/>
        </a:solidFill>
        <a:latin typeface="Century Gothic" panose="020B0502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2</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10</a:t>
            </a:fld>
            <a:endParaRPr lang="es-MX" dirty="0"/>
          </a:p>
        </p:txBody>
      </p:sp>
    </p:spTree>
    <p:extLst>
      <p:ext uri="{BB962C8B-B14F-4D97-AF65-F5344CB8AC3E}">
        <p14:creationId xmlns:p14="http://schemas.microsoft.com/office/powerpoint/2010/main" val="214439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13</a:t>
            </a:fld>
            <a:endParaRPr lang="es-MX" dirty="0"/>
          </a:p>
        </p:txBody>
      </p:sp>
    </p:spTree>
    <p:extLst>
      <p:ext uri="{BB962C8B-B14F-4D97-AF65-F5344CB8AC3E}">
        <p14:creationId xmlns:p14="http://schemas.microsoft.com/office/powerpoint/2010/main" val="7784170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59</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62</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73</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D95EE3B1-2876-436E-A75E-097774AED0CF}" type="slidenum">
              <a:rPr lang="es-MX" altLang="es-MX" smtClean="0"/>
              <a:pPr/>
              <a:t>74</a:t>
            </a:fld>
            <a:endParaRPr lang="es-MX" altLang="es-MX"/>
          </a:p>
        </p:txBody>
      </p:sp>
    </p:spTree>
    <p:extLst>
      <p:ext uri="{BB962C8B-B14F-4D97-AF65-F5344CB8AC3E}">
        <p14:creationId xmlns:p14="http://schemas.microsoft.com/office/powerpoint/2010/main" val="1746275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82</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solidFill>
                  <a:prstClr val="black"/>
                </a:solidFill>
              </a:rPr>
              <a:pPr/>
              <a:t>84</a:t>
            </a:fld>
            <a:endParaRPr lang="en-US" dirty="0">
              <a:solidFill>
                <a:prstClr val="black"/>
              </a:solidFill>
            </a:endParaRPr>
          </a:p>
        </p:txBody>
      </p:sp>
    </p:spTree>
    <p:extLst>
      <p:ext uri="{BB962C8B-B14F-4D97-AF65-F5344CB8AC3E}">
        <p14:creationId xmlns:p14="http://schemas.microsoft.com/office/powerpoint/2010/main" val="11951876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a:solidFill>
                  <a:prstClr val="black"/>
                </a:solidFill>
              </a:rPr>
              <a:pPr/>
              <a:t>87</a:t>
            </a:fld>
            <a:endParaRPr lang="es-MX" dirty="0">
              <a:solidFill>
                <a:prstClr val="black"/>
              </a:solidFill>
            </a:endParaRPr>
          </a:p>
        </p:txBody>
      </p:sp>
    </p:spTree>
    <p:extLst>
      <p:ext uri="{BB962C8B-B14F-4D97-AF65-F5344CB8AC3E}">
        <p14:creationId xmlns:p14="http://schemas.microsoft.com/office/powerpoint/2010/main" val="2034237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89</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6.xml"/><Relationship Id="rId4" Type="http://schemas.openxmlformats.org/officeDocument/2006/relationships/image" Target="../media/image12.wmf"/></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slideMaster" Target="../slideMasters/slideMaster6.xml"/><Relationship Id="rId4" Type="http://schemas.openxmlformats.org/officeDocument/2006/relationships/tags" Target="../tags/tag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Master" Target="../slideMasters/slideMaster7.xml"/><Relationship Id="rId4" Type="http://schemas.openxmlformats.org/officeDocument/2006/relationships/tags" Target="../tags/tag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4" Type="http://schemas.openxmlformats.org/officeDocument/2006/relationships/image" Target="../media/image12.wmf"/></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slideMaster" Target="../slideMasters/slideMaster9.xml"/><Relationship Id="rId4" Type="http://schemas.openxmlformats.org/officeDocument/2006/relationships/tags" Target="../tags/tag1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1.xml"/><Relationship Id="rId4" Type="http://schemas.openxmlformats.org/officeDocument/2006/relationships/image" Target="../media/image12.wmf"/></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2.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Master" Target="../slideMasters/slideMaster11.xml"/><Relationship Id="rId4" Type="http://schemas.openxmlformats.org/officeDocument/2006/relationships/tags" Target="../tags/tag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426379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247102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98736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43391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p>
        </p:txBody>
      </p:sp>
      <p:sp>
        <p:nvSpPr>
          <p:cNvPr id="8" name="Marcador de pie de página 4"/>
          <p:cNvSpPr>
            <a:spLocks noGrp="1"/>
          </p:cNvSpPr>
          <p:nvPr>
            <p:ph type="ftr" sz="quarter" idx="11"/>
          </p:nvPr>
        </p:nvSpPr>
        <p:spPr/>
        <p:txBody>
          <a:bodyPr/>
          <a:lstStyle>
            <a:lvl1pPr>
              <a:defRPr/>
            </a:lvl1pPr>
          </a:lstStyle>
          <a:p>
            <a:pPr>
              <a:defRPr/>
            </a:pPr>
            <a:endParaRPr lang="es-ES" dirty="0"/>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48976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p>
        </p:txBody>
      </p:sp>
      <p:sp>
        <p:nvSpPr>
          <p:cNvPr id="4" name="Marcador de pie de página 4"/>
          <p:cNvSpPr>
            <a:spLocks noGrp="1"/>
          </p:cNvSpPr>
          <p:nvPr>
            <p:ph type="ftr" sz="quarter" idx="11"/>
          </p:nvPr>
        </p:nvSpPr>
        <p:spPr/>
        <p:txBody>
          <a:bodyPr/>
          <a:lstStyle>
            <a:lvl1pPr>
              <a:defRPr/>
            </a:lvl1pPr>
          </a:lstStyle>
          <a:p>
            <a:pPr>
              <a:defRPr/>
            </a:pPr>
            <a:endParaRPr lang="es-ES" dirty="0"/>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427960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p>
        </p:txBody>
      </p:sp>
      <p:sp>
        <p:nvSpPr>
          <p:cNvPr id="3" name="Marcador de pie de página 4"/>
          <p:cNvSpPr>
            <a:spLocks noGrp="1"/>
          </p:cNvSpPr>
          <p:nvPr>
            <p:ph type="ftr" sz="quarter" idx="11"/>
          </p:nvPr>
        </p:nvSpPr>
        <p:spPr/>
        <p:txBody>
          <a:bodyPr/>
          <a:lstStyle>
            <a:lvl1pPr>
              <a:defRPr/>
            </a:lvl1pPr>
          </a:lstStyle>
          <a:p>
            <a:pPr>
              <a:defRPr/>
            </a:pPr>
            <a:endParaRPr lang="es-ES" dirty="0"/>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245260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63682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250461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815443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68450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8622023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9197480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9324998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3858097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0617652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0332840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4440895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61752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5454501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31362735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11850118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pic>
        <p:nvPicPr>
          <p:cNvPr id="8" name="Imagen 1"/>
          <p:cNvPicPr>
            <a:picLocks noChangeAspect="1"/>
          </p:cNvPicPr>
          <p:nvPr/>
        </p:nvPicPr>
        <p:blipFill>
          <a:blip r:embed="rId2">
            <a:extLst>
              <a:ext uri="{28A0092B-C50C-407E-A947-70E740481C1C}">
                <a14:useLocalDpi xmlns:a14="http://schemas.microsoft.com/office/drawing/2010/main" val="0"/>
              </a:ext>
            </a:extLst>
          </a:blip>
          <a:srcRect l="65343"/>
          <a:stretch>
            <a:fillRect/>
          </a:stretch>
        </p:blipFill>
        <p:spPr bwMode="auto">
          <a:xfrm>
            <a:off x="5973764" y="0"/>
            <a:ext cx="31702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14885" y="732414"/>
            <a:ext cx="5209418" cy="1504844"/>
          </a:xfrm>
          <a:effectLst/>
        </p:spPr>
        <p:txBody>
          <a:bodyPr anchor="t" anchorCtr="0">
            <a:noAutofit/>
          </a:bodyPr>
          <a:lstStyle>
            <a:lvl1pPr>
              <a:defRPr sz="4800" b="1">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Subtitle 2"/>
          <p:cNvSpPr>
            <a:spLocks noGrp="1"/>
          </p:cNvSpPr>
          <p:nvPr>
            <p:ph type="subTitle" idx="1"/>
          </p:nvPr>
        </p:nvSpPr>
        <p:spPr>
          <a:xfrm>
            <a:off x="414884" y="5050588"/>
            <a:ext cx="5375726" cy="590321"/>
          </a:xfrm>
        </p:spPr>
        <p:txBody>
          <a:bodyPr anchor="t">
            <a:noAutofit/>
          </a:bodyPr>
          <a:lstStyle>
            <a:lvl1pPr marL="0" indent="0" algn="l">
              <a:buNone/>
              <a:defRPr sz="2400" b="1" cap="all">
                <a:solidFill>
                  <a:schemeClr val="accent1"/>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5" name="Date Placeholder 3"/>
          <p:cNvSpPr>
            <a:spLocks noGrp="1"/>
          </p:cNvSpPr>
          <p:nvPr>
            <p:ph type="dt" sz="half" idx="10"/>
          </p:nvPr>
        </p:nvSpPr>
        <p:spPr>
          <a:xfrm>
            <a:off x="1486808" y="6089651"/>
            <a:ext cx="2133600" cy="365125"/>
          </a:xfrm>
          <a:prstGeom prst="rect">
            <a:avLst/>
          </a:prstGeom>
        </p:spPr>
        <p:txBody>
          <a:bodyPr/>
          <a:lstStyle>
            <a:lvl1pPr>
              <a:defRPr>
                <a:solidFill>
                  <a:schemeClr val="accent1">
                    <a:lumMod val="75000"/>
                    <a:lumOff val="25000"/>
                  </a:schemeClr>
                </a:solidFill>
              </a:defRPr>
            </a:lvl1pPr>
          </a:lstStyle>
          <a:p>
            <a:pPr defTabSz="914400" eaLnBrk="1" fontAlgn="auto" hangingPunct="1">
              <a:spcBef>
                <a:spcPts val="0"/>
              </a:spcBef>
              <a:spcAft>
                <a:spcPts val="0"/>
              </a:spcAft>
            </a:pPr>
            <a:endParaRPr lang="es-MX" dirty="0">
              <a:solidFill>
                <a:srgbClr val="1A3260">
                  <a:lumMod val="75000"/>
                  <a:lumOff val="25000"/>
                </a:srgbClr>
              </a:solidFill>
              <a:latin typeface="Gill Sans MT" panose="020B0502020104020203"/>
            </a:endParaRPr>
          </a:p>
        </p:txBody>
      </p:sp>
    </p:spTree>
    <p:extLst>
      <p:ext uri="{BB962C8B-B14F-4D97-AF65-F5344CB8AC3E}">
        <p14:creationId xmlns:p14="http://schemas.microsoft.com/office/powerpoint/2010/main" val="3356261152"/>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338139" y="213479"/>
            <a:ext cx="8482012" cy="520849"/>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bwMode="black">
          <a:xfrm>
            <a:off x="235528" y="1288474"/>
            <a:ext cx="8700655" cy="4946072"/>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Tree>
    <p:extLst>
      <p:ext uri="{BB962C8B-B14F-4D97-AF65-F5344CB8AC3E}">
        <p14:creationId xmlns:p14="http://schemas.microsoft.com/office/powerpoint/2010/main" val="15154702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581194" y="3036573"/>
            <a:ext cx="7989751" cy="1504844"/>
          </a:xfrm>
        </p:spPr>
        <p:txBody>
          <a:bodyPr/>
          <a:lstStyle>
            <a:lvl1pPr algn="l">
              <a:defRPr sz="3600" b="0" cap="all">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581194" y="4541417"/>
            <a:ext cx="7989751" cy="600556"/>
          </a:xfrm>
        </p:spPr>
        <p:txBody>
          <a:bodyPr anchor="t">
            <a:normAutofit/>
          </a:bodyPr>
          <a:lstStyle>
            <a:lvl1pPr marL="0" indent="0" algn="l">
              <a:buNone/>
              <a:defRPr sz="1800" cap="all">
                <a:solidFill>
                  <a:schemeClr val="accent2"/>
                </a:solidFill>
                <a:latin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dirty="0"/>
              <a:t>Haga clic para modificar el estilo de texto del patrón</a:t>
            </a:r>
          </a:p>
        </p:txBody>
      </p:sp>
      <p:sp>
        <p:nvSpPr>
          <p:cNvPr id="5" name="Date Placeholder 3"/>
          <p:cNvSpPr>
            <a:spLocks noGrp="1"/>
          </p:cNvSpPr>
          <p:nvPr>
            <p:ph type="dt" sz="half" idx="10"/>
          </p:nvPr>
        </p:nvSpPr>
        <p:spPr>
          <a:xfrm>
            <a:off x="3137051" y="5153362"/>
            <a:ext cx="2133600" cy="365125"/>
          </a:xfrm>
          <a:prstGeom prst="rect">
            <a:avLst/>
          </a:prstGeom>
        </p:spPr>
        <p:txBody>
          <a:bodyPr/>
          <a:lstStyle>
            <a:lvl1pPr>
              <a:defRPr>
                <a:solidFill>
                  <a:schemeClr val="accent1">
                    <a:lumMod val="75000"/>
                    <a:lumOff val="25000"/>
                  </a:schemeClr>
                </a:solidFill>
                <a:latin typeface="Calibri" panose="020F0502020204030204" pitchFamily="34" charset="0"/>
              </a:defRPr>
            </a:lvl1pPr>
          </a:lstStyle>
          <a:p>
            <a:pPr defTabSz="914400" eaLnBrk="1" fontAlgn="auto" hangingPunct="1">
              <a:spcBef>
                <a:spcPts val="0"/>
              </a:spcBef>
              <a:spcAft>
                <a:spcPts val="0"/>
              </a:spcAft>
            </a:pPr>
            <a:endParaRPr lang="es-MX" dirty="0">
              <a:solidFill>
                <a:srgbClr val="1A3260">
                  <a:lumMod val="75000"/>
                  <a:lumOff val="25000"/>
                </a:srgbClr>
              </a:solidFill>
            </a:endParaRPr>
          </a:p>
        </p:txBody>
      </p:sp>
    </p:spTree>
    <p:extLst>
      <p:ext uri="{BB962C8B-B14F-4D97-AF65-F5344CB8AC3E}">
        <p14:creationId xmlns:p14="http://schemas.microsoft.com/office/powerpoint/2010/main" val="28492681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5" name="Rectangle 4"/>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sz="half" idx="1"/>
          </p:nvPr>
        </p:nvSpPr>
        <p:spPr>
          <a:xfrm>
            <a:off x="338138" y="1385457"/>
            <a:ext cx="4142581" cy="4890653"/>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4" name="Content Placeholder 3"/>
          <p:cNvSpPr>
            <a:spLocks noGrp="1"/>
          </p:cNvSpPr>
          <p:nvPr>
            <p:ph sz="half" idx="2"/>
          </p:nvPr>
        </p:nvSpPr>
        <p:spPr>
          <a:xfrm>
            <a:off x="4663282" y="1385458"/>
            <a:ext cx="4156868" cy="4890651"/>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bwMode="white">
          <a:xfrm>
            <a:off x="338139" y="17184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29366320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38139" y="1180687"/>
            <a:ext cx="4109171"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4" name="Content Placeholder 3"/>
          <p:cNvSpPr>
            <a:spLocks noGrp="1"/>
          </p:cNvSpPr>
          <p:nvPr>
            <p:ph sz="half" idx="2"/>
          </p:nvPr>
        </p:nvSpPr>
        <p:spPr>
          <a:xfrm>
            <a:off x="338139" y="2034230"/>
            <a:ext cx="4109171"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5" name="Text Placeholder 4"/>
          <p:cNvSpPr>
            <a:spLocks noGrp="1"/>
          </p:cNvSpPr>
          <p:nvPr>
            <p:ph type="body" sz="quarter" idx="3"/>
          </p:nvPr>
        </p:nvSpPr>
        <p:spPr>
          <a:xfrm>
            <a:off x="4718922" y="1180687"/>
            <a:ext cx="4101228"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6" name="Content Placeholder 5"/>
          <p:cNvSpPr>
            <a:spLocks noGrp="1"/>
          </p:cNvSpPr>
          <p:nvPr>
            <p:ph sz="quarter" idx="4"/>
          </p:nvPr>
        </p:nvSpPr>
        <p:spPr>
          <a:xfrm>
            <a:off x="4718922" y="2034230"/>
            <a:ext cx="4101228"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a:xfrm>
            <a:off x="330995" y="14252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3918377719"/>
      </p:ext>
    </p:extLst>
  </p:cSld>
  <p:clrMapOvr>
    <a:masterClrMapping/>
  </p:clrMapOvr>
  <p:extLst mod="1">
    <p:ext uri="{DCECCB84-F9BA-43D5-87BE-67443E8EF086}">
      <p15:sldGuideLst xmlns="" xmlns:p15="http://schemas.microsoft.com/office/powerpoint/2012/main">
        <p15:guide id="1" orient="horz" pos="2160">
          <p15:clr>
            <a:srgbClr val="FBAE40"/>
          </p15:clr>
        </p15:guide>
        <p15:guide id="2" pos="216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Rectangle 2"/>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11115148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97794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ítulo y texto vertical">
    <p:spTree>
      <p:nvGrpSpPr>
        <p:cNvPr id="1" name=""/>
        <p:cNvGrpSpPr/>
        <p:nvPr/>
      </p:nvGrpSpPr>
      <p:grpSpPr>
        <a:xfrm>
          <a:off x="0" y="0"/>
          <a:ext cx="0" cy="0"/>
          <a:chOff x="0" y="0"/>
          <a:chExt cx="0" cy="0"/>
        </a:xfrm>
      </p:grpSpPr>
      <p:sp>
        <p:nvSpPr>
          <p:cNvPr id="4" name="Rectangle 3"/>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Vertical Text Placeholder 2"/>
          <p:cNvSpPr>
            <a:spLocks noGrp="1"/>
          </p:cNvSpPr>
          <p:nvPr>
            <p:ph type="body" orient="vert" idx="1"/>
          </p:nvPr>
        </p:nvSpPr>
        <p:spPr/>
        <p:txBody>
          <a:bodyPr vert="eaVert" anchor="t"/>
          <a:lstStyle>
            <a:lvl1pPr algn="l">
              <a:defRPr>
                <a:latin typeface="Calibri" panose="020F0502020204030204" pitchFamily="34" charset="0"/>
              </a:defRPr>
            </a:lvl1pPr>
            <a:lvl2pPr algn="l">
              <a:defRPr>
                <a:latin typeface="Calibri" panose="020F0502020204030204" pitchFamily="34" charset="0"/>
              </a:defRPr>
            </a:lvl2pPr>
            <a:lvl3pPr algn="l">
              <a:defRPr>
                <a:latin typeface="Calibri" panose="020F0502020204030204" pitchFamily="34" charset="0"/>
              </a:defRPr>
            </a:lvl3pPr>
            <a:lvl4pPr algn="l">
              <a:defRPr>
                <a:latin typeface="Calibri" panose="020F0502020204030204" pitchFamily="34" charset="0"/>
              </a:defRPr>
            </a:lvl4pPr>
            <a:lvl5pPr algn="l">
              <a:defRPr>
                <a:latin typeface="Calibri" panose="020F0502020204030204" pitchFamily="34" charset="0"/>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24500143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normAutofit/>
          </a:bodyPr>
          <a:lstStyle>
            <a:lvl1pPr algn="l">
              <a:defRPr sz="2600" b="1">
                <a:latin typeface="Century Gothic" panose="020B0502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685800" y="3602038"/>
            <a:ext cx="6858000" cy="1655762"/>
          </a:xfrm>
          <a:prstGeom prst="rect">
            <a:avLst/>
          </a:prstGeom>
        </p:spPr>
        <p:txBody>
          <a:bodyPr anchor="ctr">
            <a:normAutofit/>
          </a:bodyPr>
          <a:lstStyle>
            <a:lvl1pPr marL="0" indent="0" algn="l">
              <a:buNone/>
              <a:defRPr sz="1800" b="0">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sz="7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lvl1pPr>
              <a:defRPr sz="700" b="1">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39055545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a:xfrm>
            <a:off x="6457950" y="6356351"/>
            <a:ext cx="2057400" cy="365125"/>
          </a:xfr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11455315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5362215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3301702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170131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209934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2943966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31491571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20298475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7986763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329141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10582150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9402630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925494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8243867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8677389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92745729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Number"/>
          <p:cNvSpPr>
            <a:spLocks noGrp="1" noChangeArrowheads="1"/>
          </p:cNvSpPr>
          <p:nvPr>
            <p:ph type="sldNum" sz="quarter" idx="10"/>
          </p:nvPr>
        </p:nvSpPr>
        <p:spPr>
          <a:ln/>
        </p:spPr>
        <p:txBody>
          <a:bodyPr/>
          <a:lstStyle>
            <a:lvl1pPr>
              <a:defRPr/>
            </a:lvl1pPr>
          </a:lstStyle>
          <a:p>
            <a:pPr>
              <a:defRPr/>
            </a:pPr>
            <a:fld id="{97D33E5F-BB6D-4CCE-8FDC-978AAF8557A5}"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18819590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49263" y="190500"/>
            <a:ext cx="7219950" cy="347663"/>
          </a:xfrm>
          <a:prstGeom prst="rect">
            <a:avLst/>
          </a:prstGeom>
        </p:spPr>
        <p:txBody>
          <a:bodyPr/>
          <a:lstStyle/>
          <a:p>
            <a:r>
              <a:rPr lang="en-US"/>
              <a:t>Click to edit Master title style</a:t>
            </a:r>
          </a:p>
        </p:txBody>
      </p:sp>
      <p:sp>
        <p:nvSpPr>
          <p:cNvPr id="3" name="SlideNumber"/>
          <p:cNvSpPr>
            <a:spLocks noGrp="1" noChangeArrowheads="1"/>
          </p:cNvSpPr>
          <p:nvPr>
            <p:ph type="sldNum" sz="quarter" idx="10"/>
          </p:nvPr>
        </p:nvSpPr>
        <p:spPr>
          <a:ln/>
        </p:spPr>
        <p:txBody>
          <a:bodyPr/>
          <a:lstStyle>
            <a:lvl1pPr>
              <a:defRPr/>
            </a:lvl1pPr>
          </a:lstStyle>
          <a:p>
            <a:pPr>
              <a:defRPr/>
            </a:pPr>
            <a:fld id="{197A2266-A848-444A-BF46-5C564136CAAD}"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384956922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 name="MessageStatement"/>
          <p:cNvSpPr>
            <a:spLocks noGrp="1" noChangeArrowheads="1"/>
          </p:cNvSpPr>
          <p:nvPr>
            <p:ph type="subTitle" idx="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spAutoFit/>
          </a:bodyPr>
          <a:lstStyle>
            <a:lvl1pPr>
              <a:defRPr lang="en-US" altLang="ja-JP" noProof="0" dirty="0" smtClean="0">
                <a:solidFill>
                  <a:schemeClr val="bg1"/>
                </a:solidFill>
              </a:defRPr>
            </a:lvl1pPr>
          </a:lstStyle>
          <a:p>
            <a:pPr lvl="0"/>
            <a:r>
              <a:rPr lang="en-US" altLang="ja-JP" noProof="0"/>
              <a:t>Click to edit Master subtitle style</a:t>
            </a:r>
            <a:endParaRPr lang="en-US" altLang="ja-JP" noProof="0" dirty="0"/>
          </a:p>
        </p:txBody>
      </p:sp>
      <p:sp>
        <p:nvSpPr>
          <p:cNvPr id="2" name="Title"/>
          <p:cNvSpPr>
            <a:spLocks noGrp="1"/>
          </p:cNvSpPr>
          <p:nvPr>
            <p:ph type="title"/>
          </p:nvPr>
        </p:nvSpPr>
        <p:spPr/>
        <p:txBody>
          <a:bodyPr/>
          <a:lstStyle>
            <a:lvl1pPr>
              <a:defRPr/>
            </a:lvl1pPr>
          </a:lstStyle>
          <a:p>
            <a:r>
              <a:rPr lang="en-US"/>
              <a:t>Click to edit Master title style</a:t>
            </a:r>
            <a:endParaRPr lang="en-GB" dirty="0"/>
          </a:p>
        </p:txBody>
      </p:sp>
      <p:sp>
        <p:nvSpPr>
          <p:cNvPr id="57" name="SlideNumber"/>
          <p:cNvSpPr>
            <a:spLocks noGrp="1" noChangeArrowheads="1"/>
          </p:cNvSpPr>
          <p:nvPr>
            <p:ph type="sldNum" sz="quarter" idx="67"/>
          </p:nvPr>
        </p:nvSpPr>
        <p:spPr/>
        <p:txBody>
          <a:bodyPr/>
          <a:lstStyle>
            <a:lvl1pPr algn="r">
              <a:lnSpc>
                <a:spcPct val="100000"/>
              </a:lnSpc>
              <a:buClrTx/>
              <a:defRPr sz="1000">
                <a:ea typeface="ＭＳ Ｐゴシック" pitchFamily="34" charset="-128"/>
              </a:defRPr>
            </a:lvl1pPr>
          </a:lstStyle>
          <a:p>
            <a:pPr>
              <a:defRPr/>
            </a:pPr>
            <a:fld id="{29B6BBD6-CEE0-4FA1-B60B-3E30B6CAB5ED}" type="slidenum">
              <a:rPr lang="en-US" altLang="ja-JP">
                <a:solidFill>
                  <a:srgbClr val="000000"/>
                </a:solidFill>
              </a:rPr>
              <a:pPr>
                <a:defRPr/>
              </a:pPr>
              <a:t>‹Nº›</a:t>
            </a:fld>
            <a:endParaRPr lang="ja-JP" altLang="en-US">
              <a:solidFill>
                <a:srgbClr val="000000"/>
              </a:solidFill>
            </a:endParaRPr>
          </a:p>
        </p:txBody>
      </p:sp>
    </p:spTree>
    <p:extLst>
      <p:ext uri="{BB962C8B-B14F-4D97-AF65-F5344CB8AC3E}">
        <p14:creationId xmlns:p14="http://schemas.microsoft.com/office/powerpoint/2010/main" val="202895829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AQAAAAAQAGfLpEH/aB1AtNwK2RzCys8Kisuj/qe7iVlPd2wVwsqw+HYczntHIxxLC8WWvEjFzkAerl9euOgFlsP6S9TnmdVM7c9j87uzHSqU+zmciFuDtNj/ohwSSUjiDwgK4cE56w+LMwWDrq6ITJv8AFYFtcdzv4X4jBGYrYbRiusxMUyPIyINj/LtU0W1VswTfxLkGPgu9N8NEAAyuaXIKdIZf65LcQuSHbkH/mMlrYfIG5oBr42w+lgoEcSS4/kER2d2XNZrYCnIOF+Qwx6q0quMLbOh4ygFCu5FrV8fnUA1BFcSLCGGnF60Nuz4jUGEfJtTIP9ibwgJM7SSqKYLUZgQ/zI3c3NF/jNcbOJzOK8MvVUk2iQz87a/aBmUZOpz/k4DWdbQQIDvzb2cGmYb5w2dfx3seQfhYoAC0RohJZ+eZkFqVhZfaWPfclBVIlN5aMqLTq0xf7GyQRNmx7DXEf5Yy0KqLbkgtJunny6jrl1iJdACfeCu235FJ2rSAMaaw4QmxP+PiNXU5ffwAj2uwbEXrOEs2de0R2FmpVwttiOYOxGOuUNEIfGQadGcfGYxd66pKpIZ1uLr8FXiAnFt6FzoWpFmspjnWSE3XC0dLkrNhde1XztR6s38vWZkkpeY8j65BQPdxccqGp/vUAZvks3lvmZl+KsXsvnGNtp9gagyer0rB8VHrmh7Tbeg+I2/uI/1Lq5Y7voNm3tqQFIkn4gPjVUth4kAzOXuKP8sX31tEsa+5aGaMj3RCHmLtitOc0mLPSwkKTpuDV0CKtXy+Q46Iapv5/5/rhkrO2Xd3SO2lucCaqFodyjD/ftzJQ2PmgesL1SMrRv8SOgbHhQ29xw9ldY1GhnsKoR1H2R9updVkeDXtALJvES37L7/nGPzyyD/ubuDpKKndiCbkQkn7Sy+bI1oiABErcdpDnkRQFKhjTZsqiQYfOUkum30kvXrv5rY7UG40F+oLtxQThKtfHirttLuT3LaH3gSpU+TRuIPA7OHUUS7YNWNFYHOosEY6t2a3RRqhiBfhBhzyfjntmr3/+E/iBdG4Kif9O3Jdp3QUqUud0KsNhSysY3aKWIUiXItSxJkru3JcqaNoN9+Hb2D3u8qBK/nDgS796R7V+uZrjk1DEyRd9hXgR/g69CzI1UXv42gBcyzJ+bVStAGa/DOYw8Vw6wqTE4wLmERSj7QwrrZnm4vrZEGCzYIoaYshni6gODbnrTH+KoYZouA4zj4XP0="/>
          <p:cNvSpPr txBox="1">
            <a:spLocks noChangeArrowheads="1"/>
          </p:cNvSpPr>
          <p:nvPr userDrawn="1">
            <p:custDataLst>
              <p:tags r:id="rId1"/>
            </p:custDataLst>
          </p:nvPr>
        </p:nvSpPr>
        <p:spPr bwMode="auto">
          <a:xfrm>
            <a:off x="457200" y="1276350"/>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Credit Suisse no proporciona en ningún caso asesoría tributaria. Ninguna declaración impositiva adjunta en relación con cualquier impuesto federal de los Estados Unidos de América puede ser utilizada de forma verbal o escrita, por ningún contribuyente con el fin de evitar cualquier penalización, multa o sanción. Cualquier declaración adjunta fue escrita para apoyar la comercialización o la promoción de transacciones o de asuntos con los que dicha declaración se relaciona. Cada contribuyente debe buscar el consejo, basado en las circunstancias particulares de dicho contribuyente, de un consejero fiscal independiente.</a:t>
            </a:r>
            <a:endParaRPr lang="en-US" sz="900" noProof="1">
              <a:solidFill>
                <a:srgbClr val="000000"/>
              </a:solidFill>
              <a:latin typeface="Credit Suisse Type Light"/>
            </a:endParaRPr>
          </a:p>
        </p:txBody>
      </p:sp>
      <p:sp>
        <p:nvSpPr>
          <p:cNvPr id="5" name="UsageDisclaimer" descr="AQAAAAAQAGJ4qn2tlm9HsKvin/e05ZSQ6nvXhtVgwvOWRdWbw/KKvGjC9pGoc2kd/DE5290mEW8PJ25wmlbMexb1xCCwT/DHQ/3FzJ+M/9sOOCIw0qwLTIp5Bx7Wr7slF1P8ijwFBldJRXvh3NB6WcTJnSh1YeFGxP91+zLB2/S8/F900Pj9xtvvQ0VBzzJYytUecTHhWiYAfG8un93FXKPvga4Bv5dJ/TFdhNtWWDY1Zfls19h0avWqrD0XrJiFYp0eeTdg7eZbkQGo9r/Fndgo7s4ORkMuUNv34x3DO2ql2BNMpxy1fRB3wxNU8WKlhtVpf1EXr4qU+fHyHHvgrGKdkT08q4MvdCryszX4DK1TMLY/OKN4cjfw2WN69Zxm8tiaqGhYXucyBBEluXWHq4OpJv5bIlx8z2itYoXILrpnEoJanj+rq0pErKkuYG9HCeckk0oyoqThzlvCDktPvdIRd59Ms95PdAxGrFc5sVdsyYq0Wvs3Jsrou1Jy/zZU1nbDxApjUTN/sExMvB+IQC4Kmzd8SvRZGUH9xSi5xkK87nc/pnelj9UdSgKLEiOqDxhsJOe8nw=="/>
          <p:cNvSpPr txBox="1">
            <a:spLocks noChangeArrowheads="1"/>
          </p:cNvSpPr>
          <p:nvPr userDrawn="1">
            <p:custDataLst>
              <p:tags r:id="rId2"/>
            </p:custDataLst>
          </p:nvPr>
        </p:nvSpPr>
        <p:spPr bwMode="auto">
          <a:xfrm>
            <a:off x="457200" y="1955048"/>
            <a:ext cx="8226425" cy="131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Este material no podrá utilizarse ni servir como base para fines distintos de los específicamente acordados por escrito con Credit Suisse.</a:t>
            </a:r>
            <a:endParaRPr lang="en-US" sz="900" noProof="1">
              <a:solidFill>
                <a:srgbClr val="000000"/>
              </a:solidFill>
              <a:latin typeface="Credit Suisse Type Light"/>
            </a:endParaRPr>
          </a:p>
        </p:txBody>
      </p:sp>
      <p:sp>
        <p:nvSpPr>
          <p:cNvPr id="7" name="AffiliatesDisclaimer" descr="AQAAAAAQABd5dinGxBVIpWmxz49CNXpKgrount1QW/C29Mb79HjnCGX1jskpUQwHHq6aMbiwn/WrNq2ten/4NBVcyiHisZkUDtgUawYrACpeQDyXZYa6w3kL4hmdq+nv28GwoftQcfy4OKHa5X5myahBhIYbXfXy/z96gV9zcad8m9G4L+OROS74gZMZJG3uKAuN91NOpsl08TJgowvhwBoyLjqnAeR5tXcBNYOdlrvVsrtRf45KhroDVYazgKvT0Z8SxlSwNfY0ndeH7JcuslwBuYU7jA9CoXP5O25jatfwB5B5DCSPcKi3vAdbrSuhZ4KfAnzGZuQPdfg22Ev/p+uZETbx2U/U60OABiPfPhK1oABJC5hn5SGPG+3WCH0Q/IFC7hY07xfpJQ16wU0kW2WNZlSKkXYw/HTI22LlAdpxqhAbi86qlunyxBDkIVFW0/E3E5Ia1YmuBIZnqGj9u23JCkvriAJSqgl5gRVEN7KCU8PzJ1AeOsi+g4Tgd0ZgGtPhSB/hq1f5SeqDN8IXgiWLIgF0J0Ev7JNYEp71mRJYeTfxWdJIXwTJYRip8QKgY5W19dSJP2hIeHmpCd+aMiEnhG+4bBFQIzOMMLrnh7MM+Xi2jernDwnXV8VxYkfzTOigDUDBZB54RhS9c6I0raeLxd4PDJrxEZrAE05fSsvOrHkBrT9XJ5vguxAPfMR/MEt7IVrtC2J1tG/5KIG6+f9SSiYCB7fK1yTlrHym9HTiUsxN2vQ4xNuEakEuihbeAYUAfxq25mVb1E8vVSSV8v8aUqeP5wMkaihd3HOvKIAcPZ2F5E7aKLt70CzQ07++PgzkH9GwvK2OmvTGyrGGzePe/PxOJ0Opox3piebffbQmJ707tPpuRFPx6eih888QuAAkiZyjD6VUnEYKzeo2m5fA1rttcNYNdJ4u4bvOb+Tuip9BB3eS"/>
          <p:cNvSpPr txBox="1">
            <a:spLocks noChangeArrowheads="1"/>
          </p:cNvSpPr>
          <p:nvPr userDrawn="1">
            <p:custDataLst>
              <p:tags r:id="rId3"/>
            </p:custDataLst>
          </p:nvPr>
        </p:nvSpPr>
        <p:spPr bwMode="auto">
          <a:xfrm>
            <a:off x="457200" y="2239022"/>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Este material ha sido preparado por Credit Suisse ("CS") y sus entidades afiliadas para uso de CS. Consecuentemente, cualquier información  reflejada o incorporada en el mismo o en materiales relacionados o en transacciones subsecuentes, podrá ser compartida de buena fe por CS y sus afiliadas con empleados de CS, de sus afiliadas y sus representantes en cualquier lugar.</a:t>
            </a:r>
            <a:endParaRPr lang="en-US" sz="900" noProof="1">
              <a:solidFill>
                <a:srgbClr val="000000"/>
              </a:solidFill>
              <a:latin typeface="Credit Suisse Type Light"/>
            </a:endParaRPr>
          </a:p>
        </p:txBody>
      </p:sp>
      <p:sp>
        <p:nvSpPr>
          <p:cNvPr id="6" name="ResearchDisclaimer" descr="AQAAAAAQAES9MAy4tC5HnvqGd/pfWYPYOqCrkhymyoUFW+rTwo8/RqvQVSBY3NLN9/uiFLU3hwHGRawyLrnZGv2qEZTDQ/Oq49X0hJIWWyiz6BxsF2/8nOPOkSm5HD616bhRH/GAJGOetD0iQw0FJ3NUhEml/wM5H4er2VWaemE/sxPxyCtgLxxPbQyAqjEHVhPntBJBzAawofh/N5AILREX8DXSP7AKGp8ORGdGFHpdBiGuqciWYOC2w5RqGtWsyyUP4z8J9sVWOaDpa42/JGtBLy0kwGiD+HFO5+SfkaVz+WN8R1KIAoxbEKuLeIL9TQsKLrAaIWjF5ZiHGLeNfs811tZWCK3Eyb6GgezuSRFuLpnavCxNV2v82OrqL0MIZoWs4i/VEoPw4X7Y7EzR9li9HOjrR1qOGqBtG8yUcTHOcl1yPYXxAnU/7jxG7w1mnPUxhahx0KPuMjKWPCbFaE+xkYDd5Wx1/udLmDSc798ajc0SaZH5ylWsxvfBn4+SDBQ8DNRmncUuw1h5xpYCDnLc85i35muI50JaKXaSUdDRujf1aFs7xHxzWdZh5la5o4TvSv+OeqH2P4IrOSBKKJat1FlzXn27wFAUVcnzUU2P8iWFgacAcnM4EGWl4lHhqr8IunN6FOjnC/VorvKQOpplGKfieKiVA9yorLMZnvv13Cl7dJ4/xNhbffpC9FLtTQgwbClRR0pX+TyBnFhOwTcyVkEityYuon6V53wkUpWKIF6rf1p/q/lfe0/u9nmJZFSbbpCcKYWoImDGZybdoEOYBj1vAPzXwELB1qSbaIah3DN/3Z+MgUVLmbrGHzkhJb2A26oaIp/pucOA9MXa+OwR1+x/nQzrc+ZyfSk1i9dFwhi98fR0sBG9yjCqvxmA+Go11oKjEHc+LZ0T2WA5HXKvHlxrP9/WdIQ3XL9/TiTqVfJpHiWEFfyrnO4T/R36UqLCPDfeNJQURHaLa9hsqHBoqE3LOeDbgy237uq0E81nWEi3yQ9lOcioJDhMQHmTL9QKkMTfC/bed9DcMN/bzT9eHRK98ns4GbElE8hoAdR4zedWufvLQ0EVT/c1tHqqzoeFkO0xrNMEk8f8gbQerMCrl6BSxmVVNkyoMted2E6Xn/+xKF9PKU1yzXgOT7cduTXN5HlJaQ=="/>
          <p:cNvSpPr txBox="1">
            <a:spLocks noChangeArrowheads="1"/>
          </p:cNvSpPr>
          <p:nvPr userDrawn="1">
            <p:custDataLst>
              <p:tags r:id="rId4"/>
            </p:custDataLst>
          </p:nvPr>
        </p:nvSpPr>
        <p:spPr bwMode="auto">
          <a:xfrm>
            <a:off x="457200" y="2786145"/>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Credit Suisse ha adoptado una serie de políticas y directrices orientadas a proteger  la independencia de sus analistas.  La política de Credit Suisse prohíbe a sus empleados  ofrecer directa o indirectamente una valoración favorable o un objetivo de precios  específico, u ofrecer cualquier modificación en una valoración u objetivo de precios  como contrapartida o aliciente para obtener clientes u otras contraprestaciones.   La política de Credit Suisse prohíbe a los analistas ser remunerados por su participación en operaciones de banca de inversión.</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13182426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257033760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9148423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8482200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93787178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780590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7952533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56278495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329257836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971639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50680574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155468764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PPMQ1UAQjJMqOdlAcI+FIs1F++77bon3yYdsUscwH2lkibaqShdu8KgXzL/7zYWcdN6Wd94DZeupLacjkwcBA6ezgRd5h4OJSNmGuqRkZmT/zLlflvTArC3whjCRx//wPVzwM+kICQjyDxg4arbQC/uGNUoa/TNNLQmGnSg/vaBNLpWwYOfBlk1tdnssFKag6mf0/l83v2GkMvsvQYLRYDtu6bSoovoS34+Bjb2SXfOf+zuwGyXHDvxAeFuOWhM2qaFwevFLwrU2g47MLN6IwJVUGajB+gD4WLdmAvoYSvz"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43944219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Fj9sB29+DlHhBvvrN5lXbL3XTgVI61w2YHwCbT8gsysuLPq05dwUCpd1kv+zi52b8cPnOq09LY2uDAPHV533MmA1NRcdf+P80NIM29pz7iGgMkTZYuEj9StiHJAnJB3f01HVqnFpBxKPejgEXBamHdEXyS5rTZWvn92geOCk9TvXJCJnj9d1PR7sXvL18JutNXmlvQcw6CQUSgJd2dzai74DKepkQ1Kb6l9YwVlAKZwzEoD/7G8Pspg5dMj/lF1zQG4W12aCQups44iAHAbTysPRjLSIiUjz3Z7IwZpDX8X"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270524733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El79l1QtKtNhyHQxZXTBtfnQzQ52dkXN2uzc4qySiadVQ4vtcE54IUHbX+PApZRDgrlReRluq9ftIh8jY1r/gjGO6Jo+pxyb2ZawQdj24G6DxuXteSB0eSEfIhSplkjH11YGRLgqTTz2M6qtmSPNv48JsFjPH6pADiDdxJcwfwh25riFGSSnkFAngKZ3ylRMC2REsjP2XfQNWDU7gvORhY2jOCkVDqxLr+AFCjhXaUDZczC0+cbE+/IUu1ozW4LHT5PQULQDqkZWNHhFC01MoOTlpWUXyN4jVqW9QYqNQWU"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07924619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BGCDd6aaeBJiFJZoPeDfzNWxfD12zbmIjXN8Ssc9RqsFmxIolLqrJZI/MyCPjum1zjPvgdVzCE2FPTUxlH4vYAP2aFWg/jqSHbqOE6fxuWOoiXNO2CkmFSxuEH0FnXm6EYTuruClP9u3EYNJAz+DvSSwAvUSbdRbOlOyIF91QOsn0e7Y5bHN2JzEfM3vP8g+HmnYLARoJTptMmX1je5x+ijMsT/DKYPeoex/3NwxpPXsyTyIoKYkfsej1obuYFsFwf1hyYLmZ0n4mopUFZNnE0WxmGHf0X6vCJoZ3t7a1z0"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11543403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29844705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230166196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Ie9gUDNRhpNsRHkrNaI/nOr4k+43qd5cZjlUwqm49+0s7+ZTGGHjjZalU119R0CSXI2ybgDgpCRI88XQVM5IIfr5kMEdO9AvP0c1n1CmoGuoN3XwuG74cwf4Vt3D9AZBNX9qibLnfCJmAE7BlWk4ljU8p32wcVpH+4oJVUcmKNtYdGNiwd8fC5YWFMpzyUbEUxgg+zZcvCLVvRnLB5RzX7+Doj/oP99Fa9D0BDvG/JQeSk+MZSz10UKKDEPVQLDEc9DCuJtCGnqf+z1OcuB6oM="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BdjE5h09U1Dqoi5NklOj1Dy509hbs75020LFvrSc4JxTx8K0YNojnSwvEfLffy+smg7Erg7Nqz1uxr0OepDYAYk+88WyRPN/XizPjYCECNfxNL7XWw5LqN3rnRcGuPDDJ/gQd0Beb7EYSQf43E6Kty/NIJknLXyZL0sEiyDTv7xU6N5W4r/JBb6EYwq1fFx2OPdZhCAcsweDyh5JTJ3OIxdYr3TTFY1nL+ytXPaoBldlReu4K51P5ZQO8ClsvHK8DSsQXyAbc0Qg13OFVXEuC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66237568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90926936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7702231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3233576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10" Type="http://schemas.openxmlformats.org/officeDocument/2006/relationships/image" Target="../media/image7.png"/><Relationship Id="rId4" Type="http://schemas.openxmlformats.org/officeDocument/2006/relationships/slideLayout" Target="../slideLayouts/slideLayout26.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4" Type="http://schemas.openxmlformats.org/officeDocument/2006/relationships/image" Target="../media/image7.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35.xml"/><Relationship Id="rId7" Type="http://schemas.openxmlformats.org/officeDocument/2006/relationships/theme" Target="../theme/theme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5" Type="http://schemas.openxmlformats.org/officeDocument/2006/relationships/slideLayout" Target="../slideLayouts/slideLayout37.xml"/><Relationship Id="rId4" Type="http://schemas.openxmlformats.org/officeDocument/2006/relationships/slideLayout" Target="../slideLayouts/slideLayout36.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image" Target="../media/image9.jpeg"/><Relationship Id="rId5" Type="http://schemas.openxmlformats.org/officeDocument/2006/relationships/theme" Target="../theme/theme6.xml"/><Relationship Id="rId4" Type="http://schemas.openxmlformats.org/officeDocument/2006/relationships/slideLayout" Target="../slideLayouts/slideLayout4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image" Target="../media/image9.jpeg"/><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theme" Target="../theme/theme7.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55.xml"/><Relationship Id="rId7" Type="http://schemas.openxmlformats.org/officeDocument/2006/relationships/theme" Target="../theme/theme8.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61.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image" Target="../media/image9.jpeg"/><Relationship Id="rId5" Type="http://schemas.openxmlformats.org/officeDocument/2006/relationships/theme" Target="../theme/theme9.xml"/><Relationship Id="rId4" Type="http://schemas.openxmlformats.org/officeDocument/2006/relationships/slideLayout" Target="../slideLayouts/slideLayout62.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65.xml"/><Relationship Id="rId7" Type="http://schemas.openxmlformats.org/officeDocument/2006/relationships/theme" Target="../theme/theme10.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5" Type="http://schemas.openxmlformats.org/officeDocument/2006/relationships/slideLayout" Target="../slideLayouts/slideLayout67.xml"/><Relationship Id="rId4" Type="http://schemas.openxmlformats.org/officeDocument/2006/relationships/slideLayout" Target="../slideLayouts/slideLayout66.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71.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image" Target="../media/image9.jpeg"/><Relationship Id="rId5" Type="http://schemas.openxmlformats.org/officeDocument/2006/relationships/theme" Target="../theme/theme11.xml"/><Relationship Id="rId4" Type="http://schemas.openxmlformats.org/officeDocument/2006/relationships/slideLayout" Target="../slideLayouts/slideLayout7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a:defRPr/>
            </a:pPr>
            <a:endParaRPr lang="es-ES"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a:defRPr/>
            </a:pPr>
            <a:endParaRPr lang="es-ES" dirty="0"/>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fld id="{EA7C98A2-C6F5-4145-A038-7818A4CD901D}" type="slidenum">
              <a:rPr lang="es-ES" altLang="es-MX"/>
              <a:pPr/>
              <a:t>‹Nº›</a:t>
            </a:fld>
            <a:endParaRPr lang="es-ES" altLang="es-MX" dirty="0"/>
          </a:p>
        </p:txBody>
      </p:sp>
    </p:spTree>
  </p:cSld>
  <p:clrMap bg1="lt1" tx1="dk1" bg2="lt2" tx2="dk2" accent1="accent1" accent2="accent2" accent3="accent3" accent4="accent4" accent5="accent5" accent6="accent6" hlink="hlink" folHlink="folHlink"/>
  <p:sldLayoutIdLst>
    <p:sldLayoutId id="2147483667"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826" r:id="rId10"/>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452399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163287" y="1094509"/>
            <a:ext cx="8806543" cy="522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dirty="0"/>
              <a:t>Haga clic para modificar el estilo de texto del patrón</a:t>
            </a:r>
          </a:p>
          <a:p>
            <a:pPr lvl="1"/>
            <a:r>
              <a:rPr lang="es-ES" altLang="es-MX" dirty="0"/>
              <a:t>Segundo </a:t>
            </a:r>
            <a:r>
              <a:rPr lang="es-ES" altLang="es-MX" dirty="0" err="1"/>
              <a:t>nivelTercer</a:t>
            </a:r>
            <a:r>
              <a:rPr lang="es-ES" altLang="es-MX" dirty="0"/>
              <a:t> nivel</a:t>
            </a:r>
          </a:p>
          <a:p>
            <a:pPr lvl="3"/>
            <a:r>
              <a:rPr lang="es-ES" altLang="es-MX" dirty="0"/>
              <a:t>Cuarto nivel</a:t>
            </a:r>
          </a:p>
          <a:p>
            <a:pPr lvl="4"/>
            <a:r>
              <a:rPr lang="es-ES" altLang="es-MX" dirty="0"/>
              <a:t>Quinto nivel</a:t>
            </a:r>
            <a:endParaRPr lang="en-US" altLang="es-MX" dirty="0"/>
          </a:p>
        </p:txBody>
      </p:sp>
      <p:pic>
        <p:nvPicPr>
          <p:cNvPr id="1034" name="Imagen 3"/>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
        <p:nvSpPr>
          <p:cNvPr id="10" name="Rectangle 9"/>
          <p:cNvSpPr/>
          <p:nvPr/>
        </p:nvSpPr>
        <p:spPr>
          <a:xfrm>
            <a:off x="338138" y="817563"/>
            <a:ext cx="2743200" cy="904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6070600" y="817563"/>
            <a:ext cx="2743200" cy="90487"/>
          </a:xfrm>
          <a:prstGeom prst="rect">
            <a:avLst/>
          </a:prstGeom>
          <a:solidFill>
            <a:srgbClr val="8FBDD5"/>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p:nvSpPr>
        <p:spPr>
          <a:xfrm>
            <a:off x="3197225" y="817563"/>
            <a:ext cx="2743200" cy="9048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p:cNvSpPr>
            <a:spLocks noChangeAspect="1"/>
          </p:cNvSpPr>
          <p:nvPr/>
        </p:nvSpPr>
        <p:spPr>
          <a:xfrm>
            <a:off x="338138" y="115888"/>
            <a:ext cx="8482012" cy="6492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338138" y="115888"/>
            <a:ext cx="8475663" cy="649287"/>
          </a:xfrm>
          <a:prstGeom prst="rect">
            <a:avLst/>
          </a:prstGeom>
        </p:spPr>
        <p:txBody>
          <a:bodyPr vert="horz" lIns="91440" tIns="45720" rIns="91440" bIns="45720" rtlCol="0" anchor="b">
            <a:normAutofit/>
          </a:bodyPr>
          <a:lstStyle/>
          <a:p>
            <a:r>
              <a:rPr lang="es-ES" dirty="0"/>
              <a:t>Haga clic para modificar el estilo de título del</a:t>
            </a:r>
            <a:endParaRPr lang="en-US" dirty="0"/>
          </a:p>
        </p:txBody>
      </p:sp>
    </p:spTree>
    <p:extLst>
      <p:ext uri="{BB962C8B-B14F-4D97-AF65-F5344CB8AC3E}">
        <p14:creationId xmlns:p14="http://schemas.microsoft.com/office/powerpoint/2010/main" val="31062415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Lst>
  <p:hf hdr="0" ftr="0" dt="0"/>
  <p:txStyles>
    <p:titleStyle>
      <a:lvl1pPr algn="l" defTabSz="457200" rtl="0" eaLnBrk="1" fontAlgn="base" hangingPunct="1">
        <a:spcBef>
          <a:spcPct val="0"/>
        </a:spcBef>
        <a:spcAft>
          <a:spcPct val="0"/>
        </a:spcAft>
        <a:defRPr sz="2800" kern="1200" cap="all">
          <a:solidFill>
            <a:schemeClr val="bg1"/>
          </a:solidFill>
          <a:latin typeface="Calibri" panose="020F0502020204030204" pitchFamily="34" charset="0"/>
          <a:ea typeface="+mj-ea"/>
          <a:cs typeface="+mj-cs"/>
        </a:defRPr>
      </a:lvl1pPr>
      <a:lvl2pPr algn="l" defTabSz="457200" rtl="0" eaLnBrk="1" fontAlgn="base" hangingPunct="1">
        <a:spcBef>
          <a:spcPct val="0"/>
        </a:spcBef>
        <a:spcAft>
          <a:spcPct val="0"/>
        </a:spcAft>
        <a:defRPr sz="2800">
          <a:solidFill>
            <a:schemeClr val="bg1"/>
          </a:solidFill>
          <a:latin typeface="Gill Sans MT"/>
        </a:defRPr>
      </a:lvl2pPr>
      <a:lvl3pPr algn="l" defTabSz="457200" rtl="0" eaLnBrk="1" fontAlgn="base" hangingPunct="1">
        <a:spcBef>
          <a:spcPct val="0"/>
        </a:spcBef>
        <a:spcAft>
          <a:spcPct val="0"/>
        </a:spcAft>
        <a:defRPr sz="2800">
          <a:solidFill>
            <a:schemeClr val="bg1"/>
          </a:solidFill>
          <a:latin typeface="Gill Sans MT"/>
        </a:defRPr>
      </a:lvl3pPr>
      <a:lvl4pPr algn="l" defTabSz="457200" rtl="0" eaLnBrk="1" fontAlgn="base" hangingPunct="1">
        <a:spcBef>
          <a:spcPct val="0"/>
        </a:spcBef>
        <a:spcAft>
          <a:spcPct val="0"/>
        </a:spcAft>
        <a:defRPr sz="2800">
          <a:solidFill>
            <a:schemeClr val="bg1"/>
          </a:solidFill>
          <a:latin typeface="Gill Sans MT"/>
        </a:defRPr>
      </a:lvl4pPr>
      <a:lvl5pPr algn="l" defTabSz="457200" rtl="0" eaLnBrk="1" fontAlgn="base" hangingPunct="1">
        <a:spcBef>
          <a:spcPct val="0"/>
        </a:spcBef>
        <a:spcAft>
          <a:spcPct val="0"/>
        </a:spcAft>
        <a:defRPr sz="2800">
          <a:solidFill>
            <a:schemeClr val="bg1"/>
          </a:solidFill>
          <a:latin typeface="Gill Sans MT"/>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480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kern="1200">
          <a:solidFill>
            <a:schemeClr val="accent1"/>
          </a:solidFill>
          <a:latin typeface="Calibri" panose="020F0502020204030204" pitchFamily="34" charset="0"/>
          <a:ea typeface="+mn-ea"/>
          <a:cs typeface="+mn-cs"/>
        </a:defRPr>
      </a:lvl1pPr>
      <a:lvl2pPr marL="62865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600" kern="1200">
          <a:solidFill>
            <a:schemeClr val="accent1"/>
          </a:solidFill>
          <a:latin typeface="Calibri" panose="020F0502020204030204" pitchFamily="34" charset="0"/>
          <a:ea typeface="+mn-ea"/>
          <a:cs typeface="+mn-cs"/>
        </a:defRPr>
      </a:lvl2pPr>
      <a:lvl3pPr marL="898525" indent="-269875"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425"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4pPr>
      <a:lvl5pPr marL="1601788"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Imagen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338138" y="817563"/>
            <a:ext cx="2743200" cy="90487"/>
          </a:xfrm>
          <a:prstGeom prst="rect">
            <a:avLst/>
          </a:prstGeom>
          <a:solidFill>
            <a:srgbClr val="1A3260"/>
          </a:solidFill>
          <a:ln w="12700" cap="rnd" cmpd="sng" algn="ctr">
            <a:noFill/>
            <a:prstDash val="solid"/>
          </a:ln>
          <a:effectLst/>
        </p:spPr>
      </p:sp>
      <p:sp>
        <p:nvSpPr>
          <p:cNvPr id="14" name="Rectangle 13"/>
          <p:cNvSpPr/>
          <p:nvPr/>
        </p:nvSpPr>
        <p:spPr>
          <a:xfrm>
            <a:off x="6070600" y="817563"/>
            <a:ext cx="2743200" cy="90487"/>
          </a:xfrm>
          <a:prstGeom prst="rect">
            <a:avLst/>
          </a:prstGeom>
          <a:solidFill>
            <a:srgbClr val="8FBDD5"/>
          </a:solidFill>
          <a:ln w="12700" cap="rnd" cmpd="sng" algn="ctr">
            <a:noFill/>
            <a:prstDash val="solid"/>
          </a:ln>
          <a:effectLst/>
        </p:spPr>
      </p:sp>
      <p:sp>
        <p:nvSpPr>
          <p:cNvPr id="15" name="Rectangle 14"/>
          <p:cNvSpPr/>
          <p:nvPr/>
        </p:nvSpPr>
        <p:spPr>
          <a:xfrm>
            <a:off x="3197225" y="817563"/>
            <a:ext cx="2743200" cy="90487"/>
          </a:xfrm>
          <a:prstGeom prst="rect">
            <a:avLst/>
          </a:prstGeom>
          <a:solidFill>
            <a:srgbClr val="4590B8"/>
          </a:solidFill>
          <a:ln w="12700" cap="rnd" cmpd="sng" algn="ctr">
            <a:noFill/>
            <a:prstDash val="solid"/>
          </a:ln>
          <a:effectLst/>
        </p:spPr>
      </p:sp>
      <p:sp>
        <p:nvSpPr>
          <p:cNvPr id="16" name="Rectangle 15"/>
          <p:cNvSpPr>
            <a:spLocks noChangeAspect="1"/>
          </p:cNvSpPr>
          <p:nvPr/>
        </p:nvSpPr>
        <p:spPr>
          <a:xfrm>
            <a:off x="338138" y="115888"/>
            <a:ext cx="8482012" cy="649287"/>
          </a:xfrm>
          <a:prstGeom prst="rect">
            <a:avLst/>
          </a:prstGeom>
          <a:solidFill>
            <a:srgbClr val="1A3260"/>
          </a:solidFill>
          <a:ln w="12700" cap="rnd" cmpd="sng" algn="ctr">
            <a:noFill/>
            <a:prstDash val="solid"/>
          </a:ln>
          <a:effectLst/>
        </p:spPr>
      </p:sp>
    </p:spTree>
    <p:extLst>
      <p:ext uri="{BB962C8B-B14F-4D97-AF65-F5344CB8AC3E}">
        <p14:creationId xmlns:p14="http://schemas.microsoft.com/office/powerpoint/2010/main" val="891531751"/>
      </p:ext>
    </p:extLst>
  </p:cSld>
  <p:clrMap bg1="lt1" tx1="dk1" bg2="lt2" tx2="dk2" accent1="accent1" accent2="accent2" accent3="accent3" accent4="accent4" accent5="accent5" accent6="accent6" hlink="hlink" folHlink="folHlink"/>
  <p:sldLayoutIdLst>
    <p:sldLayoutId id="2147483727" r:id="rId1"/>
    <p:sldLayoutId id="2147483728" r:id="rId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996119"/>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9"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406123228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2559184"/>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7" r:id="rId8"/>
    <p:sldLayoutId id="2147483768" r:id="rId9"/>
    <p:sldLayoutId id="2147483769" r:id="rId10"/>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5728217"/>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84"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096192560"/>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NNOf4v6BJlEhEkJHkW5lR4j3OOBPzy7CncuJ2ulytYQMVCeUf6W7xZ4lKVMDlB/jqN5oU967nNDG3aJVO+mk9wFBrf6/MLrnVzX4Of21JZFXTAu0UQrSy70b9P5BvKX0c9CP/AU5crkcfgFzv0oyluunsgJAsiemoY/RLaADM6eWjtPA834aUD3rqN/C875QOgUWH6yxeD++TfOlvffTwAyBdHpioQeFVGgINkDTIezfO6rojaqvrmyc0qxv5YBWL7wMh1lsvSrHUg16Ra4dDk="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LBqnUayIrRNlcLuSXAb7Z9mbufoC7ryh+CufKdH6LJV78hCVxdC7H9EtxfC09hcfsS6YqUY9htHtkU8otVdwKgoZRxXjz0NbPnrIu2aHYanOG3k3tebA455XWKNt58NVZQZ1JTDTucq2GTvpFfK2hYXRProaWtHNoZOyzMBlEZ10eLp8JQ03lJvoyHifLhJuMSRY+Mgr4/blKRu0/wX0z0l9I+PBNW8KlQk8Ew7VmQ12ehiC9A98HuxYbWMdBwpAueTXbIrg11Q+0QkVQdsPy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808761"/>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20"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Gaoh6Irwd5Lq4ajhtkNT7pt3lwj0x04+Ki9rr5WNrLvZ7y1Nk6D/3EcQELD+MjrGYxuP05iUoFCjNYQbDA97TPVbEES3gPteIQXhPiXCMogpjNQN1T2fCFnL53AZyzfhWPPnfEraaOYu5sI4iLD5dFE7npxbimtcW4SYdO53jFiNJ9JDhe99cbNbXGBfVZbVhn1/lmLHMadXN+nikfgd+TKm1gnMOkrPDA/3RyRMTHwwmlK5rdf3/MEbd2UOCUexl7YKSYkGZMey+fgxdFlnAo="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DbErQrev8xCo3rfq74w7DRQ0f35x3VP/woXp0XB/IZEznIK6l6AUxd6u8m968Qumz6EKFYEZqVmdjhAdPGW8YRlhxGMI5k06b+EA4MXpky1NOHesh6RUdthhTsItCJTgDxmZUGtPh/7nJdQu/okS0ozpJa0Y/ypTgiG8XR2MEbb/UEuXwcEN2T/yoXKnRX0QA6+a0/6PkMjGnwHYRdsaiH3sk24B90zjyI0nTHR28tT2mUWtD1+7W7HBiGfdz0aIqQJT79FdvTTKyJvcsQDuK0="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78836381"/>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emf"/><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0.png"/><Relationship Id="rId7" Type="http://schemas.openxmlformats.org/officeDocument/2006/relationships/image" Target="../media/image35.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40.png"/></Relationships>
</file>

<file path=ppt/slides/_rels/slide5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chart" Target="../charts/chart6.xml"/></Relationships>
</file>

<file path=ppt/slides/_rels/slide7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slide" Target="slide6.xml"/><Relationship Id="rId1" Type="http://schemas.openxmlformats.org/officeDocument/2006/relationships/slideLayout" Target="../slideLayouts/slideLayout10.xml"/><Relationship Id="rId5" Type="http://schemas.openxmlformats.org/officeDocument/2006/relationships/chart" Target="../charts/chart9.xml"/><Relationship Id="rId4" Type="http://schemas.openxmlformats.org/officeDocument/2006/relationships/chart" Target="../charts/chart8.xml"/></Relationships>
</file>

<file path=ppt/slides/_rels/slide7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54.png"/><Relationship Id="rId1" Type="http://schemas.openxmlformats.org/officeDocument/2006/relationships/slideLayout" Target="../slideLayouts/slideLayout10.xml"/><Relationship Id="rId4" Type="http://schemas.openxmlformats.org/officeDocument/2006/relationships/chart" Target="../charts/chart10.xml"/></Relationships>
</file>

<file path=ppt/slides/_rels/slide7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chart" Target="../charts/chart11.xml"/><Relationship Id="rId1" Type="http://schemas.openxmlformats.org/officeDocument/2006/relationships/slideLayout" Target="../slideLayouts/slideLayout10.xml"/><Relationship Id="rId5" Type="http://schemas.openxmlformats.org/officeDocument/2006/relationships/chart" Target="../charts/chart13.xml"/><Relationship Id="rId4" Type="http://schemas.openxmlformats.org/officeDocument/2006/relationships/chart" Target="../charts/chart12.xml"/></Relationships>
</file>

<file path=ppt/slides/_rels/slide78.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chart" Target="../charts/chart14.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8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67.emf"/></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433638" y="3926097"/>
            <a:ext cx="6253162" cy="560387"/>
          </a:xfrm>
          <a:solidFill>
            <a:schemeClr val="bg1"/>
          </a:solidFill>
        </p:spPr>
        <p:txBody>
          <a:bodyPr rtlCol="0">
            <a:normAutofit/>
          </a:bodyPr>
          <a:lstStyle/>
          <a:p>
            <a:pPr fontAlgn="auto">
              <a:spcAft>
                <a:spcPts val="0"/>
              </a:spcAft>
              <a:defRPr/>
            </a:pPr>
            <a:r>
              <a:rPr lang="es-ES" dirty="0" smtClean="0">
                <a:latin typeface="Century Gothic" pitchFamily="34" charset="0"/>
              </a:rPr>
              <a:t>Junio </a:t>
            </a:r>
            <a:r>
              <a:rPr lang="es-ES" dirty="0">
                <a:latin typeface="Century Gothic" pitchFamily="34" charset="0"/>
              </a:rPr>
              <a:t>2018</a:t>
            </a:r>
          </a:p>
        </p:txBody>
      </p:sp>
      <p:sp>
        <p:nvSpPr>
          <p:cNvPr id="4" name="3 Rectángulo"/>
          <p:cNvSpPr/>
          <p:nvPr/>
        </p:nvSpPr>
        <p:spPr>
          <a:xfrm>
            <a:off x="1677311" y="2971990"/>
            <a:ext cx="6223818" cy="954107"/>
          </a:xfrm>
          <a:prstGeom prst="rect">
            <a:avLst/>
          </a:prstGeom>
          <a:solidFill>
            <a:schemeClr val="bg1"/>
          </a:solidFill>
        </p:spPr>
        <p:txBody>
          <a:bodyPr wrap="square">
            <a:spAutoFit/>
          </a:bodyPr>
          <a:lstStyle/>
          <a:p>
            <a:r>
              <a:rPr lang="es-MX" altLang="es-MX" sz="2800" dirty="0">
                <a:solidFill>
                  <a:srgbClr val="CD0000"/>
                </a:solidFill>
                <a:latin typeface="Century Gothic" panose="020B0502020202020204" pitchFamily="34" charset="0"/>
              </a:rPr>
              <a:t>Grupo de Trabajo de Inversiones</a:t>
            </a:r>
            <a:br>
              <a:rPr lang="es-MX" altLang="es-MX" sz="2800" dirty="0">
                <a:solidFill>
                  <a:srgbClr val="CD0000"/>
                </a:solidFill>
                <a:latin typeface="Century Gothic" panose="020B0502020202020204" pitchFamily="34" charset="0"/>
              </a:rPr>
            </a:br>
            <a:r>
              <a:rPr lang="es-MX" altLang="es-MX" sz="2800" dirty="0">
                <a:solidFill>
                  <a:srgbClr val="CD0000"/>
                </a:solidFill>
                <a:latin typeface="Century Gothic" panose="020B0502020202020204" pitchFamily="34" charset="0"/>
              </a:rPr>
              <a:t>Sesión Número </a:t>
            </a:r>
            <a:r>
              <a:rPr lang="es-MX" altLang="es-MX" sz="2800" dirty="0" smtClean="0">
                <a:solidFill>
                  <a:srgbClr val="CD0000"/>
                </a:solidFill>
                <a:latin typeface="Century Gothic" panose="020B0502020202020204" pitchFamily="34" charset="0"/>
              </a:rPr>
              <a:t>045</a:t>
            </a:r>
            <a:endParaRPr lang="es-MX" dirty="0"/>
          </a:p>
        </p:txBody>
      </p:sp>
      <p:sp>
        <p:nvSpPr>
          <p:cNvPr id="5" name="1 Marcador de número de diapositiva"/>
          <p:cNvSpPr>
            <a:spLocks noGrp="1"/>
          </p:cNvSpPr>
          <p:nvPr>
            <p:ph type="sldNum" sz="quarter" idx="12"/>
          </p:nvPr>
        </p:nvSpPr>
        <p:spPr>
          <a:xfrm>
            <a:off x="8603310" y="6474744"/>
            <a:ext cx="540689" cy="365125"/>
          </a:xfrm>
        </p:spPr>
        <p:txBody>
          <a:bodyPr/>
          <a:lstStyle/>
          <a:p>
            <a:pPr algn="ctr"/>
            <a:fld id="{05E83AA4-A00D-4AA0-8FE8-B93C9F3EC141}" type="slidenum">
              <a:rPr lang="es-ES" altLang="es-MX" smtClean="0">
                <a:latin typeface="Century Gothic" panose="020B0502020202020204" pitchFamily="34" charset="0"/>
              </a:rPr>
              <a:pPr algn="ctr"/>
              <a:t>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8622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899591" y="1848655"/>
            <a:ext cx="7946695" cy="41532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dirty="0"/>
          </a:p>
        </p:txBody>
      </p:sp>
      <p:sp>
        <p:nvSpPr>
          <p:cNvPr id="7" name="1 Título"/>
          <p:cNvSpPr txBox="1">
            <a:spLocks/>
          </p:cNvSpPr>
          <p:nvPr/>
        </p:nvSpPr>
        <p:spPr bwMode="auto">
          <a:xfrm>
            <a:off x="232470" y="393421"/>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65638" y="1901820"/>
            <a:ext cx="7980649"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Informe y estrategia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resultado contable de inversión </a:t>
            </a:r>
            <a:r>
              <a:rPr lang="es-MX" sz="1600" dirty="0" smtClean="0">
                <a:solidFill>
                  <a:prstClr val="black"/>
                </a:solidFill>
                <a:latin typeface="Century Gothic" panose="020B0502020202020204" pitchFamily="34" charset="0"/>
              </a:rPr>
              <a:t>mayo 2018</a:t>
            </a: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Presentación y propuesta de </a:t>
            </a:r>
            <a:r>
              <a:rPr lang="es-MX" sz="1600" dirty="0" err="1" smtClean="0">
                <a:solidFill>
                  <a:prstClr val="black"/>
                </a:solidFill>
                <a:latin typeface="Century Gothic" panose="020B0502020202020204" pitchFamily="34" charset="0"/>
              </a:rPr>
              <a:t>CKD</a:t>
            </a:r>
            <a:r>
              <a:rPr lang="es-MX" sz="1600" dirty="0" smtClean="0">
                <a:solidFill>
                  <a:prstClr val="black"/>
                </a:solidFill>
                <a:latin typeface="Century Gothic" panose="020B0502020202020204" pitchFamily="34" charset="0"/>
              </a:rPr>
              <a:t> </a:t>
            </a:r>
            <a:r>
              <a:rPr lang="es-MX" sz="1600" dirty="0" err="1" smtClean="0">
                <a:solidFill>
                  <a:prstClr val="black"/>
                </a:solidFill>
                <a:latin typeface="Century Gothic" panose="020B0502020202020204" pitchFamily="34" charset="0"/>
              </a:rPr>
              <a:t>Inmobilia</a:t>
            </a: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entorno económico nacional e internacional</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a:t>
            </a:r>
            <a:r>
              <a:rPr lang="es-MX" sz="1600" dirty="0" smtClean="0">
                <a:solidFill>
                  <a:prstClr val="black"/>
                </a:solidFill>
                <a:latin typeface="Century Gothic" panose="020B0502020202020204" pitchFamily="34" charset="0"/>
              </a:rPr>
              <a:t>FINVIT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Propuesta de modificaciones al Marco de Gestión del Fanvit y a sus Anexos 1, 2, 3, 4, 5, 6, 7 y 8 y las Bases de Funcionamiento del Comité de Inversiones</a:t>
            </a:r>
            <a:r>
              <a:rPr lang="es-MX" sz="1600" dirty="0" smtClean="0">
                <a:solidFill>
                  <a:prstClr val="black"/>
                </a:solidFill>
                <a:latin typeface="Century Gothic" panose="020B0502020202020204" pitchFamily="34" charset="0"/>
              </a:rPr>
              <a:t>.	</a:t>
            </a:r>
            <a:endParaRPr lang="es-MX" sz="1600" dirty="0">
              <a:solidFill>
                <a:prstClr val="black"/>
              </a:solidFill>
              <a:latin typeface="Century Gothic" panose="020B0502020202020204" pitchFamily="34" charset="0"/>
            </a:endParaRPr>
          </a:p>
          <a:p>
            <a:pPr marL="2114550" lvl="4"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363249" y="6333403"/>
            <a:ext cx="552298" cy="365125"/>
          </a:xfrm>
        </p:spPr>
        <p:txBody>
          <a:bodyPr/>
          <a:lstStyle/>
          <a:p>
            <a:pPr algn="ctr"/>
            <a:fld id="{05E83AA4-A00D-4AA0-8FE8-B93C9F3EC141}" type="slidenum">
              <a:rPr lang="es-ES" altLang="es-MX" smtClean="0">
                <a:latin typeface="Century Gothic" panose="020B0502020202020204" pitchFamily="34" charset="0"/>
              </a:rPr>
              <a:pPr algn="ctr"/>
              <a:t>2</a:t>
            </a:fld>
            <a:endParaRPr lang="es-ES" altLang="es-MX" dirty="0">
              <a:latin typeface="Century Gothic" panose="020B0502020202020204" pitchFamily="34" charset="0"/>
            </a:endParaRPr>
          </a:p>
        </p:txBody>
      </p:sp>
      <p:sp>
        <p:nvSpPr>
          <p:cNvPr id="11" name="10 Rectángulo"/>
          <p:cNvSpPr/>
          <p:nvPr/>
        </p:nvSpPr>
        <p:spPr>
          <a:xfrm>
            <a:off x="232470" y="851862"/>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046</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Junio </a:t>
            </a:r>
            <a:r>
              <a:rPr lang="es-MX" sz="1400" b="1" dirty="0">
                <a:latin typeface="Century Gothic" panose="020B0502020202020204" pitchFamily="34" charset="0"/>
                <a:ea typeface="Myriad Pro"/>
                <a:cs typeface="Myriad Pro"/>
              </a:rPr>
              <a:t>2018</a:t>
            </a:r>
          </a:p>
        </p:txBody>
      </p:sp>
    </p:spTree>
    <p:extLst>
      <p:ext uri="{BB962C8B-B14F-4D97-AF65-F5344CB8AC3E}">
        <p14:creationId xmlns:p14="http://schemas.microsoft.com/office/powerpoint/2010/main" val="81800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116632"/>
            <a:ext cx="7283152" cy="6318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es-MX" sz="2000" b="1" dirty="0">
                <a:latin typeface="Century Gothic" panose="020B0502020202020204" pitchFamily="34" charset="0"/>
              </a:rPr>
              <a:t>Informe y estrategia del FANVIT </a:t>
            </a:r>
            <a:br>
              <a:rPr lang="es-MX" sz="2000" b="1" dirty="0">
                <a:latin typeface="Century Gothic" panose="020B0502020202020204" pitchFamily="34" charset="0"/>
              </a:rPr>
            </a:br>
            <a:r>
              <a:rPr lang="es-MX" sz="1400" b="1" dirty="0">
                <a:latin typeface="Century Gothic" panose="020B0502020202020204" pitchFamily="34" charset="0"/>
              </a:rPr>
              <a:t>al 31 de mayo de 2018</a:t>
            </a:r>
          </a:p>
        </p:txBody>
      </p:sp>
      <p:sp>
        <p:nvSpPr>
          <p:cNvPr id="3" name="2 Marcador de contenido"/>
          <p:cNvSpPr>
            <a:spLocks noGrp="1"/>
          </p:cNvSpPr>
          <p:nvPr>
            <p:ph idx="1"/>
          </p:nvPr>
        </p:nvSpPr>
        <p:spPr>
          <a:xfrm>
            <a:off x="251520" y="848338"/>
            <a:ext cx="8711429" cy="6009662"/>
          </a:xfrm>
        </p:spPr>
        <p:txBody>
          <a:bodyPr/>
          <a:lstStyle/>
          <a:p>
            <a:pPr marL="0" indent="0" algn="just">
              <a:buClr>
                <a:srgbClr val="C00000"/>
              </a:buClr>
              <a:buNone/>
            </a:pPr>
            <a:r>
              <a:rPr lang="es-MX" sz="1400" b="1" u="sng" dirty="0"/>
              <a:t>Resultados FANVIT</a:t>
            </a:r>
            <a:endParaRPr lang="es-MX" sz="1400" dirty="0"/>
          </a:p>
          <a:p>
            <a:pPr lvl="0" algn="just">
              <a:buClr>
                <a:srgbClr val="C00000"/>
              </a:buClr>
            </a:pPr>
            <a:r>
              <a:rPr lang="es-MX" sz="1400" dirty="0"/>
              <a:t>Activos en administración terminaron en mayo de 2018 en 135,279 mdp.</a:t>
            </a:r>
          </a:p>
          <a:p>
            <a:pPr lvl="0" algn="just">
              <a:buClr>
                <a:srgbClr val="C00000"/>
              </a:buClr>
            </a:pPr>
            <a:r>
              <a:rPr lang="es-MX" sz="1400" dirty="0"/>
              <a:t>Resultado 2018 de mayo de +3,034 mdp que equivale a un rendimiento del 5.38% descontando gastos acumulados en el año.</a:t>
            </a:r>
          </a:p>
          <a:p>
            <a:pPr lvl="0" algn="just">
              <a:buClr>
                <a:srgbClr val="C00000"/>
              </a:buClr>
            </a:pPr>
            <a:r>
              <a:rPr lang="es-MX" sz="1400" dirty="0"/>
              <a:t>En mayo se tuvo una plusvalía de 678 </a:t>
            </a:r>
            <a:r>
              <a:rPr lang="es-MX" sz="1400" dirty="0" err="1"/>
              <a:t>mdp</a:t>
            </a:r>
            <a:r>
              <a:rPr lang="es-MX" sz="1400" dirty="0"/>
              <a:t>. </a:t>
            </a:r>
          </a:p>
          <a:p>
            <a:pPr lvl="0" algn="just">
              <a:buClr>
                <a:srgbClr val="C00000"/>
              </a:buClr>
            </a:pPr>
            <a:r>
              <a:rPr lang="es-MX" sz="1400" dirty="0"/>
              <a:t>El plazo promedio ponderado de las inversiones en valores gubernamentales es de 5.3 años.</a:t>
            </a:r>
          </a:p>
          <a:p>
            <a:pPr marL="0" indent="0" algn="just">
              <a:buClr>
                <a:srgbClr val="C00000"/>
              </a:buClr>
              <a:buNone/>
            </a:pPr>
            <a:r>
              <a:rPr lang="es-MX" sz="1400" b="1" u="sng" dirty="0"/>
              <a:t>Composición del FANVIT</a:t>
            </a:r>
            <a:endParaRPr lang="es-MX" sz="1400" dirty="0"/>
          </a:p>
          <a:p>
            <a:pPr lvl="0" algn="just">
              <a:buClr>
                <a:srgbClr val="C00000"/>
              </a:buClr>
            </a:pPr>
            <a:r>
              <a:rPr lang="es-MX" sz="1400" b="1" dirty="0"/>
              <a:t>Liquidez y deuda: 86.0%.</a:t>
            </a:r>
            <a:r>
              <a:rPr lang="es-MX" sz="1400" dirty="0"/>
              <a:t> Dentro de este tipo de activos, se encuentra dividido de la siguiente manera: 55.3% Gubernamental (7.7% tasa fija, 24.6% udizado y 23.0% revisable) y 18.3% corporativos. Se tiene 12.4% de liquidez.</a:t>
            </a:r>
          </a:p>
          <a:p>
            <a:pPr lvl="0" algn="just">
              <a:buClr>
                <a:srgbClr val="C00000"/>
              </a:buClr>
            </a:pPr>
            <a:r>
              <a:rPr lang="es-MX" sz="1400" b="1" dirty="0"/>
              <a:t>Renta variable: 11.0%</a:t>
            </a:r>
            <a:r>
              <a:rPr lang="es-MX" sz="1400" dirty="0"/>
              <a:t>. Incluye una quinta parte nacional y el resto internacional (básicamente EU, Europa y Asia). Esto incluye bonos bancarios estructurados.</a:t>
            </a:r>
          </a:p>
          <a:p>
            <a:pPr lvl="0" algn="just">
              <a:buClr>
                <a:srgbClr val="C00000"/>
              </a:buClr>
            </a:pPr>
            <a:r>
              <a:rPr lang="es-MX" sz="1400" b="1" dirty="0"/>
              <a:t>Fibras 2.5%.</a:t>
            </a:r>
            <a:r>
              <a:rPr lang="es-MX" sz="1400" dirty="0"/>
              <a:t> Básicamente industriales y diversificadas (7 Fibras en total, de las cuales una es Fibra E). </a:t>
            </a:r>
          </a:p>
          <a:p>
            <a:pPr lvl="0" algn="just">
              <a:buClr>
                <a:srgbClr val="C00000"/>
              </a:buClr>
            </a:pPr>
            <a:r>
              <a:rPr lang="es-MX" sz="1400" b="1" dirty="0"/>
              <a:t>CKD´s 0.5% pagado</a:t>
            </a:r>
            <a:r>
              <a:rPr lang="es-MX" sz="1400" dirty="0"/>
              <a:t>. Añadiendo el porcentaje comprometido, el total es de 1.6% (8 </a:t>
            </a:r>
            <a:r>
              <a:rPr lang="es-MX" sz="1400" dirty="0" err="1"/>
              <a:t>CKDs</a:t>
            </a:r>
            <a:r>
              <a:rPr lang="es-MX" sz="1400" dirty="0"/>
              <a:t>).</a:t>
            </a:r>
          </a:p>
          <a:p>
            <a:pPr marL="0" indent="0" algn="just">
              <a:buClr>
                <a:srgbClr val="C00000"/>
              </a:buClr>
              <a:buNone/>
            </a:pPr>
            <a:r>
              <a:rPr lang="es-MX" sz="1400" b="1" u="sng" dirty="0"/>
              <a:t>Análisis de sensibilidad</a:t>
            </a:r>
            <a:endParaRPr lang="es-MX" sz="1400" dirty="0"/>
          </a:p>
          <a:p>
            <a:pPr lvl="0" algn="just">
              <a:buClr>
                <a:srgbClr val="C00000"/>
              </a:buClr>
            </a:pPr>
            <a:r>
              <a:rPr lang="es-MX" sz="1400" dirty="0"/>
              <a:t>En deuda, se mantuvo la sensibilidad del portafolio respecto al mes anterior. Actualmente por cada punto base que aumenten las tasas de interés, el portafolio ve disminuido su valor en 35.1 mdp o viceversa. </a:t>
            </a:r>
          </a:p>
          <a:p>
            <a:pPr lvl="0" algn="just">
              <a:buClr>
                <a:srgbClr val="C00000"/>
              </a:buClr>
            </a:pPr>
            <a:r>
              <a:rPr lang="es-MX" sz="1400" dirty="0"/>
              <a:t>En renta variable, la sensibilidad se conservó como un mecanismo de diversificación de manera que por cada 1% que desciendan los instrumentos de renta variable en los que invierte el Fanvit, el valor del portafolio disminuye -178.6 mdp o viceversa. </a:t>
            </a:r>
          </a:p>
          <a:p>
            <a:pPr lvl="0" algn="just">
              <a:buClr>
                <a:srgbClr val="C00000"/>
              </a:buClr>
            </a:pPr>
            <a:r>
              <a:rPr lang="es-MX" sz="1400" dirty="0"/>
              <a:t>La sensibilidad del portafolio de tipo de cambio se mantuvo, donde una apreciación del tipo de cambio de 1% implica una caída de -130.4 mdp en el portafolio o viceversa. </a:t>
            </a:r>
          </a:p>
          <a:p>
            <a:pPr marL="0" indent="0" algn="just">
              <a:buClr>
                <a:srgbClr val="C00000"/>
              </a:buClr>
              <a:buNone/>
            </a:pPr>
            <a:endParaRPr lang="es-MX" sz="1400" dirty="0"/>
          </a:p>
        </p:txBody>
      </p:sp>
      <p:sp>
        <p:nvSpPr>
          <p:cNvPr id="8" name="3 Marcador de número de diapositiva"/>
          <p:cNvSpPr>
            <a:spLocks noGrp="1"/>
          </p:cNvSpPr>
          <p:nvPr>
            <p:ph type="sldNum" sz="quarter" idx="12"/>
          </p:nvPr>
        </p:nvSpPr>
        <p:spPr>
          <a:xfrm>
            <a:off x="8584355" y="6536005"/>
            <a:ext cx="552298" cy="365125"/>
          </a:xfrm>
        </p:spPr>
        <p:txBody>
          <a:bodyPr/>
          <a:lstStyle/>
          <a:p>
            <a:pPr algn="ctr"/>
            <a:fld id="{05E83AA4-A00D-4AA0-8FE8-B93C9F3EC141}" type="slidenum">
              <a:rPr lang="es-ES" altLang="es-MX" smtClean="0">
                <a:latin typeface="Century Gothic" panose="020B0502020202020204" pitchFamily="34" charset="0"/>
              </a:rPr>
              <a:pPr algn="ctr"/>
              <a:t>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832627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78150"/>
            <a:ext cx="8401050" cy="5947194"/>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Fija</a:t>
            </a:r>
          </a:p>
          <a:p>
            <a:pPr marL="0" indent="0" algn="just">
              <a:buClr>
                <a:srgbClr val="C00000"/>
              </a:buClr>
              <a:buNone/>
            </a:pPr>
            <a:endParaRPr lang="es-MX" sz="1400" dirty="0"/>
          </a:p>
          <a:p>
            <a:pPr algn="just">
              <a:buClr>
                <a:srgbClr val="C00000"/>
              </a:buClr>
            </a:pPr>
            <a:r>
              <a:rPr lang="es-MX" sz="1400" dirty="0"/>
              <a:t>Durante mayo se mantuvo la estrategia defensiva del portafolio de acuerdo a la situación geopolítica actual, en donde prevalece la incertidumbre sobre los posibles cambios que se puedan dar en el comercio global. En México, el tipo de cambio se ha movido en función de las noticias sobre  el TLCAN. Se espera que la volatilidad continúe e incluso se acentúe. Se propone continuar con la estrategia defensiva del portafolio y buscar oportunidades de inversión en la curva nominal y real, siempre y cuando Banxico este por finalizar la restricción monetaria. </a:t>
            </a:r>
          </a:p>
          <a:p>
            <a:pPr algn="just">
              <a:buClr>
                <a:srgbClr val="C00000"/>
              </a:buClr>
            </a:pPr>
            <a:endParaRPr lang="es-MX" sz="1400" dirty="0"/>
          </a:p>
          <a:p>
            <a:pPr algn="just">
              <a:buClr>
                <a:srgbClr val="C00000"/>
              </a:buClr>
            </a:pPr>
            <a:r>
              <a:rPr lang="es-MX" sz="1400" dirty="0"/>
              <a:t>Durante el periodo se invirtieron $5,993 </a:t>
            </a:r>
            <a:r>
              <a:rPr lang="es-MX" sz="1400" dirty="0" err="1"/>
              <a:t>mdp</a:t>
            </a:r>
            <a:r>
              <a:rPr lang="es-MX" sz="1400" dirty="0"/>
              <a:t> en títulos de deuda revisable a un día y 220 </a:t>
            </a:r>
            <a:r>
              <a:rPr lang="es-MX" sz="1400" dirty="0" err="1"/>
              <a:t>mdp</a:t>
            </a:r>
            <a:r>
              <a:rPr lang="es-MX" sz="1400" dirty="0"/>
              <a:t> de </a:t>
            </a:r>
            <a:r>
              <a:rPr lang="es-MX" sz="1400" dirty="0" err="1"/>
              <a:t>Udibonos</a:t>
            </a:r>
            <a:r>
              <a:rPr lang="es-MX" sz="1400" dirty="0"/>
              <a:t> de corto plazo, así mismo se realizaron ventas por $3,005 mdp. de revisables de 28 días.</a:t>
            </a:r>
          </a:p>
          <a:p>
            <a:pPr algn="just">
              <a:buClr>
                <a:srgbClr val="C00000"/>
              </a:buClr>
            </a:pPr>
            <a:endParaRPr lang="es-MX" sz="1400" dirty="0"/>
          </a:p>
          <a:p>
            <a:pPr algn="just">
              <a:buClr>
                <a:srgbClr val="C00000"/>
              </a:buClr>
            </a:pPr>
            <a:r>
              <a:rPr lang="es-MX" sz="1400" dirty="0"/>
              <a:t>Se continuó con la reestructura de deuda corporativa, realizando ventas $187 </a:t>
            </a:r>
            <a:r>
              <a:rPr lang="es-MX" sz="1400" dirty="0" err="1"/>
              <a:t>mdp</a:t>
            </a:r>
            <a:r>
              <a:rPr lang="es-MX" sz="1400" dirty="0"/>
              <a:t> de CFE. Se participó con $500 mdp en la emisión primaria de deuda de BANCOMEXT (AAA) en formato revisable.  </a:t>
            </a:r>
          </a:p>
          <a:p>
            <a:pPr marL="0" indent="0" algn="just">
              <a:buClr>
                <a:srgbClr val="C00000"/>
              </a:buClr>
              <a:buNone/>
            </a:pPr>
            <a:endParaRPr lang="es-MX" sz="1400" dirty="0"/>
          </a:p>
          <a:p>
            <a:pPr algn="just">
              <a:buClr>
                <a:srgbClr val="C00000"/>
              </a:buClr>
            </a:pPr>
            <a:r>
              <a:rPr lang="es-MX" sz="1400" dirty="0"/>
              <a:t>Se utilizaron inversiones en PRLV´s de la banca de desarrollo (garantía del Gobierno Federal) como instrumento de manejo de liquidez con plazos no mayores a 14 días.</a:t>
            </a:r>
          </a:p>
          <a:p>
            <a:pPr marL="0" indent="0" algn="just">
              <a:buClr>
                <a:srgbClr val="C00000"/>
              </a:buClr>
              <a:buNone/>
            </a:pPr>
            <a:endParaRPr lang="es-ES" sz="1400" dirty="0"/>
          </a:p>
        </p:txBody>
      </p:sp>
      <p:sp>
        <p:nvSpPr>
          <p:cNvPr id="6" name="3 Marcador de número de diapositiva"/>
          <p:cNvSpPr>
            <a:spLocks noGrp="1"/>
          </p:cNvSpPr>
          <p:nvPr>
            <p:ph type="sldNum" sz="quarter" idx="12"/>
          </p:nvPr>
        </p:nvSpPr>
        <p:spPr>
          <a:xfrm>
            <a:off x="8134502" y="6365875"/>
            <a:ext cx="55229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003660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654050"/>
            <a:ext cx="8477250" cy="5702300"/>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Variable y Bonos Bancarios Estructurados </a:t>
            </a:r>
          </a:p>
          <a:p>
            <a:pPr marL="0" indent="0" algn="just">
              <a:buClr>
                <a:srgbClr val="C00000"/>
              </a:buClr>
              <a:buNone/>
            </a:pPr>
            <a:endParaRPr lang="es-MX" sz="1400" b="1" dirty="0"/>
          </a:p>
          <a:p>
            <a:pPr lvl="0" algn="just">
              <a:buClr>
                <a:srgbClr val="C00000"/>
              </a:buClr>
            </a:pPr>
            <a:r>
              <a:rPr lang="es-ES" sz="1400" dirty="0"/>
              <a:t>El apetito por riesgo por parte de los inversionistas globales se ha visto disminuido debido a la moderación del ritmo de crecimiento global, el ciclo de alza de tasas en Estados Unidos y la incertidumbre política, geopolítica y comercial global. Actualmente se tiene 11.0%, en exposición de renta variable, del total de los activos (lo anterior incluyendo Bonos Bancarios Estructurados y Bonos Convertibles).</a:t>
            </a:r>
          </a:p>
          <a:p>
            <a:pPr lvl="0" algn="just">
              <a:buClr>
                <a:srgbClr val="C00000"/>
              </a:buClr>
            </a:pPr>
            <a:endParaRPr lang="es-ES" sz="1400" dirty="0"/>
          </a:p>
          <a:p>
            <a:pPr lvl="0" algn="just">
              <a:buClr>
                <a:srgbClr val="C00000"/>
              </a:buClr>
            </a:pPr>
            <a:r>
              <a:rPr lang="es-ES" sz="1400" dirty="0"/>
              <a:t>Durante el periodo, se ha mantenido la participación en renta variable internacional conservando un portafolio diversificado y buscando optimizar las condiciones de riesgo rendimiento. Se privilegiaría la parte internacional sobre la nacional debido a mejores perspectivas de retorno. Las principales regiones donde se tiene participación son:</a:t>
            </a:r>
          </a:p>
          <a:p>
            <a:pPr marL="0" lvl="0" indent="0" algn="just">
              <a:buClr>
                <a:srgbClr val="C00000"/>
              </a:buClr>
              <a:buNone/>
            </a:pPr>
            <a:endParaRPr lang="es-ES" sz="1400" dirty="0"/>
          </a:p>
          <a:p>
            <a:pPr lvl="1" algn="just">
              <a:buClr>
                <a:srgbClr val="C00000"/>
              </a:buClr>
            </a:pPr>
            <a:r>
              <a:rPr lang="es-ES" sz="1400" b="1" dirty="0"/>
              <a:t>México</a:t>
            </a:r>
            <a:r>
              <a:rPr lang="es-ES" sz="1400" dirty="0"/>
              <a:t>: se acercan las elecciones en México (1 de julio próximo). Adicionalmente, las negociaciones del NAFTA están frenadas y las tensiones políticas con Estados Unidos no han cedido: recientemente, Donald Trump anunció oficialmente la aplicación de aranceles a la importación de acero y aluminio desde México, Canadá y la Unión Europea. Renta variable México representa una exposición del 0.6% del total de los activos del fondo (3.1% incluyendo Fibras).</a:t>
            </a:r>
          </a:p>
          <a:p>
            <a:pPr lvl="1" algn="just">
              <a:buClr>
                <a:srgbClr val="C00000"/>
              </a:buClr>
            </a:pPr>
            <a:endParaRPr lang="es-ES" sz="1400" dirty="0"/>
          </a:p>
          <a:p>
            <a:pPr marL="457200" lvl="1" indent="0" algn="just">
              <a:buClr>
                <a:srgbClr val="C00000"/>
              </a:buClr>
              <a:buNone/>
            </a:pPr>
            <a:endParaRPr lang="es-ES" sz="1400" dirty="0"/>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50443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407664"/>
            <a:ext cx="8606730" cy="6381328"/>
          </a:xfrm>
        </p:spPr>
        <p:txBody>
          <a:bodyPr/>
          <a:lstStyle/>
          <a:p>
            <a:pPr marL="0" indent="0" algn="just">
              <a:buClr>
                <a:srgbClr val="C00000"/>
              </a:buClr>
              <a:buNone/>
            </a:pPr>
            <a:endParaRPr lang="es-MX" sz="1400" b="1" u="sng" dirty="0"/>
          </a:p>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Variable y Bonos Bancarios Estructurados </a:t>
            </a:r>
          </a:p>
          <a:p>
            <a:pPr marL="0" indent="0" algn="just">
              <a:buClr>
                <a:srgbClr val="C00000"/>
              </a:buClr>
              <a:buNone/>
            </a:pPr>
            <a:endParaRPr lang="es-MX" sz="1400" b="1" dirty="0"/>
          </a:p>
          <a:p>
            <a:pPr marL="0" indent="0" algn="just">
              <a:buClr>
                <a:srgbClr val="C00000"/>
              </a:buClr>
              <a:buNone/>
            </a:pPr>
            <a:endParaRPr lang="es-MX" sz="1400" b="1" dirty="0"/>
          </a:p>
          <a:p>
            <a:pPr lvl="1" algn="just">
              <a:buClr>
                <a:srgbClr val="C00000"/>
              </a:buClr>
            </a:pPr>
            <a:r>
              <a:rPr lang="es-ES" sz="1400" b="1" dirty="0"/>
              <a:t>Estados Unidos: </a:t>
            </a:r>
            <a:r>
              <a:rPr lang="es-ES" sz="1400" dirty="0"/>
              <a:t>Los mercados accionarios en EUA han seguido mostrando alta volatilidad, aunque la actividad económica continúa sorprendiendo al alza, por lo que la desaceleración del primer trimestre correspondería a factores estacionales. El principal tema de preocupación es el incremento de la probabilidad de una guerra comercial, lo anterior debido a que el gobierno de Estados Unidos impuso aranceles a las importaciones de hierro, acero y aluminio a Canadá, México y la Unión Europea. Renta variable Estados Unidos representa una exposición del 6.2% del total de los activos del fondo (incluyendo Bonos Bancarios Estructurados y ETF referenciado a “</a:t>
            </a:r>
            <a:r>
              <a:rPr lang="es-ES" sz="1400" dirty="0" err="1"/>
              <a:t>Treasuries</a:t>
            </a:r>
            <a:r>
              <a:rPr lang="es-ES" sz="1400" dirty="0"/>
              <a:t>” de corto plazo).</a:t>
            </a:r>
          </a:p>
          <a:p>
            <a:pPr lvl="1" algn="just">
              <a:buClr>
                <a:srgbClr val="C00000"/>
              </a:buClr>
            </a:pPr>
            <a:endParaRPr lang="es-ES" sz="1400" dirty="0"/>
          </a:p>
          <a:p>
            <a:pPr lvl="1" algn="just">
              <a:buClr>
                <a:srgbClr val="C00000"/>
              </a:buClr>
            </a:pPr>
            <a:r>
              <a:rPr lang="es-ES" sz="1400" b="1" dirty="0"/>
              <a:t>Europa:</a:t>
            </a:r>
            <a:r>
              <a:rPr lang="es-ES" sz="1400" dirty="0"/>
              <a:t> El mercado accionario europeo se ha visto golpeado por datos económicos que sugieren pérdida de “</a:t>
            </a:r>
            <a:r>
              <a:rPr lang="es-ES" sz="1400" dirty="0" err="1"/>
              <a:t>momentum</a:t>
            </a:r>
            <a:r>
              <a:rPr lang="es-ES" sz="1400" dirty="0"/>
              <a:t>”, y ruidos globales y políticos en España e Italia. En Italia se formó, después de una semana, un gobierno de coalición entre los partidos populistas (aunque antagónicos) Liga del norte y el movimiento Cinco Estrellas, la coalición presentó un gabinete presidido por Giuseppe Conte. En España un escándalo en el Partido Popular por contratos irregulares con empresarios terminó con la destitución del primer ministro Mariano Rajoy y la instalación de Pedro Sánchez, del partido Socialista Obrero Español. Renta variable Europa representa una exposición del 1.5% del total de los activos del fondo (2.1% si se incluyen Bonos Bancarios Estructurado.</a:t>
            </a:r>
          </a:p>
          <a:p>
            <a:pPr lvl="1" algn="just">
              <a:buClr>
                <a:srgbClr val="C00000"/>
              </a:buClr>
            </a:pPr>
            <a:endParaRPr lang="es-ES" sz="1400" dirty="0"/>
          </a:p>
          <a:p>
            <a:pPr marL="457200" lvl="1" indent="0" algn="just">
              <a:buClr>
                <a:srgbClr val="C00000"/>
              </a:buClr>
              <a:buNone/>
            </a:pPr>
            <a:endParaRPr lang="es-ES" sz="1400" dirty="0"/>
          </a:p>
        </p:txBody>
      </p:sp>
      <p:sp>
        <p:nvSpPr>
          <p:cNvPr id="5" name="3 Marcador de número de diapositiva"/>
          <p:cNvSpPr>
            <a:spLocks noGrp="1"/>
          </p:cNvSpPr>
          <p:nvPr>
            <p:ph type="sldNum" sz="quarter" idx="12"/>
          </p:nvPr>
        </p:nvSpPr>
        <p:spPr>
          <a:xfrm>
            <a:off x="8172400" y="6310312"/>
            <a:ext cx="552298" cy="365125"/>
          </a:xfrm>
        </p:spPr>
        <p:txBody>
          <a:bodyPr/>
          <a:lstStyle/>
          <a:p>
            <a:pPr algn="ctr"/>
            <a:fld id="{05E83AA4-A00D-4AA0-8FE8-B93C9F3EC141}" type="slidenum">
              <a:rPr lang="es-ES" altLang="es-MX" smtClean="0">
                <a:latin typeface="Century Gothic" panose="020B0502020202020204" pitchFamily="34" charset="0"/>
              </a:rPr>
              <a:pPr algn="ctr"/>
              <a:t>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714630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188640"/>
            <a:ext cx="8477250" cy="6192688"/>
          </a:xfrm>
        </p:spPr>
        <p:txBody>
          <a:bodyPr/>
          <a:lstStyle/>
          <a:p>
            <a:pPr marL="0" indent="0" algn="just">
              <a:buClr>
                <a:srgbClr val="C00000"/>
              </a:buClr>
              <a:buNone/>
            </a:pPr>
            <a:endParaRPr lang="es-MX" sz="1400" b="1" u="sng" dirty="0"/>
          </a:p>
          <a:p>
            <a:pPr marL="0" indent="0" algn="just">
              <a:buClr>
                <a:srgbClr val="C00000"/>
              </a:buClr>
              <a:buNone/>
            </a:pPr>
            <a:endParaRPr lang="es-MX" sz="1400" b="1" u="sng" dirty="0"/>
          </a:p>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Variable y Bonos Bancarios Estructurados </a:t>
            </a:r>
            <a:endParaRPr lang="es-ES" sz="1400" b="1" dirty="0"/>
          </a:p>
          <a:p>
            <a:pPr marL="0" indent="0">
              <a:buNone/>
            </a:pPr>
            <a:endParaRPr lang="es-ES" sz="1400" b="1" dirty="0"/>
          </a:p>
          <a:p>
            <a:pPr lvl="1" algn="just">
              <a:buClr>
                <a:srgbClr val="C00000"/>
              </a:buClr>
            </a:pPr>
            <a:r>
              <a:rPr lang="es-ES" sz="1400" b="1" dirty="0"/>
              <a:t>Japón: </a:t>
            </a:r>
            <a:r>
              <a:rPr lang="es-ES" sz="1400" dirty="0"/>
              <a:t>En Japón la economía se contrajo 0.2% el primer trimestre por una caída en la inversión y un nulo crecimiento en el sector consumo. Sin embargo, se mantiene con sólidos fundamentos macroeconómicos y corporativos. El PMI manufacturero se mantiene en terreno expansivo, alcanzando 52.8 pts. en mayo (vs. 53.8 pts. el mes anterior). Por su parte, la confianza del consumidor se ubica en 44 pts. por sobre los 42 pts. del promedio a 5 años. Renta variable Europa representa una exposición del 1.8% del total de los activos del fondo.</a:t>
            </a:r>
            <a:endParaRPr lang="es-MX" sz="1400" dirty="0"/>
          </a:p>
          <a:p>
            <a:pPr lvl="1" algn="just">
              <a:buClr>
                <a:srgbClr val="C00000"/>
              </a:buClr>
            </a:pPr>
            <a:endParaRPr lang="es-MX" sz="1400" b="1" dirty="0"/>
          </a:p>
          <a:p>
            <a:pPr marL="0" indent="0">
              <a:buNone/>
            </a:pPr>
            <a:r>
              <a:rPr lang="es-MX" sz="1400" b="1" dirty="0"/>
              <a:t>Divisas </a:t>
            </a:r>
          </a:p>
          <a:p>
            <a:pPr marL="0" indent="0">
              <a:buNone/>
            </a:pPr>
            <a:endParaRPr lang="es-MX" sz="1400" dirty="0"/>
          </a:p>
          <a:p>
            <a:pPr algn="just">
              <a:buClr>
                <a:srgbClr val="C00000"/>
              </a:buClr>
            </a:pPr>
            <a:r>
              <a:rPr lang="es-MX" sz="1400" dirty="0">
                <a:cs typeface="Times New Roman"/>
              </a:rPr>
              <a:t>El Fanvit mantiene 10.4% de sus inversiones en valores de renta variable internacional las cuales están vinculadas al movimiento de la divisa en el país en el que se está invirtiendo. Estas inversiones, son las que permiten diversificar el riesgo de invertir preponderantemente en instrumentos de deuda en moneda nacional (86%), sin embargo las fluctuaciones en el tipo de cambio se ven en el portafolio a través de estas inversiones.</a:t>
            </a:r>
          </a:p>
          <a:p>
            <a:pPr algn="just">
              <a:buClr>
                <a:srgbClr val="C00000"/>
              </a:buClr>
            </a:pPr>
            <a:endParaRPr lang="es-MX" sz="1400" dirty="0">
              <a:cs typeface="Times New Roman"/>
            </a:endParaRPr>
          </a:p>
          <a:p>
            <a:pPr algn="just">
              <a:buClr>
                <a:srgbClr val="C00000"/>
              </a:buClr>
            </a:pPr>
            <a:r>
              <a:rPr lang="es-MX" sz="1400" dirty="0">
                <a:cs typeface="Times New Roman"/>
              </a:rPr>
              <a:t>La volatilidad del peso se puede incrementar por lo siguiente: ruptura del TLCAN, reforma fiscal en EU, mayor velocidad en el ritmo de normalización de la política monetaria en los EU y riesgos geopolíticos. </a:t>
            </a:r>
          </a:p>
          <a:p>
            <a:pPr algn="just">
              <a:buClr>
                <a:srgbClr val="C00000"/>
              </a:buClr>
            </a:pPr>
            <a:endParaRPr lang="es-MX" sz="1400" dirty="0">
              <a:cs typeface="Times New Roman"/>
            </a:endParaRPr>
          </a:p>
          <a:p>
            <a:pPr lvl="1" algn="just">
              <a:buClr>
                <a:srgbClr val="C00000"/>
              </a:buClr>
            </a:pPr>
            <a:endParaRPr lang="es-MX" sz="1400" dirty="0"/>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505206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949035"/>
            <a:ext cx="8352928" cy="5072253"/>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Fibras </a:t>
            </a:r>
          </a:p>
          <a:p>
            <a:pPr algn="just">
              <a:buClr>
                <a:srgbClr val="C00000"/>
              </a:buClr>
            </a:pPr>
            <a:r>
              <a:rPr lang="es-MX" sz="1400" dirty="0"/>
              <a:t>Esta clase de activo se va a mantener unos meses más bajo presión en un entorno de ciclo restrictivo por parte de Banxico (3 subidas de 25 pb durante el 2018). No obstante, el sector de Fibras tiene valuaciones atractivas dado que las empresas cotizan por debajo de su valor neto de activos. </a:t>
            </a:r>
          </a:p>
          <a:p>
            <a:pPr algn="just">
              <a:buClr>
                <a:srgbClr val="C00000"/>
              </a:buClr>
            </a:pPr>
            <a:r>
              <a:rPr lang="es-MX" sz="1400" dirty="0"/>
              <a:t>Al tener el portafolio más exposición al sector industrial, ha hecho defensiva nuestra posición en Fibras a pesar de la turbulencia reciente por la incertidumbre de la renegociación del TLCAN. Esto se debe a que, dado que sus ingresos están denominados mayoritariamente en dólares, son más capaces de mantener sus márgenes y dividendos atractivos. </a:t>
            </a:r>
          </a:p>
          <a:p>
            <a:pPr marL="0" indent="0" algn="just">
              <a:buClr>
                <a:srgbClr val="C00000"/>
              </a:buClr>
              <a:buNone/>
            </a:pPr>
            <a:endParaRPr lang="es-MX" sz="1400" b="1" dirty="0"/>
          </a:p>
          <a:p>
            <a:pPr marL="0" indent="0" algn="just">
              <a:buClr>
                <a:srgbClr val="C00000"/>
              </a:buClr>
              <a:buNone/>
            </a:pPr>
            <a:r>
              <a:rPr lang="es-MX" sz="1400" b="1" dirty="0"/>
              <a:t>CKDs</a:t>
            </a:r>
          </a:p>
          <a:p>
            <a:pPr lvl="0" algn="just">
              <a:buClr>
                <a:srgbClr val="C00000"/>
              </a:buClr>
            </a:pPr>
            <a:r>
              <a:rPr lang="es-MX" sz="1400" dirty="0">
                <a:solidFill>
                  <a:prstClr val="black"/>
                </a:solidFill>
              </a:rPr>
              <a:t>En total se han hecho inversiones en 8 CKD’s: </a:t>
            </a:r>
          </a:p>
          <a:p>
            <a:pPr lvl="1" algn="just">
              <a:buClr>
                <a:srgbClr val="C00000"/>
              </a:buClr>
            </a:pPr>
            <a:r>
              <a:rPr lang="es-MX" sz="1400" dirty="0">
                <a:solidFill>
                  <a:prstClr val="black"/>
                </a:solidFill>
              </a:rPr>
              <a:t>5 de bienes raíces (Walton, Prudential, IGS, Alignmex, Quiero casa) </a:t>
            </a:r>
          </a:p>
          <a:p>
            <a:pPr lvl="1" algn="just">
              <a:buClr>
                <a:srgbClr val="C00000"/>
              </a:buClr>
            </a:pPr>
            <a:r>
              <a:rPr lang="es-MX" sz="1400" dirty="0">
                <a:solidFill>
                  <a:prstClr val="black"/>
                </a:solidFill>
              </a:rPr>
              <a:t>2 de infraestructura (CKD Interacciones y EXI).</a:t>
            </a:r>
          </a:p>
          <a:p>
            <a:pPr lvl="1" algn="just">
              <a:buClr>
                <a:srgbClr val="C00000"/>
              </a:buClr>
            </a:pPr>
            <a:r>
              <a:rPr lang="es-MX" sz="1400" dirty="0">
                <a:solidFill>
                  <a:prstClr val="black"/>
                </a:solidFill>
              </a:rPr>
              <a:t>1 de energía (Ainda)</a:t>
            </a:r>
          </a:p>
          <a:p>
            <a:pPr lvl="0" algn="just">
              <a:buClr>
                <a:srgbClr val="C00000"/>
              </a:buClr>
            </a:pPr>
            <a:r>
              <a:rPr lang="es-MX" sz="1400" dirty="0">
                <a:solidFill>
                  <a:prstClr val="black"/>
                </a:solidFill>
              </a:rPr>
              <a:t>El monto comprometido es de 2,150 mdp (1.6% del Fanvit):</a:t>
            </a:r>
          </a:p>
          <a:p>
            <a:pPr lvl="1" algn="just">
              <a:buClr>
                <a:srgbClr val="C00000"/>
              </a:buClr>
            </a:pPr>
            <a:r>
              <a:rPr lang="es-MX" sz="1400" dirty="0">
                <a:solidFill>
                  <a:prstClr val="black"/>
                </a:solidFill>
              </a:rPr>
              <a:t>704 mdp pagados (0.53% Fanvit, 33% del monto comprometido)</a:t>
            </a:r>
          </a:p>
          <a:p>
            <a:pPr lvl="1" algn="just">
              <a:buClr>
                <a:srgbClr val="C00000"/>
              </a:buClr>
            </a:pPr>
            <a:r>
              <a:rPr lang="es-MX" sz="1400" dirty="0">
                <a:solidFill>
                  <a:prstClr val="black"/>
                </a:solidFill>
              </a:rPr>
              <a:t>1,446 mdp por pagar (1.06% del Fanvit)</a:t>
            </a:r>
          </a:p>
        </p:txBody>
      </p:sp>
      <p:sp>
        <p:nvSpPr>
          <p:cNvPr id="8" name="3 Marcador de número de diapositiva"/>
          <p:cNvSpPr>
            <a:spLocks noGrp="1"/>
          </p:cNvSpPr>
          <p:nvPr>
            <p:ph type="sldNum" sz="quarter" idx="12"/>
          </p:nvPr>
        </p:nvSpPr>
        <p:spPr>
          <a:xfrm>
            <a:off x="8172400" y="6309320"/>
            <a:ext cx="552298" cy="365125"/>
          </a:xfrm>
        </p:spPr>
        <p:txBody>
          <a:bodyPr/>
          <a:lstStyle/>
          <a:p>
            <a:pPr algn="ctr"/>
            <a:fld id="{05E83AA4-A00D-4AA0-8FE8-B93C9F3EC141}" type="slidenum">
              <a:rPr lang="es-ES" altLang="es-MX" smtClean="0">
                <a:latin typeface="Century Gothic" panose="020B0502020202020204" pitchFamily="34" charset="0"/>
              </a:rPr>
              <a:pPr algn="ctr"/>
              <a:t>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449293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403648" y="3090913"/>
            <a:ext cx="6756102" cy="711200"/>
          </a:xfrm>
          <a:solidFill>
            <a:schemeClr val="bg1"/>
          </a:solidFill>
          <a:ln>
            <a:noFill/>
          </a:ln>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Cartera</a:t>
            </a:r>
          </a:p>
        </p:txBody>
      </p:sp>
      <p:sp>
        <p:nvSpPr>
          <p:cNvPr id="3" name="Subtítulo 2"/>
          <p:cNvSpPr>
            <a:spLocks noGrp="1"/>
          </p:cNvSpPr>
          <p:nvPr>
            <p:ph type="subTitle" idx="1"/>
          </p:nvPr>
        </p:nvSpPr>
        <p:spPr>
          <a:xfrm>
            <a:off x="1475656" y="3717032"/>
            <a:ext cx="7211144" cy="560387"/>
          </a:xfrm>
          <a:solidFill>
            <a:schemeClr val="bg1"/>
          </a:solidFill>
        </p:spPr>
        <p:txBody>
          <a:bodyPr rtlCol="0">
            <a:normAutofit/>
          </a:bodyPr>
          <a:lstStyle/>
          <a:p>
            <a:pPr fontAlgn="auto">
              <a:spcAft>
                <a:spcPts val="0"/>
              </a:spcAft>
              <a:defRPr/>
            </a:pPr>
            <a:r>
              <a:rPr lang="es-ES" dirty="0">
                <a:latin typeface="Century Gothic" pitchFamily="34" charset="0"/>
              </a:rPr>
              <a:t>Junio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278389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5536" y="59686"/>
            <a:ext cx="4906108" cy="354013"/>
          </a:xfrm>
        </p:spPr>
        <p:txBody>
          <a:bodyPr/>
          <a:lstStyle/>
          <a:p>
            <a:pPr algn="ctr"/>
            <a:r>
              <a:rPr lang="es-MX" sz="2000" b="1" dirty="0">
                <a:latin typeface="Century Gothic" panose="020B0502020202020204" pitchFamily="34" charset="0"/>
              </a:rPr>
              <a:t>Resultado FANVIT </a:t>
            </a:r>
            <a:r>
              <a:rPr lang="es-MX" sz="1400" b="1" dirty="0">
                <a:latin typeface="Century Gothic" panose="020B0502020202020204" pitchFamily="34" charset="0"/>
              </a:rPr>
              <a:t>al 31 de mayo de 2018</a:t>
            </a:r>
            <a:endParaRPr lang="es-MX" sz="2000" b="1" dirty="0">
              <a:latin typeface="Century Gothic" panose="020B0502020202020204" pitchFamily="34" charset="0"/>
            </a:endParaRPr>
          </a:p>
        </p:txBody>
      </p:sp>
      <p:sp>
        <p:nvSpPr>
          <p:cNvPr id="4" name="Marcador de número de diapositiva 3"/>
          <p:cNvSpPr>
            <a:spLocks noGrp="1"/>
          </p:cNvSpPr>
          <p:nvPr>
            <p:ph type="sldNum" sz="quarter" idx="12"/>
          </p:nvPr>
        </p:nvSpPr>
        <p:spPr>
          <a:xfrm>
            <a:off x="8391524" y="6492875"/>
            <a:ext cx="752475" cy="365125"/>
          </a:xfrm>
        </p:spPr>
        <p:txBody>
          <a:bodyPr/>
          <a:lstStyle/>
          <a:p>
            <a:pPr algn="ctr"/>
            <a:fld id="{05E83AA4-A00D-4AA0-8FE8-B93C9F3EC141}" type="slidenum">
              <a:rPr lang="es-ES" altLang="es-MX" smtClean="0">
                <a:latin typeface="Century Gothic" panose="020B0502020202020204" pitchFamily="34" charset="0"/>
              </a:rPr>
              <a:pPr algn="ctr"/>
              <a:t>10</a:t>
            </a:fld>
            <a:endParaRPr lang="es-ES" altLang="es-MX" dirty="0">
              <a:latin typeface="Century Gothic" panose="020B0502020202020204" pitchFamily="34" charset="0"/>
            </a:endParaRPr>
          </a:p>
        </p:txBody>
      </p:sp>
      <p:sp>
        <p:nvSpPr>
          <p:cNvPr id="5" name="CuadroTexto 4"/>
          <p:cNvSpPr txBox="1"/>
          <p:nvPr/>
        </p:nvSpPr>
        <p:spPr>
          <a:xfrm>
            <a:off x="4017215" y="6363112"/>
            <a:ext cx="4708116" cy="338554"/>
          </a:xfrm>
          <a:prstGeom prst="rect">
            <a:avLst/>
          </a:prstGeom>
          <a:noFill/>
        </p:spPr>
        <p:txBody>
          <a:bodyPr wrap="square" rtlCol="0">
            <a:spAutoFit/>
          </a:bodyPr>
          <a:lstStyle/>
          <a:p>
            <a:r>
              <a:rPr lang="es-MX" sz="800" b="1" dirty="0"/>
              <a:t>* Rendimiento anualizado. Suponemos el rendimiento del FANVIT (con gastos) si hubiera invertido únicamente en los activos graficados</a:t>
            </a:r>
          </a:p>
        </p:txBody>
      </p:sp>
      <p:sp>
        <p:nvSpPr>
          <p:cNvPr id="32" name="CuadroTexto 31"/>
          <p:cNvSpPr txBox="1"/>
          <p:nvPr/>
        </p:nvSpPr>
        <p:spPr>
          <a:xfrm>
            <a:off x="0" y="6394595"/>
            <a:ext cx="3934649" cy="338554"/>
          </a:xfrm>
          <a:prstGeom prst="rect">
            <a:avLst/>
          </a:prstGeom>
          <a:noFill/>
        </p:spPr>
        <p:txBody>
          <a:bodyPr wrap="square" rtlCol="0">
            <a:spAutoFit/>
          </a:bodyPr>
          <a:lstStyle/>
          <a:p>
            <a:r>
              <a:rPr lang="es-MX" sz="800" b="1" dirty="0"/>
              <a:t>Fecha: 31 de mayo de 2018. * Suma de Activos Netos de las </a:t>
            </a:r>
            <a:r>
              <a:rPr lang="es-MX" sz="800" b="1" dirty="0" err="1"/>
              <a:t>Siefores</a:t>
            </a:r>
            <a:r>
              <a:rPr lang="es-MX" sz="800" b="1" dirty="0"/>
              <a:t> al 30 de abril.</a:t>
            </a:r>
          </a:p>
          <a:p>
            <a:r>
              <a:rPr lang="es-MX" sz="800" b="1" dirty="0"/>
              <a:t>** VaR Paramétrico al 99% de confianza horizonte a un día.</a:t>
            </a:r>
          </a:p>
        </p:txBody>
      </p:sp>
      <p:sp>
        <p:nvSpPr>
          <p:cNvPr id="18" name="CuadroTexto 17"/>
          <p:cNvSpPr txBox="1"/>
          <p:nvPr/>
        </p:nvSpPr>
        <p:spPr>
          <a:xfrm>
            <a:off x="-25878" y="3561272"/>
            <a:ext cx="4019371" cy="954107"/>
          </a:xfrm>
          <a:prstGeom prst="rect">
            <a:avLst/>
          </a:prstGeom>
          <a:noFill/>
        </p:spPr>
        <p:txBody>
          <a:bodyPr wrap="square" rtlCol="0">
            <a:spAutoFit/>
          </a:bodyPr>
          <a:lstStyle/>
          <a:p>
            <a:r>
              <a:rPr lang="es-MX" sz="800" b="1" dirty="0"/>
              <a:t>El VaR histórico es a horizonte de 1 día con el 99% de confianza ** Sensibilidad por aumento de 1pb en tasas (PV01). *** Sensibilidad por disminución de 1% en Renta Variable (RV). **** Sensibilidad por disminución de 1% en el dólar.</a:t>
            </a:r>
          </a:p>
          <a:p>
            <a:r>
              <a:rPr lang="es-MX" sz="800" b="1" dirty="0"/>
              <a:t>^ Resultado proporcionado por el área de Riesgos. </a:t>
            </a:r>
          </a:p>
          <a:p>
            <a:r>
              <a:rPr lang="es-MX" sz="800" b="1" dirty="0"/>
              <a:t>La atribución al rendimiento es bruto, por lo tanto a los activos netos se le suman los gastos no equiparables, cupones pendientes y compras/ventas por liquidar que equivalen a 118 </a:t>
            </a:r>
            <a:r>
              <a:rPr lang="es-MX" sz="800" b="1" dirty="0" err="1"/>
              <a:t>mdp</a:t>
            </a:r>
            <a:r>
              <a:rPr lang="es-MX" sz="800" b="1" dirty="0"/>
              <a:t>. El resultado podría variar no más del 1% por redondeos.</a:t>
            </a:r>
          </a:p>
        </p:txBody>
      </p:sp>
      <p:sp>
        <p:nvSpPr>
          <p:cNvPr id="13" name="2 Marcador de contenido"/>
          <p:cNvSpPr txBox="1">
            <a:spLocks/>
          </p:cNvSpPr>
          <p:nvPr/>
        </p:nvSpPr>
        <p:spPr>
          <a:xfrm>
            <a:off x="0" y="6617956"/>
            <a:ext cx="744820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000" dirty="0">
                <a:solidFill>
                  <a:prstClr val="black"/>
                </a:solidFill>
                <a:latin typeface="Century Gothic" panose="020B0502020202020204" pitchFamily="34" charset="0"/>
              </a:rPr>
              <a:t>Fuente: Elaborado por la Gerencia Sr. Coordinación de Inversiones del Infonavit con datos al 31 de mayo de 2018.</a:t>
            </a:r>
          </a:p>
        </p:txBody>
      </p:sp>
      <p:sp>
        <p:nvSpPr>
          <p:cNvPr id="12" name="CuadroTexto 11"/>
          <p:cNvSpPr txBox="1"/>
          <p:nvPr/>
        </p:nvSpPr>
        <p:spPr>
          <a:xfrm>
            <a:off x="3934648" y="3452628"/>
            <a:ext cx="4716816" cy="215444"/>
          </a:xfrm>
          <a:prstGeom prst="rect">
            <a:avLst/>
          </a:prstGeom>
          <a:noFill/>
        </p:spPr>
        <p:txBody>
          <a:bodyPr wrap="square" rtlCol="0">
            <a:spAutoFit/>
          </a:bodyPr>
          <a:lstStyle/>
          <a:p>
            <a:r>
              <a:rPr lang="es-MX" sz="800" b="1" dirty="0"/>
              <a:t>Calculado del 31 dic 2017 al 31 de mayo del 2018 con base en el “valor del portafolio”.</a:t>
            </a:r>
          </a:p>
        </p:txBody>
      </p:sp>
      <p:pic>
        <p:nvPicPr>
          <p:cNvPr id="9" name="Imagen 8"/>
          <p:cNvPicPr>
            <a:picLocks noChangeAspect="1"/>
          </p:cNvPicPr>
          <p:nvPr/>
        </p:nvPicPr>
        <p:blipFill>
          <a:blip r:embed="rId3"/>
          <a:stretch>
            <a:fillRect/>
          </a:stretch>
        </p:blipFill>
        <p:spPr>
          <a:xfrm>
            <a:off x="25788" y="4468056"/>
            <a:ext cx="3834716" cy="1976662"/>
          </a:xfrm>
          <a:prstGeom prst="rect">
            <a:avLst/>
          </a:prstGeom>
        </p:spPr>
      </p:pic>
      <p:pic>
        <p:nvPicPr>
          <p:cNvPr id="11" name="Imagen 10"/>
          <p:cNvPicPr>
            <a:picLocks noChangeAspect="1"/>
          </p:cNvPicPr>
          <p:nvPr/>
        </p:nvPicPr>
        <p:blipFill>
          <a:blip r:embed="rId4"/>
          <a:stretch>
            <a:fillRect/>
          </a:stretch>
        </p:blipFill>
        <p:spPr>
          <a:xfrm>
            <a:off x="3934649" y="3649244"/>
            <a:ext cx="5209350" cy="2713868"/>
          </a:xfrm>
          <a:prstGeom prst="rect">
            <a:avLst/>
          </a:prstGeom>
        </p:spPr>
      </p:pic>
      <p:pic>
        <p:nvPicPr>
          <p:cNvPr id="14" name="Imagen 13"/>
          <p:cNvPicPr>
            <a:picLocks noChangeAspect="1"/>
          </p:cNvPicPr>
          <p:nvPr/>
        </p:nvPicPr>
        <p:blipFill>
          <a:blip r:embed="rId5"/>
          <a:stretch>
            <a:fillRect/>
          </a:stretch>
        </p:blipFill>
        <p:spPr>
          <a:xfrm>
            <a:off x="3909452" y="473816"/>
            <a:ext cx="3829659" cy="2978812"/>
          </a:xfrm>
          <a:prstGeom prst="rect">
            <a:avLst/>
          </a:prstGeom>
        </p:spPr>
      </p:pic>
      <p:pic>
        <p:nvPicPr>
          <p:cNvPr id="15" name="Imagen 14">
            <a:extLst>
              <a:ext uri="{FF2B5EF4-FFF2-40B4-BE49-F238E27FC236}">
                <a16:creationId xmlns="" xmlns:a16="http://schemas.microsoft.com/office/drawing/2014/main" id="{37F7BD3D-1653-4006-AC6F-E16802A357CF}"/>
              </a:ext>
            </a:extLst>
          </p:cNvPr>
          <p:cNvPicPr>
            <a:picLocks noChangeAspect="1"/>
          </p:cNvPicPr>
          <p:nvPr/>
        </p:nvPicPr>
        <p:blipFill>
          <a:blip r:embed="rId6"/>
          <a:stretch>
            <a:fillRect/>
          </a:stretch>
        </p:blipFill>
        <p:spPr>
          <a:xfrm>
            <a:off x="25788" y="491068"/>
            <a:ext cx="3834912" cy="3104708"/>
          </a:xfrm>
          <a:prstGeom prst="rect">
            <a:avLst/>
          </a:prstGeom>
        </p:spPr>
      </p:pic>
    </p:spTree>
    <p:extLst>
      <p:ext uri="{BB962C8B-B14F-4D97-AF65-F5344CB8AC3E}">
        <p14:creationId xmlns:p14="http://schemas.microsoft.com/office/powerpoint/2010/main" val="1480983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229"/>
            <a:ext cx="6419056"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mayo de 2018</a:t>
            </a:r>
          </a:p>
        </p:txBody>
      </p:sp>
      <p:sp>
        <p:nvSpPr>
          <p:cNvPr id="3" name="2 Marcador de número de diapositiva"/>
          <p:cNvSpPr>
            <a:spLocks noGrp="1"/>
          </p:cNvSpPr>
          <p:nvPr>
            <p:ph type="sldNum" sz="quarter" idx="12"/>
          </p:nvPr>
        </p:nvSpPr>
        <p:spPr>
          <a:xfrm>
            <a:off x="8460432" y="6424873"/>
            <a:ext cx="442392"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11</a:t>
            </a:fld>
            <a:endParaRPr lang="es-ES" altLang="es-MX" dirty="0">
              <a:latin typeface="Century Gothic" panose="020B0502020202020204" pitchFamily="34" charset="0"/>
            </a:endParaRPr>
          </a:p>
        </p:txBody>
      </p:sp>
      <p:sp>
        <p:nvSpPr>
          <p:cNvPr id="6" name="1 Título"/>
          <p:cNvSpPr txBox="1">
            <a:spLocks/>
          </p:cNvSpPr>
          <p:nvPr/>
        </p:nvSpPr>
        <p:spPr bwMode="auto">
          <a:xfrm>
            <a:off x="0" y="6440643"/>
            <a:ext cx="7692724" cy="41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Los Bonos Estructurados con exposición a capitales se incluyen dentro del apartado de Renta Variable.</a:t>
            </a:r>
          </a:p>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a:t>
            </a:r>
            <a:r>
              <a:rPr lang="es-MX" sz="1000" dirty="0">
                <a:solidFill>
                  <a:prstClr val="black"/>
                </a:solidFill>
                <a:latin typeface="Century Gothic" panose="020B0502020202020204" pitchFamily="34" charset="0"/>
              </a:rPr>
              <a:t>Coordinación de Inversiones</a:t>
            </a:r>
            <a:r>
              <a:rPr lang="es-MX" sz="1000" dirty="0">
                <a:solidFill>
                  <a:schemeClr val="tx1"/>
                </a:solidFill>
                <a:latin typeface="Century Gothic" panose="020B0502020202020204" pitchFamily="34" charset="0"/>
              </a:rPr>
              <a:t> del Infonavit </a:t>
            </a:r>
            <a:r>
              <a:rPr lang="es-ES" sz="1000" dirty="0">
                <a:solidFill>
                  <a:schemeClr val="tx1"/>
                </a:solidFill>
                <a:latin typeface="Century Gothic" panose="020B0502020202020204" pitchFamily="34" charset="0"/>
              </a:rPr>
              <a:t>con datos al 31 de mayo de 2018.</a:t>
            </a:r>
            <a:endParaRPr lang="es-MX" sz="1000" dirty="0">
              <a:solidFill>
                <a:schemeClr val="tx1"/>
              </a:solidFill>
              <a:latin typeface="Century Gothic" panose="020B0502020202020204" pitchFamily="34" charset="0"/>
            </a:endParaRPr>
          </a:p>
        </p:txBody>
      </p:sp>
      <p:pic>
        <p:nvPicPr>
          <p:cNvPr id="7" name="Imagen 4"/>
          <p:cNvPicPr>
            <a:picLocks noChangeAspect="1"/>
          </p:cNvPicPr>
          <p:nvPr/>
        </p:nvPicPr>
        <p:blipFill>
          <a:blip r:embed="rId2"/>
          <a:stretch>
            <a:fillRect/>
          </a:stretch>
        </p:blipFill>
        <p:spPr>
          <a:xfrm>
            <a:off x="34505" y="720006"/>
            <a:ext cx="7692724" cy="5720637"/>
          </a:xfrm>
          <a:prstGeom prst="rect">
            <a:avLst/>
          </a:prstGeom>
        </p:spPr>
      </p:pic>
    </p:spTree>
    <p:extLst>
      <p:ext uri="{BB962C8B-B14F-4D97-AF65-F5344CB8AC3E}">
        <p14:creationId xmlns:p14="http://schemas.microsoft.com/office/powerpoint/2010/main" val="837084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número de diapositiva"/>
          <p:cNvSpPr>
            <a:spLocks noGrp="1"/>
          </p:cNvSpPr>
          <p:nvPr>
            <p:ph type="sldNum" sz="quarter" idx="12"/>
          </p:nvPr>
        </p:nvSpPr>
        <p:spPr>
          <a:xfrm>
            <a:off x="6709874" y="6432773"/>
            <a:ext cx="2133600" cy="365125"/>
          </a:xfrm>
        </p:spPr>
        <p:txBody>
          <a:bodyPr/>
          <a:lstStyle/>
          <a:p>
            <a:fld id="{05E83AA4-A00D-4AA0-8FE8-B93C9F3EC141}" type="slidenum">
              <a:rPr lang="es-ES" altLang="es-MX" smtClean="0">
                <a:latin typeface="Century Gothic" panose="020B0502020202020204" pitchFamily="34" charset="0"/>
              </a:rPr>
              <a:pPr/>
              <a:t>12</a:t>
            </a:fld>
            <a:endParaRPr lang="es-ES" altLang="es-MX" dirty="0">
              <a:latin typeface="Century Gothic" panose="020B0502020202020204" pitchFamily="34" charset="0"/>
            </a:endParaRPr>
          </a:p>
        </p:txBody>
      </p:sp>
      <p:sp>
        <p:nvSpPr>
          <p:cNvPr id="9" name="CuadroTexto 8"/>
          <p:cNvSpPr txBox="1"/>
          <p:nvPr/>
        </p:nvSpPr>
        <p:spPr>
          <a:xfrm>
            <a:off x="4554795" y="6329947"/>
            <a:ext cx="3221879" cy="338554"/>
          </a:xfrm>
          <a:prstGeom prst="rect">
            <a:avLst/>
          </a:prstGeom>
          <a:noFill/>
        </p:spPr>
        <p:txBody>
          <a:bodyPr wrap="square" rtlCol="0">
            <a:spAutoFit/>
          </a:bodyPr>
          <a:lstStyle/>
          <a:p>
            <a:r>
              <a:rPr lang="es-MX" sz="800" b="1" dirty="0">
                <a:solidFill>
                  <a:prstClr val="black"/>
                </a:solidFill>
              </a:rPr>
              <a:t>* En monedas se está contabilizando “Renta Variable en Divisas” más la chequera en dólares. La suma de los porcentajes será superior al 100%</a:t>
            </a:r>
          </a:p>
        </p:txBody>
      </p:sp>
      <p:sp>
        <p:nvSpPr>
          <p:cNvPr id="2" name="1 Título"/>
          <p:cNvSpPr>
            <a:spLocks noGrp="1"/>
          </p:cNvSpPr>
          <p:nvPr>
            <p:ph type="title"/>
          </p:nvPr>
        </p:nvSpPr>
        <p:spPr>
          <a:xfrm>
            <a:off x="457200" y="177504"/>
            <a:ext cx="6419056"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mayo de 2018</a:t>
            </a:r>
            <a:endParaRPr lang="es-MX" sz="2000" b="1" dirty="0">
              <a:latin typeface="Century Gothic" panose="020B0502020202020204" pitchFamily="34" charset="0"/>
            </a:endParaRPr>
          </a:p>
        </p:txBody>
      </p:sp>
      <p:sp>
        <p:nvSpPr>
          <p:cNvPr id="7" name="2 Marcador de contenido">
            <a:extLst>
              <a:ext uri="{FF2B5EF4-FFF2-40B4-BE49-F238E27FC236}">
                <a16:creationId xmlns="" xmlns:a16="http://schemas.microsoft.com/office/drawing/2014/main" id="{EF18AB58-F467-4703-B9FD-5A29D971F253}"/>
              </a:ext>
            </a:extLst>
          </p:cNvPr>
          <p:cNvSpPr txBox="1">
            <a:spLocks/>
          </p:cNvSpPr>
          <p:nvPr/>
        </p:nvSpPr>
        <p:spPr>
          <a:xfrm>
            <a:off x="-23078" y="6610422"/>
            <a:ext cx="744820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000" dirty="0">
                <a:solidFill>
                  <a:prstClr val="black"/>
                </a:solidFill>
                <a:latin typeface="Century Gothic" panose="020B0502020202020204" pitchFamily="34" charset="0"/>
              </a:rPr>
              <a:t>Fuente: Elaborado por la Gerencia Sr. Coordinación de Inversiones del Infonavit con datos al 31 de mayo de 2018.</a:t>
            </a:r>
          </a:p>
        </p:txBody>
      </p:sp>
      <p:pic>
        <p:nvPicPr>
          <p:cNvPr id="5" name="Imagen 4"/>
          <p:cNvPicPr>
            <a:picLocks noChangeAspect="1"/>
          </p:cNvPicPr>
          <p:nvPr/>
        </p:nvPicPr>
        <p:blipFill>
          <a:blip r:embed="rId2"/>
          <a:stretch>
            <a:fillRect/>
          </a:stretch>
        </p:blipFill>
        <p:spPr>
          <a:xfrm>
            <a:off x="88072" y="629845"/>
            <a:ext cx="7598064" cy="5729142"/>
          </a:xfrm>
          <a:prstGeom prst="rect">
            <a:avLst/>
          </a:prstGeom>
        </p:spPr>
      </p:pic>
    </p:spTree>
    <p:extLst>
      <p:ext uri="{BB962C8B-B14F-4D97-AF65-F5344CB8AC3E}">
        <p14:creationId xmlns:p14="http://schemas.microsoft.com/office/powerpoint/2010/main" val="3890191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1523" y="175650"/>
            <a:ext cx="7504677" cy="1251670"/>
          </a:xfrm>
        </p:spPr>
        <p:txBody>
          <a:bodyPr/>
          <a:lstStyle/>
          <a:p>
            <a:r>
              <a:rPr lang="es-MX" sz="2000" b="1" dirty="0">
                <a:latin typeface="Century Gothic" panose="020B0502020202020204" pitchFamily="34" charset="0"/>
              </a:rPr>
              <a:t>Resultado FANVIT </a:t>
            </a:r>
            <a:r>
              <a:rPr lang="es-MX" sz="1400" b="1" dirty="0">
                <a:latin typeface="Century Gothic" panose="020B0502020202020204" pitchFamily="34" charset="0"/>
              </a:rPr>
              <a:t>al 31 de mayo de 2018</a:t>
            </a:r>
            <a:br>
              <a:rPr lang="es-MX" sz="1400" b="1" dirty="0">
                <a:latin typeface="Century Gothic" panose="020B0502020202020204" pitchFamily="34" charset="0"/>
              </a:rPr>
            </a:br>
            <a:r>
              <a:rPr lang="es-MX" sz="1600" b="1" dirty="0">
                <a:latin typeface="Century Gothic" panose="020B0502020202020204" pitchFamily="34" charset="0"/>
              </a:rPr>
              <a:t>Plazo Promedio Ponderado y Tasa de Rendimiento a Vencimiento</a:t>
            </a:r>
            <a:br>
              <a:rPr lang="es-MX" sz="1600" b="1" dirty="0">
                <a:latin typeface="Century Gothic" panose="020B0502020202020204" pitchFamily="34" charset="0"/>
              </a:rPr>
            </a:br>
            <a:endParaRPr lang="es-MX" sz="1600" b="1" dirty="0">
              <a:latin typeface="Century Gothic" panose="020B0502020202020204" pitchFamily="34" charset="0"/>
            </a:endParaRPr>
          </a:p>
        </p:txBody>
      </p:sp>
      <p:sp>
        <p:nvSpPr>
          <p:cNvPr id="4" name="Marcador de número de diapositiva 3"/>
          <p:cNvSpPr>
            <a:spLocks noGrp="1"/>
          </p:cNvSpPr>
          <p:nvPr>
            <p:ph type="sldNum" sz="quarter" idx="12"/>
          </p:nvPr>
        </p:nvSpPr>
        <p:spPr>
          <a:xfrm>
            <a:off x="8391524" y="6492875"/>
            <a:ext cx="752475" cy="365125"/>
          </a:xfrm>
        </p:spPr>
        <p:txBody>
          <a:bodyPr/>
          <a:lstStyle/>
          <a:p>
            <a:pPr algn="ctr"/>
            <a:fld id="{05E83AA4-A00D-4AA0-8FE8-B93C9F3EC141}" type="slidenum">
              <a:rPr lang="es-ES" altLang="es-MX" smtClean="0">
                <a:latin typeface="Century Gothic" panose="020B0502020202020204" pitchFamily="34" charset="0"/>
              </a:rPr>
              <a:pPr algn="ctr"/>
              <a:t>13</a:t>
            </a:fld>
            <a:endParaRPr lang="es-ES" altLang="es-MX" dirty="0">
              <a:latin typeface="Century Gothic" panose="020B0502020202020204" pitchFamily="34" charset="0"/>
            </a:endParaRPr>
          </a:p>
        </p:txBody>
      </p:sp>
      <p:sp>
        <p:nvSpPr>
          <p:cNvPr id="7" name="2 Marcador de contenido">
            <a:extLst>
              <a:ext uri="{FF2B5EF4-FFF2-40B4-BE49-F238E27FC236}">
                <a16:creationId xmlns="" xmlns:a16="http://schemas.microsoft.com/office/drawing/2014/main" id="{AE571A9D-82A2-40E3-BFBA-B93EE27E18FA}"/>
              </a:ext>
            </a:extLst>
          </p:cNvPr>
          <p:cNvSpPr txBox="1">
            <a:spLocks/>
          </p:cNvSpPr>
          <p:nvPr/>
        </p:nvSpPr>
        <p:spPr>
          <a:xfrm>
            <a:off x="0" y="6617956"/>
            <a:ext cx="744820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000" dirty="0">
                <a:solidFill>
                  <a:prstClr val="black"/>
                </a:solidFill>
                <a:latin typeface="Century Gothic" panose="020B0502020202020204" pitchFamily="34" charset="0"/>
              </a:rPr>
              <a:t>Fuente: Elaborado por la Gerencia Sr. Coordinación de Inversiones del Infonavit con datos al 31 de mayo de 2018.</a:t>
            </a:r>
          </a:p>
        </p:txBody>
      </p:sp>
      <p:pic>
        <p:nvPicPr>
          <p:cNvPr id="5" name="Imagen 4"/>
          <p:cNvPicPr>
            <a:picLocks noChangeAspect="1"/>
          </p:cNvPicPr>
          <p:nvPr/>
        </p:nvPicPr>
        <p:blipFill>
          <a:blip r:embed="rId3"/>
          <a:stretch>
            <a:fillRect/>
          </a:stretch>
        </p:blipFill>
        <p:spPr>
          <a:xfrm>
            <a:off x="110089" y="1515761"/>
            <a:ext cx="8901395" cy="4380356"/>
          </a:xfrm>
          <a:prstGeom prst="rect">
            <a:avLst/>
          </a:prstGeom>
        </p:spPr>
      </p:pic>
    </p:spTree>
    <p:extLst>
      <p:ext uri="{BB962C8B-B14F-4D97-AF65-F5344CB8AC3E}">
        <p14:creationId xmlns:p14="http://schemas.microsoft.com/office/powerpoint/2010/main" val="2764979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7283152" cy="994122"/>
          </a:xfrm>
        </p:spPr>
        <p:txBody>
          <a:bodyPr/>
          <a:lstStyle/>
          <a:p>
            <a:r>
              <a:rPr lang="es-MX" sz="2000" b="1" dirty="0">
                <a:latin typeface="Century Gothic" panose="020B0502020202020204" pitchFamily="34" charset="0"/>
              </a:rPr>
              <a:t>Atribución de rendimiento bruto (anualizado)</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14</a:t>
            </a:fld>
            <a:endParaRPr lang="es-ES" altLang="es-MX" dirty="0">
              <a:latin typeface="Century Gothic" panose="020B0502020202020204" pitchFamily="34" charset="0"/>
            </a:endParaRPr>
          </a:p>
        </p:txBody>
      </p:sp>
      <p:sp>
        <p:nvSpPr>
          <p:cNvPr id="8" name="2 Marcador de contenido"/>
          <p:cNvSpPr txBox="1">
            <a:spLocks/>
          </p:cNvSpPr>
          <p:nvPr/>
        </p:nvSpPr>
        <p:spPr>
          <a:xfrm>
            <a:off x="179512" y="662319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err="1">
                <a:latin typeface="Century Gothic" panose="020B0502020202020204" pitchFamily="34" charset="0"/>
              </a:rPr>
              <a:t>Covaf</a:t>
            </a:r>
            <a:r>
              <a:rPr lang="es-MX" sz="900" dirty="0">
                <a:latin typeface="Century Gothic" panose="020B0502020202020204" pitchFamily="34" charset="0"/>
              </a:rPr>
              <a:t> y custodio</a:t>
            </a:r>
          </a:p>
        </p:txBody>
      </p:sp>
      <p:sp>
        <p:nvSpPr>
          <p:cNvPr id="7" name="2 Marcador de contenido"/>
          <p:cNvSpPr txBox="1">
            <a:spLocks/>
          </p:cNvSpPr>
          <p:nvPr/>
        </p:nvSpPr>
        <p:spPr>
          <a:xfrm>
            <a:off x="457200" y="5774886"/>
            <a:ext cx="5712938" cy="81152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800" dirty="0">
                <a:latin typeface="Century Gothic" panose="020B0502020202020204" pitchFamily="34" charset="0"/>
              </a:rPr>
              <a:t>* Del cierre del 30 de abril de 2018 al cierre del 31 de mayo de 2018.</a:t>
            </a:r>
          </a:p>
          <a:p>
            <a:pPr marL="0" indent="0">
              <a:spcBef>
                <a:spcPts val="0"/>
              </a:spcBef>
              <a:spcAft>
                <a:spcPts val="600"/>
              </a:spcAft>
              <a:buClr>
                <a:srgbClr val="CD0000"/>
              </a:buClr>
              <a:buSzPct val="110000"/>
              <a:buNone/>
            </a:pPr>
            <a:r>
              <a:rPr lang="es-MX" sz="800" dirty="0">
                <a:latin typeface="Century Gothic" panose="020B0502020202020204" pitchFamily="34" charset="0"/>
              </a:rPr>
              <a:t>** Del cierre del 31 de diciembre de 2017 al cierre del 31 de mayo de 2018.</a:t>
            </a:r>
          </a:p>
          <a:p>
            <a:pPr marL="0" indent="0">
              <a:spcBef>
                <a:spcPts val="0"/>
              </a:spcBef>
              <a:spcAft>
                <a:spcPts val="600"/>
              </a:spcAft>
              <a:buClr>
                <a:srgbClr val="CD0000"/>
              </a:buClr>
              <a:buSzPct val="110000"/>
              <a:buNone/>
            </a:pPr>
            <a:r>
              <a:rPr lang="es-MX" sz="800" dirty="0">
                <a:latin typeface="Century Gothic" panose="020B0502020202020204" pitchFamily="34" charset="0"/>
              </a:rPr>
              <a:t>*** Del cierre del 31 de mayo de 2017 al cierre del 31 de mayo de 2018.</a:t>
            </a:r>
          </a:p>
          <a:p>
            <a:pPr marL="0" indent="0">
              <a:spcBef>
                <a:spcPts val="0"/>
              </a:spcBef>
              <a:spcAft>
                <a:spcPts val="600"/>
              </a:spcAft>
              <a:buClr>
                <a:srgbClr val="CD0000"/>
              </a:buClr>
              <a:buSzPct val="110000"/>
              <a:buNone/>
            </a:pPr>
            <a:r>
              <a:rPr lang="es-MX" sz="800" dirty="0">
                <a:latin typeface="Century Gothic" panose="020B0502020202020204" pitchFamily="34" charset="0"/>
              </a:rPr>
              <a:t>Nota: Cifras en millones de pesos.</a:t>
            </a:r>
          </a:p>
        </p:txBody>
      </p:sp>
      <p:graphicFrame>
        <p:nvGraphicFramePr>
          <p:cNvPr id="9" name="Tabla 8">
            <a:extLst>
              <a:ext uri="{FF2B5EF4-FFF2-40B4-BE49-F238E27FC236}">
                <a16:creationId xmlns="" xmlns:a16="http://schemas.microsoft.com/office/drawing/2014/main" id="{0E42DAB3-6814-4CEF-9993-7C8E349BB404}"/>
              </a:ext>
            </a:extLst>
          </p:cNvPr>
          <p:cNvGraphicFramePr>
            <a:graphicFrameLocks noGrp="1"/>
          </p:cNvGraphicFramePr>
          <p:nvPr>
            <p:extLst>
              <p:ext uri="{D42A27DB-BD31-4B8C-83A1-F6EECF244321}">
                <p14:modId xmlns:p14="http://schemas.microsoft.com/office/powerpoint/2010/main" val="2204870027"/>
              </p:ext>
            </p:extLst>
          </p:nvPr>
        </p:nvGraphicFramePr>
        <p:xfrm>
          <a:off x="565200" y="1418400"/>
          <a:ext cx="7937501" cy="4295775"/>
        </p:xfrm>
        <a:graphic>
          <a:graphicData uri="http://schemas.openxmlformats.org/drawingml/2006/table">
            <a:tbl>
              <a:tblPr/>
              <a:tblGrid>
                <a:gridCol w="239081">
                  <a:extLst>
                    <a:ext uri="{9D8B030D-6E8A-4147-A177-3AD203B41FA5}">
                      <a16:colId xmlns="" xmlns:a16="http://schemas.microsoft.com/office/drawing/2014/main" val="2736521438"/>
                    </a:ext>
                  </a:extLst>
                </a:gridCol>
                <a:gridCol w="1224096">
                  <a:extLst>
                    <a:ext uri="{9D8B030D-6E8A-4147-A177-3AD203B41FA5}">
                      <a16:colId xmlns="" xmlns:a16="http://schemas.microsoft.com/office/drawing/2014/main" val="2052625237"/>
                    </a:ext>
                  </a:extLst>
                </a:gridCol>
                <a:gridCol w="1243223">
                  <a:extLst>
                    <a:ext uri="{9D8B030D-6E8A-4147-A177-3AD203B41FA5}">
                      <a16:colId xmlns="" xmlns:a16="http://schemas.microsoft.com/office/drawing/2014/main" val="1703305820"/>
                    </a:ext>
                  </a:extLst>
                </a:gridCol>
                <a:gridCol w="851130">
                  <a:extLst>
                    <a:ext uri="{9D8B030D-6E8A-4147-A177-3AD203B41FA5}">
                      <a16:colId xmlns="" xmlns:a16="http://schemas.microsoft.com/office/drawing/2014/main" val="3526562571"/>
                    </a:ext>
                  </a:extLst>
                </a:gridCol>
                <a:gridCol w="1243223">
                  <a:extLst>
                    <a:ext uri="{9D8B030D-6E8A-4147-A177-3AD203B41FA5}">
                      <a16:colId xmlns="" xmlns:a16="http://schemas.microsoft.com/office/drawing/2014/main" val="3471325687"/>
                    </a:ext>
                  </a:extLst>
                </a:gridCol>
                <a:gridCol w="851130">
                  <a:extLst>
                    <a:ext uri="{9D8B030D-6E8A-4147-A177-3AD203B41FA5}">
                      <a16:colId xmlns="" xmlns:a16="http://schemas.microsoft.com/office/drawing/2014/main" val="345212481"/>
                    </a:ext>
                  </a:extLst>
                </a:gridCol>
                <a:gridCol w="1243223">
                  <a:extLst>
                    <a:ext uri="{9D8B030D-6E8A-4147-A177-3AD203B41FA5}">
                      <a16:colId xmlns="" xmlns:a16="http://schemas.microsoft.com/office/drawing/2014/main" val="136204717"/>
                    </a:ext>
                  </a:extLst>
                </a:gridCol>
                <a:gridCol w="1042395">
                  <a:extLst>
                    <a:ext uri="{9D8B030D-6E8A-4147-A177-3AD203B41FA5}">
                      <a16:colId xmlns="" xmlns:a16="http://schemas.microsoft.com/office/drawing/2014/main" val="2240175133"/>
                    </a:ext>
                  </a:extLst>
                </a:gridCol>
              </a:tblGrid>
              <a:tr h="190500">
                <a:tc rowSpan="2" gridSpan="2">
                  <a:txBody>
                    <a:bodyPr/>
                    <a:lstStyle/>
                    <a:p>
                      <a:pPr algn="ctr" fontAlgn="ctr"/>
                      <a:r>
                        <a:rPr lang="en-US" sz="1100" b="1" i="0" u="none" strike="noStrike">
                          <a:solidFill>
                            <a:srgbClr val="FFFFFF"/>
                          </a:solidFill>
                          <a:effectLst/>
                          <a:latin typeface="Century Gothic" panose="020B0502020202020204" pitchFamily="34" charset="0"/>
                        </a:rPr>
                        <a:t>Clase de activo</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rowSpan="2" hMerge="1">
                  <a:txBody>
                    <a:bodyPr/>
                    <a:lstStyle/>
                    <a:p>
                      <a:endParaRPr lang="en-US"/>
                    </a:p>
                  </a:txBody>
                  <a:tcPr/>
                </a:tc>
                <a:tc gridSpan="2">
                  <a:txBody>
                    <a:bodyPr/>
                    <a:lstStyle/>
                    <a:p>
                      <a:pPr algn="ctr" fontAlgn="b"/>
                      <a:r>
                        <a:rPr lang="en-US" sz="1100" b="1" i="0" u="none" strike="noStrike">
                          <a:solidFill>
                            <a:srgbClr val="FFFFFF"/>
                          </a:solidFill>
                          <a:effectLst/>
                          <a:latin typeface="Century Gothic" panose="020B0502020202020204" pitchFamily="34" charset="0"/>
                        </a:rPr>
                        <a:t>Mayo 2018*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tc gridSpan="2">
                  <a:txBody>
                    <a:bodyPr/>
                    <a:lstStyle/>
                    <a:p>
                      <a:pPr algn="ctr" fontAlgn="b"/>
                      <a:r>
                        <a:rPr lang="en-US" sz="1100" b="1" i="0" u="none" strike="noStrike">
                          <a:solidFill>
                            <a:srgbClr val="FFFFFF"/>
                          </a:solidFill>
                          <a:effectLst/>
                          <a:latin typeface="Century Gothic" panose="020B0502020202020204" pitchFamily="34" charset="0"/>
                        </a:rPr>
                        <a:t>2018**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tc gridSpan="2">
                  <a:txBody>
                    <a:bodyPr/>
                    <a:lstStyle/>
                    <a:p>
                      <a:pPr algn="ctr" fontAlgn="b"/>
                      <a:r>
                        <a:rPr lang="en-US" sz="1100" b="1" i="0" u="none" strike="noStrike" dirty="0" err="1">
                          <a:solidFill>
                            <a:srgbClr val="FFFFFF"/>
                          </a:solidFill>
                          <a:effectLst/>
                          <a:latin typeface="Century Gothic" panose="020B0502020202020204" pitchFamily="34" charset="0"/>
                        </a:rPr>
                        <a:t>Últimos</a:t>
                      </a:r>
                      <a:r>
                        <a:rPr lang="en-US" sz="1100" b="1" i="0" u="none" strike="noStrike" dirty="0">
                          <a:solidFill>
                            <a:srgbClr val="FFFFFF"/>
                          </a:solidFill>
                          <a:effectLst/>
                          <a:latin typeface="Century Gothic" panose="020B0502020202020204" pitchFamily="34" charset="0"/>
                        </a:rPr>
                        <a:t> 12 </a:t>
                      </a:r>
                      <a:r>
                        <a:rPr lang="en-US" sz="1100" b="1" i="0" u="none" strike="noStrike" dirty="0" err="1">
                          <a:solidFill>
                            <a:srgbClr val="FFFFFF"/>
                          </a:solidFill>
                          <a:effectLst/>
                          <a:latin typeface="Century Gothic" panose="020B0502020202020204" pitchFamily="34" charset="0"/>
                        </a:rPr>
                        <a:t>meses</a:t>
                      </a:r>
                      <a:r>
                        <a:rPr lang="en-US" sz="1100" b="1" i="0" u="none" strike="noStrike" dirty="0">
                          <a:solidFill>
                            <a:srgbClr val="FFFFFF"/>
                          </a:solidFill>
                          <a:effectLst/>
                          <a:latin typeface="Century Gothic" panose="020B0502020202020204" pitchFamily="34" charset="0"/>
                        </a:rPr>
                        <a:t>***</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extLst>
                  <a:ext uri="{0D108BD9-81ED-4DB2-BD59-A6C34878D82A}">
                    <a16:rowId xmlns="" xmlns:a16="http://schemas.microsoft.com/office/drawing/2014/main" val="159739277"/>
                  </a:ext>
                </a:extLst>
              </a:tr>
              <a:tr h="200025">
                <a:tc gridSpan="2" vMerge="1">
                  <a:txBody>
                    <a:bodyPr/>
                    <a:lstStyle/>
                    <a:p>
                      <a:endParaRPr lang="en-US"/>
                    </a:p>
                  </a:txBody>
                  <a:tcPr/>
                </a:tc>
                <a:tc hMerge="1" vMerge="1">
                  <a:txBody>
                    <a:bodyPr/>
                    <a:lstStyle/>
                    <a:p>
                      <a:endParaRPr lang="en-US"/>
                    </a:p>
                  </a:txBody>
                  <a:tcPr/>
                </a:tc>
                <a:tc>
                  <a:txBody>
                    <a:bodyPr/>
                    <a:lstStyle/>
                    <a:p>
                      <a:pPr algn="ctr" fontAlgn="b"/>
                      <a:r>
                        <a:rPr lang="en-US" sz="1100" b="1" i="0" u="none" strike="noStrike">
                          <a:solidFill>
                            <a:srgbClr val="FFFFFF"/>
                          </a:solidFill>
                          <a:effectLst/>
                          <a:latin typeface="Century Gothic" panose="020B0502020202020204" pitchFamily="34" charset="0"/>
                        </a:rPr>
                        <a:t>Resultado (mdp)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Atribución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Resultado (mdp)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Atribución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Resultado (mdp)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Atribución</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 xmlns:a16="http://schemas.microsoft.com/office/drawing/2014/main" val="2926631630"/>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Liquidez</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dirty="0">
                          <a:solidFill>
                            <a:srgbClr val="000000"/>
                          </a:solidFill>
                          <a:effectLst/>
                          <a:latin typeface="Century Gothic" panose="020B0502020202020204" pitchFamily="34" charset="0"/>
                        </a:rPr>
                        <a:t>                     115.5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1.0%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399.8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0.7%</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761.2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0.6%</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3630153861"/>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Renta variable total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775.0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6.7%</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156.4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1,288.1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1.0%</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 xmlns:a16="http://schemas.microsoft.com/office/drawing/2014/main" val="2020866513"/>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RV internacional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796.8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6.9%</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198.1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0.3%</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1,336.9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1186385885"/>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RV nacional</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C00000"/>
                          </a:solidFill>
                          <a:effectLst/>
                          <a:latin typeface="Century Gothic" panose="020B0502020202020204" pitchFamily="34" charset="0"/>
                        </a:rPr>
                        <a:t>- 21.8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C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C00000"/>
                          </a:solidFill>
                          <a:effectLst/>
                          <a:latin typeface="Century Gothic" panose="020B0502020202020204" pitchFamily="34" charset="0"/>
                        </a:rPr>
                        <a:t>- 41.6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C00000"/>
                          </a:solidFill>
                          <a:effectLst/>
                          <a:latin typeface="Century Gothic" panose="020B0502020202020204" pitchFamily="34" charset="0"/>
                        </a:rPr>
                        <a:t>-0.1%</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C00000"/>
                          </a:solidFill>
                          <a:effectLst/>
                          <a:latin typeface="Century Gothic" panose="020B0502020202020204" pitchFamily="34" charset="0"/>
                        </a:rPr>
                        <a:t>- 48.8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C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266464467"/>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Deuda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C00000"/>
                          </a:solidFill>
                          <a:effectLst/>
                          <a:latin typeface="Century Gothic" panose="020B0502020202020204" pitchFamily="34" charset="0"/>
                        </a:rPr>
                        <a:t>- 178.3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-1.6%</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2,426.1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4.5%</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6,278.8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5.1%</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 xmlns:a16="http://schemas.microsoft.com/office/drawing/2014/main" val="2344521032"/>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nominal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C00000"/>
                          </a:solidFill>
                          <a:effectLst/>
                          <a:latin typeface="Century Gothic" panose="020B0502020202020204" pitchFamily="34" charset="0"/>
                        </a:rPr>
                        <a:t>- 128.2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C00000"/>
                          </a:solidFill>
                          <a:effectLst/>
                          <a:latin typeface="Century Gothic" panose="020B0502020202020204" pitchFamily="34" charset="0"/>
                        </a:rPr>
                        <a:t>-1.1%</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229.3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0.4%</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627.6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0.5%</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916143688"/>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real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C00000"/>
                          </a:solidFill>
                          <a:effectLst/>
                          <a:latin typeface="Century Gothic" panose="020B0502020202020204" pitchFamily="34" charset="0"/>
                        </a:rPr>
                        <a:t>- 10.6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C00000"/>
                          </a:solidFill>
                          <a:effectLst/>
                          <a:latin typeface="Century Gothic" panose="020B0502020202020204" pitchFamily="34" charset="0"/>
                        </a:rPr>
                        <a:t>-0.1%</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87.8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273.2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1558937637"/>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revisable</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C00000"/>
                          </a:solidFill>
                          <a:effectLst/>
                          <a:latin typeface="Century Gothic" panose="020B0502020202020204" pitchFamily="34" charset="0"/>
                        </a:rPr>
                        <a:t>- 1.9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C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132.3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320.8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0.3%</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2289777408"/>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Guber revisable</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194.8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1.7%</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981.8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1.8%</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2,282.2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1.8%</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56135078"/>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Nominal guber</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C00000"/>
                          </a:solidFill>
                          <a:effectLst/>
                          <a:latin typeface="Century Gothic" panose="020B0502020202020204" pitchFamily="34" charset="0"/>
                        </a:rPr>
                        <a:t>- 148.2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C00000"/>
                          </a:solidFill>
                          <a:effectLst/>
                          <a:latin typeface="Century Gothic" panose="020B0502020202020204" pitchFamily="34" charset="0"/>
                        </a:rPr>
                        <a:t>-1.3%</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362.5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0.7%</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726.2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0.6%</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1573128481"/>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PRLV</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19.5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41.0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0.1%</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133.2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4052933622"/>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Paraestatal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C00000"/>
                          </a:solidFill>
                          <a:effectLst/>
                          <a:latin typeface="Century Gothic" panose="020B0502020202020204" pitchFamily="34" charset="0"/>
                        </a:rPr>
                        <a:t>- 39.9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C00000"/>
                          </a:solidFill>
                          <a:effectLst/>
                          <a:latin typeface="Century Gothic" panose="020B0502020202020204" pitchFamily="34" charset="0"/>
                        </a:rPr>
                        <a:t>-0.3%</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211.2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0.4%</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576.3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0.5%</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3492953115"/>
                  </a:ext>
                </a:extLst>
              </a:tr>
              <a:tr h="219075">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Real guber</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C00000"/>
                          </a:solidFill>
                          <a:effectLst/>
                          <a:latin typeface="Century Gothic" panose="020B0502020202020204" pitchFamily="34" charset="0"/>
                        </a:rPr>
                        <a:t>- 63.9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C00000"/>
                          </a:solidFill>
                          <a:effectLst/>
                          <a:latin typeface="Century Gothic" panose="020B0502020202020204" pitchFamily="34" charset="0"/>
                        </a:rPr>
                        <a:t>-0.6%</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380.2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0.7%</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1,339.3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1.1%</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9180284"/>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Estructurados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C00000"/>
                          </a:solidFill>
                          <a:effectLst/>
                          <a:latin typeface="Century Gothic" panose="020B0502020202020204" pitchFamily="34" charset="0"/>
                        </a:rPr>
                        <a:t>- 8.9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-0.1%</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24.4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105.1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 xmlns:a16="http://schemas.microsoft.com/office/drawing/2014/main" val="362395956"/>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Notas est. RF</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1.9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9.0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20.7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269910048"/>
                  </a:ext>
                </a:extLst>
              </a:tr>
              <a:tr h="219075">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Notas est. RV</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C00000"/>
                          </a:solidFill>
                          <a:effectLst/>
                          <a:latin typeface="Century Gothic" panose="020B0502020202020204" pitchFamily="34" charset="0"/>
                        </a:rPr>
                        <a:t>- 10.8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C00000"/>
                          </a:solidFill>
                          <a:effectLst/>
                          <a:latin typeface="Century Gothic" panose="020B0502020202020204" pitchFamily="34" charset="0"/>
                        </a:rPr>
                        <a:t>-0.1%</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15.4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84.4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50459962"/>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Fibras y CKDes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a:solidFill>
                            <a:srgbClr val="C00000"/>
                          </a:solidFill>
                          <a:effectLst/>
                          <a:latin typeface="Century Gothic" panose="020B0502020202020204" pitchFamily="34" charset="0"/>
                        </a:rPr>
                        <a:t>- 25.9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6.3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19.8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2661363777"/>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Divisas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0.1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- 0.2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0.7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1790474762"/>
                  </a:ext>
                </a:extLst>
              </a:tr>
              <a:tr h="200025">
                <a:tc gridSpan="2">
                  <a:txBody>
                    <a:bodyPr/>
                    <a:lstStyle/>
                    <a:p>
                      <a:pPr algn="l" fontAlgn="b"/>
                      <a:r>
                        <a:rPr lang="en-US" sz="1100" b="1" i="0" u="none" strike="noStrike" dirty="0">
                          <a:solidFill>
                            <a:srgbClr val="FFFFFF"/>
                          </a:solidFill>
                          <a:effectLst/>
                          <a:latin typeface="Century Gothic" panose="020B0502020202020204" pitchFamily="34" charset="0"/>
                        </a:rPr>
                        <a:t>TOTAL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a:txBody>
                    <a:bodyPr/>
                    <a:lstStyle/>
                    <a:p>
                      <a:pPr algn="r" fontAlgn="b"/>
                      <a:r>
                        <a:rPr lang="en-US" sz="1100" b="1" i="0" u="none" strike="noStrike">
                          <a:solidFill>
                            <a:srgbClr val="FFFFFF"/>
                          </a:solidFill>
                          <a:effectLst/>
                          <a:latin typeface="Century Gothic" panose="020B0502020202020204" pitchFamily="34" charset="0"/>
                        </a:rPr>
                        <a:t>                     677.6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1100" b="1" i="0" u="none" strike="noStrike">
                          <a:solidFill>
                            <a:srgbClr val="FFFFFF"/>
                          </a:solidFill>
                          <a:effectLst/>
                          <a:latin typeface="Century Gothic" panose="020B0502020202020204" pitchFamily="34" charset="0"/>
                        </a:rPr>
                        <a:t>5.8%</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1100" b="1" i="0" u="none" strike="noStrike">
                          <a:solidFill>
                            <a:srgbClr val="FFFFFF"/>
                          </a:solidFill>
                          <a:effectLst/>
                          <a:latin typeface="Century Gothic" panose="020B0502020202020204" pitchFamily="34" charset="0"/>
                        </a:rPr>
                        <a:t>                  3,013.0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1100" b="1" i="0" u="none" strike="noStrike">
                          <a:solidFill>
                            <a:srgbClr val="FFFFFF"/>
                          </a:solidFill>
                          <a:effectLst/>
                          <a:latin typeface="Century Gothic" panose="020B0502020202020204" pitchFamily="34" charset="0"/>
                        </a:rPr>
                        <a:t>5.5%</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1100" b="1" i="0" u="none" strike="noStrike">
                          <a:solidFill>
                            <a:srgbClr val="FFFFFF"/>
                          </a:solidFill>
                          <a:effectLst/>
                          <a:latin typeface="Century Gothic" panose="020B0502020202020204" pitchFamily="34" charset="0"/>
                        </a:rPr>
                        <a:t>                  8,453.7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1100" b="1" i="0" u="none" strike="noStrike" dirty="0">
                          <a:solidFill>
                            <a:srgbClr val="FFFFFF"/>
                          </a:solidFill>
                          <a:effectLst/>
                          <a:latin typeface="Century Gothic" panose="020B0502020202020204" pitchFamily="34" charset="0"/>
                        </a:rPr>
                        <a:t>6.7%</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 xmlns:a16="http://schemas.microsoft.com/office/drawing/2014/main" val="2940248487"/>
                  </a:ext>
                </a:extLst>
              </a:tr>
            </a:tbl>
          </a:graphicData>
        </a:graphic>
      </p:graphicFrame>
    </p:spTree>
    <p:extLst>
      <p:ext uri="{BB962C8B-B14F-4D97-AF65-F5344CB8AC3E}">
        <p14:creationId xmlns:p14="http://schemas.microsoft.com/office/powerpoint/2010/main" val="1986291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188640"/>
            <a:ext cx="7283152" cy="1008112"/>
          </a:xfrm>
        </p:spPr>
        <p:txBody>
          <a:bodyPr/>
          <a:lstStyle/>
          <a:p>
            <a:r>
              <a:rPr lang="es-MX" sz="2000" b="1" dirty="0">
                <a:latin typeface="Century Gothic" panose="020B0502020202020204" pitchFamily="34" charset="0"/>
              </a:rPr>
              <a:t>Resultado por mes durante 2018</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15</a:t>
            </a:fld>
            <a:endParaRPr lang="es-ES" altLang="es-MX" dirty="0">
              <a:latin typeface="Century Gothic" panose="020B0502020202020204" pitchFamily="34" charset="0"/>
            </a:endParaRPr>
          </a:p>
        </p:txBody>
      </p:sp>
      <p:sp>
        <p:nvSpPr>
          <p:cNvPr id="8"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err="1">
                <a:latin typeface="Century Gothic" panose="020B0502020202020204" pitchFamily="34" charset="0"/>
              </a:rPr>
              <a:t>Covaf</a:t>
            </a:r>
            <a:r>
              <a:rPr lang="es-MX" sz="900" dirty="0">
                <a:latin typeface="Century Gothic" panose="020B0502020202020204" pitchFamily="34" charset="0"/>
              </a:rPr>
              <a:t> y custodio</a:t>
            </a:r>
          </a:p>
        </p:txBody>
      </p:sp>
      <p:graphicFrame>
        <p:nvGraphicFramePr>
          <p:cNvPr id="9" name="Gráfico 8">
            <a:extLst>
              <a:ext uri="{FF2B5EF4-FFF2-40B4-BE49-F238E27FC236}">
                <a16:creationId xmlns="" xmlns:a16="http://schemas.microsoft.com/office/drawing/2014/main" id="{12275471-B85F-4D19-80AA-C3A0CDDAF77E}"/>
              </a:ext>
            </a:extLst>
          </p:cNvPr>
          <p:cNvGraphicFramePr>
            <a:graphicFrameLocks noGrp="1"/>
          </p:cNvGraphicFramePr>
          <p:nvPr>
            <p:extLst>
              <p:ext uri="{D42A27DB-BD31-4B8C-83A1-F6EECF244321}">
                <p14:modId xmlns:p14="http://schemas.microsoft.com/office/powerpoint/2010/main" val="3857989575"/>
              </p:ext>
            </p:extLst>
          </p:nvPr>
        </p:nvGraphicFramePr>
        <p:xfrm>
          <a:off x="863944" y="1478832"/>
          <a:ext cx="7416112" cy="487751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40755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 xmlns:a16="http://schemas.microsoft.com/office/drawing/2014/main" id="{DA259792-B560-458F-BEAF-E07040E7D5E0}"/>
              </a:ext>
            </a:extLst>
          </p:cNvPr>
          <p:cNvPicPr>
            <a:picLocks noChangeAspect="1"/>
          </p:cNvPicPr>
          <p:nvPr/>
        </p:nvPicPr>
        <p:blipFill>
          <a:blip r:embed="rId2"/>
          <a:stretch>
            <a:fillRect/>
          </a:stretch>
        </p:blipFill>
        <p:spPr>
          <a:xfrm>
            <a:off x="338282" y="1207145"/>
            <a:ext cx="8467435" cy="5149205"/>
          </a:xfrm>
          <a:prstGeom prst="rect">
            <a:avLst/>
          </a:prstGeom>
        </p:spPr>
      </p:pic>
      <p:sp>
        <p:nvSpPr>
          <p:cNvPr id="2" name="Título 1"/>
          <p:cNvSpPr>
            <a:spLocks noGrp="1"/>
          </p:cNvSpPr>
          <p:nvPr>
            <p:ph type="title"/>
          </p:nvPr>
        </p:nvSpPr>
        <p:spPr>
          <a:xfrm>
            <a:off x="160638" y="274939"/>
            <a:ext cx="7579714" cy="932206"/>
          </a:xfrm>
        </p:spPr>
        <p:txBody>
          <a:bodyPr/>
          <a:lstStyle/>
          <a:p>
            <a:r>
              <a:rPr lang="es-MX" sz="2000" b="1" dirty="0">
                <a:latin typeface="Century Gothic" panose="020B0502020202020204" pitchFamily="34" charset="0"/>
              </a:rPr>
              <a:t>Riesgo Rendimiento </a:t>
            </a:r>
            <a:r>
              <a:rPr lang="es-MX" sz="1400" b="1" dirty="0">
                <a:latin typeface="Century Gothic" panose="020B0502020202020204" pitchFamily="34" charset="0"/>
              </a:rPr>
              <a:t>FANVIT vs Sistema al 31 de mayo 2018</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16</a:t>
            </a:fld>
            <a:endParaRPr lang="es-ES" altLang="es-MX" dirty="0">
              <a:latin typeface="Century Gothic" panose="020B0502020202020204" pitchFamily="34" charset="0"/>
            </a:endParaRPr>
          </a:p>
        </p:txBody>
      </p:sp>
      <p:sp>
        <p:nvSpPr>
          <p:cNvPr id="10" name="2 Marcador de contenido">
            <a:extLst>
              <a:ext uri="{FF2B5EF4-FFF2-40B4-BE49-F238E27FC236}">
                <a16:creationId xmlns="" xmlns:a16="http://schemas.microsoft.com/office/drawing/2014/main" id="{53A6C202-5FF2-415A-9D99-D68530E75D91}"/>
              </a:ext>
            </a:extLst>
          </p:cNvPr>
          <p:cNvSpPr txBox="1">
            <a:spLocks/>
          </p:cNvSpPr>
          <p:nvPr/>
        </p:nvSpPr>
        <p:spPr>
          <a:xfrm>
            <a:off x="0" y="6605537"/>
            <a:ext cx="7700743"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000" dirty="0">
                <a:solidFill>
                  <a:prstClr val="black"/>
                </a:solidFill>
                <a:latin typeface="Century Gothic" panose="020B0502020202020204" pitchFamily="34" charset="0"/>
              </a:rPr>
              <a:t>Fuente: Elaborado por la Gerencia Sr. de Coordinación de Inversiones del Infonavit con datos al 31 de mayo de 2018.</a:t>
            </a:r>
          </a:p>
        </p:txBody>
      </p:sp>
      <p:sp>
        <p:nvSpPr>
          <p:cNvPr id="5" name="Rectángulo 4">
            <a:extLst>
              <a:ext uri="{FF2B5EF4-FFF2-40B4-BE49-F238E27FC236}">
                <a16:creationId xmlns="" xmlns:a16="http://schemas.microsoft.com/office/drawing/2014/main" id="{8016E83D-EB72-4C7C-B969-20230CB503B1}"/>
              </a:ext>
            </a:extLst>
          </p:cNvPr>
          <p:cNvSpPr/>
          <p:nvPr/>
        </p:nvSpPr>
        <p:spPr>
          <a:xfrm>
            <a:off x="755576" y="6021288"/>
            <a:ext cx="1944216" cy="144016"/>
          </a:xfrm>
          <a:prstGeom prst="rect">
            <a:avLst/>
          </a:prstGeom>
          <a:solidFill>
            <a:schemeClr val="bg1"/>
          </a:solidFill>
          <a:ln>
            <a:no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Re</a:t>
            </a:r>
          </a:p>
        </p:txBody>
      </p:sp>
      <p:sp>
        <p:nvSpPr>
          <p:cNvPr id="7" name="2 Marcador de contenido">
            <a:extLst>
              <a:ext uri="{FF2B5EF4-FFF2-40B4-BE49-F238E27FC236}">
                <a16:creationId xmlns="" xmlns:a16="http://schemas.microsoft.com/office/drawing/2014/main" id="{32BE89FE-826A-4879-B24C-732B9FF46138}"/>
              </a:ext>
            </a:extLst>
          </p:cNvPr>
          <p:cNvSpPr txBox="1">
            <a:spLocks/>
          </p:cNvSpPr>
          <p:nvPr/>
        </p:nvSpPr>
        <p:spPr>
          <a:xfrm>
            <a:off x="54024" y="6409579"/>
            <a:ext cx="7700743"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000" dirty="0">
                <a:solidFill>
                  <a:prstClr val="black"/>
                </a:solidFill>
                <a:latin typeface="Century Gothic" panose="020B0502020202020204" pitchFamily="34" charset="0"/>
              </a:rPr>
              <a:t>RV: Exposición promedio a la renta variable. </a:t>
            </a:r>
          </a:p>
        </p:txBody>
      </p:sp>
    </p:spTree>
    <p:extLst>
      <p:ext uri="{BB962C8B-B14F-4D97-AF65-F5344CB8AC3E}">
        <p14:creationId xmlns:p14="http://schemas.microsoft.com/office/powerpoint/2010/main" val="32402541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 xmlns:a16="http://schemas.microsoft.com/office/drawing/2014/main" id="{CEBE9ACC-B72B-40DD-B9A3-861DBF69F18A}"/>
              </a:ext>
            </a:extLst>
          </p:cNvPr>
          <p:cNvSpPr>
            <a:spLocks noGrp="1"/>
          </p:cNvSpPr>
          <p:nvPr>
            <p:ph type="title"/>
          </p:nvPr>
        </p:nvSpPr>
        <p:spPr>
          <a:xfrm>
            <a:off x="342734" y="188640"/>
            <a:ext cx="7397618" cy="902569"/>
          </a:xfrm>
        </p:spPr>
        <p:txBody>
          <a:bodyPr>
            <a:noAutofit/>
          </a:bodyPr>
          <a:lstStyle/>
          <a:p>
            <a:r>
              <a:rPr lang="es-MX" sz="2000" b="1" dirty="0">
                <a:latin typeface="Century Gothic" panose="020B0502020202020204" pitchFamily="34" charset="0"/>
              </a:rPr>
              <a:t>Curva de tasas nominales gubernamentales</a:t>
            </a:r>
            <a:br>
              <a:rPr lang="es-MX" sz="2000" b="1" dirty="0">
                <a:latin typeface="Century Gothic" panose="020B0502020202020204" pitchFamily="34" charset="0"/>
              </a:rPr>
            </a:br>
            <a:r>
              <a:rPr lang="es-MX" sz="1400" b="1" dirty="0">
                <a:latin typeface="Century Gothic" panose="020B0502020202020204" pitchFamily="34" charset="0"/>
              </a:rPr>
              <a:t>(cambio en puntos base)</a:t>
            </a:r>
            <a:endParaRPr lang="en-US" sz="1400" b="1" dirty="0">
              <a:latin typeface="Century Gothic" panose="020B0502020202020204" pitchFamily="34" charset="0"/>
            </a:endParaRPr>
          </a:p>
        </p:txBody>
      </p:sp>
      <p:sp>
        <p:nvSpPr>
          <p:cNvPr id="6" name="CuadroTexto 5">
            <a:extLst>
              <a:ext uri="{FF2B5EF4-FFF2-40B4-BE49-F238E27FC236}">
                <a16:creationId xmlns="" xmlns:a16="http://schemas.microsoft.com/office/drawing/2014/main" id="{0AA06229-9054-44C5-AA81-92F9C31A4ED1}"/>
              </a:ext>
            </a:extLst>
          </p:cNvPr>
          <p:cNvSpPr txBox="1"/>
          <p:nvPr/>
        </p:nvSpPr>
        <p:spPr>
          <a:xfrm>
            <a:off x="0" y="6561921"/>
            <a:ext cx="3856382" cy="246221"/>
          </a:xfrm>
          <a:prstGeom prst="rect">
            <a:avLst/>
          </a:prstGeom>
          <a:noFill/>
        </p:spPr>
        <p:txBody>
          <a:bodyPr wrap="square" rtlCol="0">
            <a:spAutoFit/>
          </a:bodyPr>
          <a:lstStyle/>
          <a:p>
            <a:r>
              <a:rPr lang="es-MX" sz="1000" dirty="0">
                <a:latin typeface="Century Gothic" panose="020B0502020202020204" pitchFamily="34" charset="0"/>
              </a:rPr>
              <a:t>Fuente: Bloomberg</a:t>
            </a:r>
            <a:endParaRPr lang="en-US" sz="1000" dirty="0">
              <a:latin typeface="Century Gothic" panose="020B0502020202020204" pitchFamily="34" charset="0"/>
            </a:endParaRPr>
          </a:p>
        </p:txBody>
      </p:sp>
      <p:sp>
        <p:nvSpPr>
          <p:cNvPr id="7" name="Marcador de número de diapositiva 3"/>
          <p:cNvSpPr>
            <a:spLocks noGrp="1"/>
          </p:cNvSpPr>
          <p:nvPr>
            <p:ph type="sldNum" sz="quarter" idx="12"/>
          </p:nvPr>
        </p:nvSpPr>
        <p:spPr>
          <a:xfrm>
            <a:off x="6553200" y="6356350"/>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17</a:t>
            </a:fld>
            <a:endParaRPr lang="es-ES" altLang="es-MX" dirty="0">
              <a:latin typeface="Century Gothic" panose="020B0502020202020204" pitchFamily="34" charset="0"/>
            </a:endParaRPr>
          </a:p>
        </p:txBody>
      </p:sp>
      <p:sp>
        <p:nvSpPr>
          <p:cNvPr id="8" name="2 Marcador de contenido">
            <a:extLst>
              <a:ext uri="{FF2B5EF4-FFF2-40B4-BE49-F238E27FC236}">
                <a16:creationId xmlns="" xmlns:a16="http://schemas.microsoft.com/office/drawing/2014/main" id="{2037DDD9-7CB1-4823-B559-4AA8C592CD83}"/>
              </a:ext>
            </a:extLst>
          </p:cNvPr>
          <p:cNvSpPr txBox="1">
            <a:spLocks/>
          </p:cNvSpPr>
          <p:nvPr/>
        </p:nvSpPr>
        <p:spPr>
          <a:xfrm>
            <a:off x="133988" y="6328784"/>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Cifras al cierre del 31 de mayo de 2018</a:t>
            </a:r>
          </a:p>
        </p:txBody>
      </p:sp>
      <p:pic>
        <p:nvPicPr>
          <p:cNvPr id="5" name="Imagen 4">
            <a:extLst>
              <a:ext uri="{FF2B5EF4-FFF2-40B4-BE49-F238E27FC236}">
                <a16:creationId xmlns="" xmlns:a16="http://schemas.microsoft.com/office/drawing/2014/main" id="{75D1E74A-4F8A-4E54-A681-80FFC951BBD0}"/>
              </a:ext>
            </a:extLst>
          </p:cNvPr>
          <p:cNvPicPr>
            <a:picLocks noChangeAspect="1"/>
          </p:cNvPicPr>
          <p:nvPr/>
        </p:nvPicPr>
        <p:blipFill>
          <a:blip r:embed="rId2"/>
          <a:stretch>
            <a:fillRect/>
          </a:stretch>
        </p:blipFill>
        <p:spPr>
          <a:xfrm>
            <a:off x="438554" y="1238024"/>
            <a:ext cx="8266892" cy="2572735"/>
          </a:xfrm>
          <a:prstGeom prst="rect">
            <a:avLst/>
          </a:prstGeom>
        </p:spPr>
      </p:pic>
      <p:pic>
        <p:nvPicPr>
          <p:cNvPr id="15" name="Imagen 14">
            <a:extLst>
              <a:ext uri="{FF2B5EF4-FFF2-40B4-BE49-F238E27FC236}">
                <a16:creationId xmlns="" xmlns:a16="http://schemas.microsoft.com/office/drawing/2014/main" id="{5DBE1402-492D-4EA0-850D-BFB3E1550734}"/>
              </a:ext>
            </a:extLst>
          </p:cNvPr>
          <p:cNvPicPr>
            <a:picLocks noChangeAspect="1"/>
          </p:cNvPicPr>
          <p:nvPr/>
        </p:nvPicPr>
        <p:blipFill>
          <a:blip r:embed="rId3"/>
          <a:stretch>
            <a:fillRect/>
          </a:stretch>
        </p:blipFill>
        <p:spPr>
          <a:xfrm>
            <a:off x="438554" y="3744395"/>
            <a:ext cx="8266892" cy="2572735"/>
          </a:xfrm>
          <a:prstGeom prst="rect">
            <a:avLst/>
          </a:prstGeom>
        </p:spPr>
      </p:pic>
    </p:spTree>
    <p:extLst>
      <p:ext uri="{BB962C8B-B14F-4D97-AF65-F5344CB8AC3E}">
        <p14:creationId xmlns:p14="http://schemas.microsoft.com/office/powerpoint/2010/main" val="16363390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3">
            <a:extLst>
              <a:ext uri="{FF2B5EF4-FFF2-40B4-BE49-F238E27FC236}">
                <a16:creationId xmlns="" xmlns:a16="http://schemas.microsoft.com/office/drawing/2014/main" id="{7B6506A7-ED28-4DB2-94B1-21676AB199C2}"/>
              </a:ext>
            </a:extLst>
          </p:cNvPr>
          <p:cNvSpPr txBox="1">
            <a:spLocks/>
          </p:cNvSpPr>
          <p:nvPr/>
        </p:nvSpPr>
        <p:spPr>
          <a:xfrm>
            <a:off x="342734" y="188640"/>
            <a:ext cx="7397618" cy="902569"/>
          </a:xfrm>
          <a:prstGeom prst="rect">
            <a:avLst/>
          </a:prstGeom>
        </p:spPr>
        <p:txBody>
          <a:bodyPr vert="horz" lIns="91440" tIns="45720" rIns="91440" bIns="45720" rtlCol="0" anchor="ctr">
            <a:no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000" b="1" dirty="0">
                <a:latin typeface="Century Gothic" panose="020B0502020202020204" pitchFamily="34" charset="0"/>
              </a:rPr>
              <a:t>Curva de tasas reales gubernamentales</a:t>
            </a:r>
            <a:endParaRPr lang="es-MX" sz="2400" b="1" dirty="0">
              <a:latin typeface="Century Gothic" panose="020B0502020202020204" pitchFamily="34" charset="0"/>
            </a:endParaRPr>
          </a:p>
          <a:p>
            <a:r>
              <a:rPr lang="es-MX" sz="1400" b="1" dirty="0">
                <a:latin typeface="Century Gothic" panose="020B0502020202020204" pitchFamily="34" charset="0"/>
              </a:rPr>
              <a:t>(cambio en puntos base)</a:t>
            </a:r>
            <a:endParaRPr lang="en-US" sz="1400" b="1" dirty="0">
              <a:latin typeface="Century Gothic" panose="020B0502020202020204" pitchFamily="34" charset="0"/>
            </a:endParaRPr>
          </a:p>
        </p:txBody>
      </p:sp>
      <p:sp>
        <p:nvSpPr>
          <p:cNvPr id="11" name="CuadroTexto 10">
            <a:extLst>
              <a:ext uri="{FF2B5EF4-FFF2-40B4-BE49-F238E27FC236}">
                <a16:creationId xmlns="" xmlns:a16="http://schemas.microsoft.com/office/drawing/2014/main" id="{697F7258-3D94-42C2-8A8D-8F59A894C1B9}"/>
              </a:ext>
            </a:extLst>
          </p:cNvPr>
          <p:cNvSpPr txBox="1"/>
          <p:nvPr/>
        </p:nvSpPr>
        <p:spPr>
          <a:xfrm>
            <a:off x="0" y="6561921"/>
            <a:ext cx="3856382" cy="246221"/>
          </a:xfrm>
          <a:prstGeom prst="rect">
            <a:avLst/>
          </a:prstGeom>
          <a:noFill/>
        </p:spPr>
        <p:txBody>
          <a:bodyPr wrap="square" rtlCol="0">
            <a:spAutoFit/>
          </a:bodyPr>
          <a:lstStyle/>
          <a:p>
            <a:r>
              <a:rPr lang="es-MX" sz="1000" dirty="0">
                <a:latin typeface="Century Gothic" panose="020B0502020202020204" pitchFamily="34" charset="0"/>
              </a:rPr>
              <a:t>Fuente: Bloomberg</a:t>
            </a:r>
            <a:endParaRPr lang="en-US" sz="1000" dirty="0">
              <a:latin typeface="Century Gothic" panose="020B0502020202020204" pitchFamily="34" charset="0"/>
            </a:endParaRPr>
          </a:p>
        </p:txBody>
      </p:sp>
      <p:sp>
        <p:nvSpPr>
          <p:cNvPr id="6" name="Marcador de número de diapositiva 3"/>
          <p:cNvSpPr>
            <a:spLocks noGrp="1"/>
          </p:cNvSpPr>
          <p:nvPr>
            <p:ph type="sldNum" sz="quarter" idx="12"/>
          </p:nvPr>
        </p:nvSpPr>
        <p:spPr>
          <a:xfrm>
            <a:off x="6553200" y="6356350"/>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18</a:t>
            </a:fld>
            <a:endParaRPr lang="es-ES" altLang="es-MX" dirty="0">
              <a:latin typeface="Century Gothic" panose="020B0502020202020204" pitchFamily="34" charset="0"/>
            </a:endParaRPr>
          </a:p>
        </p:txBody>
      </p:sp>
      <p:sp>
        <p:nvSpPr>
          <p:cNvPr id="7" name="2 Marcador de contenido">
            <a:extLst>
              <a:ext uri="{FF2B5EF4-FFF2-40B4-BE49-F238E27FC236}">
                <a16:creationId xmlns="" xmlns:a16="http://schemas.microsoft.com/office/drawing/2014/main" id="{2037DDD9-7CB1-4823-B559-4AA8C592CD83}"/>
              </a:ext>
            </a:extLst>
          </p:cNvPr>
          <p:cNvSpPr txBox="1">
            <a:spLocks/>
          </p:cNvSpPr>
          <p:nvPr/>
        </p:nvSpPr>
        <p:spPr>
          <a:xfrm>
            <a:off x="107504" y="6400792"/>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Cifras al cierre del 31 de mayo de 2018</a:t>
            </a:r>
          </a:p>
        </p:txBody>
      </p:sp>
      <p:pic>
        <p:nvPicPr>
          <p:cNvPr id="9" name="Imagen 8">
            <a:extLst>
              <a:ext uri="{FF2B5EF4-FFF2-40B4-BE49-F238E27FC236}">
                <a16:creationId xmlns="" xmlns:a16="http://schemas.microsoft.com/office/drawing/2014/main" id="{167A5C62-74E4-42DB-A190-E4482BBDB693}"/>
              </a:ext>
            </a:extLst>
          </p:cNvPr>
          <p:cNvPicPr>
            <a:picLocks noChangeAspect="1"/>
          </p:cNvPicPr>
          <p:nvPr/>
        </p:nvPicPr>
        <p:blipFill>
          <a:blip r:embed="rId2"/>
          <a:stretch>
            <a:fillRect/>
          </a:stretch>
        </p:blipFill>
        <p:spPr>
          <a:xfrm>
            <a:off x="438554" y="1261878"/>
            <a:ext cx="8266892" cy="2566638"/>
          </a:xfrm>
          <a:prstGeom prst="rect">
            <a:avLst/>
          </a:prstGeom>
        </p:spPr>
      </p:pic>
      <p:pic>
        <p:nvPicPr>
          <p:cNvPr id="16" name="Imagen 15">
            <a:extLst>
              <a:ext uri="{FF2B5EF4-FFF2-40B4-BE49-F238E27FC236}">
                <a16:creationId xmlns="" xmlns:a16="http://schemas.microsoft.com/office/drawing/2014/main" id="{957E40AF-2FDE-4F2B-BC53-803359C18786}"/>
              </a:ext>
            </a:extLst>
          </p:cNvPr>
          <p:cNvPicPr>
            <a:picLocks noChangeAspect="1"/>
          </p:cNvPicPr>
          <p:nvPr/>
        </p:nvPicPr>
        <p:blipFill>
          <a:blip r:embed="rId3"/>
          <a:stretch>
            <a:fillRect/>
          </a:stretch>
        </p:blipFill>
        <p:spPr>
          <a:xfrm>
            <a:off x="438554" y="3764678"/>
            <a:ext cx="8266892" cy="2572735"/>
          </a:xfrm>
          <a:prstGeom prst="rect">
            <a:avLst/>
          </a:prstGeom>
        </p:spPr>
      </p:pic>
    </p:spTree>
    <p:extLst>
      <p:ext uri="{BB962C8B-B14F-4D97-AF65-F5344CB8AC3E}">
        <p14:creationId xmlns:p14="http://schemas.microsoft.com/office/powerpoint/2010/main" val="34100286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74A45CD9-07C9-43E7-8BF7-C177A2EAA6B7}"/>
              </a:ext>
            </a:extLst>
          </p:cNvPr>
          <p:cNvSpPr>
            <a:spLocks noGrp="1"/>
          </p:cNvSpPr>
          <p:nvPr>
            <p:ph type="title"/>
          </p:nvPr>
        </p:nvSpPr>
        <p:spPr/>
        <p:txBody>
          <a:bodyPr/>
          <a:lstStyle/>
          <a:p>
            <a:r>
              <a:rPr lang="es-MX" sz="2000" b="1" dirty="0">
                <a:latin typeface="Century Gothic" panose="020B0502020202020204" pitchFamily="34" charset="0"/>
              </a:rPr>
              <a:t>Curva de tasas gubernamentales en USD </a:t>
            </a:r>
            <a:r>
              <a:rPr lang="es-MX" sz="1400" b="1" dirty="0">
                <a:latin typeface="Century Gothic" panose="020B0502020202020204" pitchFamily="34" charset="0"/>
              </a:rPr>
              <a:t>(Cambio en puntos base)</a:t>
            </a:r>
            <a:endParaRPr lang="en-US" sz="1400" b="1" dirty="0">
              <a:latin typeface="Century Gothic" panose="020B0502020202020204" pitchFamily="34" charset="0"/>
            </a:endParaRPr>
          </a:p>
        </p:txBody>
      </p:sp>
      <p:sp>
        <p:nvSpPr>
          <p:cNvPr id="4" name="Marcador de número de diapositiva 3">
            <a:extLst>
              <a:ext uri="{FF2B5EF4-FFF2-40B4-BE49-F238E27FC236}">
                <a16:creationId xmlns="" xmlns:a16="http://schemas.microsoft.com/office/drawing/2014/main" id="{A48966BA-15B7-4150-86D9-B3EE68667241}"/>
              </a:ext>
            </a:extLst>
          </p:cNvPr>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19</a:t>
            </a:fld>
            <a:endParaRPr lang="es-ES" altLang="es-MX" dirty="0">
              <a:latin typeface="Century Gothic" panose="020B0502020202020204" pitchFamily="34" charset="0"/>
            </a:endParaRPr>
          </a:p>
        </p:txBody>
      </p:sp>
      <p:pic>
        <p:nvPicPr>
          <p:cNvPr id="6" name="Imagen 5">
            <a:extLst>
              <a:ext uri="{FF2B5EF4-FFF2-40B4-BE49-F238E27FC236}">
                <a16:creationId xmlns="" xmlns:a16="http://schemas.microsoft.com/office/drawing/2014/main" id="{39161AFE-A0E4-44C8-8121-6CDA521E20F6}"/>
              </a:ext>
            </a:extLst>
          </p:cNvPr>
          <p:cNvPicPr>
            <a:picLocks noChangeAspect="1"/>
          </p:cNvPicPr>
          <p:nvPr/>
        </p:nvPicPr>
        <p:blipFill>
          <a:blip r:embed="rId2"/>
          <a:stretch>
            <a:fillRect/>
          </a:stretch>
        </p:blipFill>
        <p:spPr>
          <a:xfrm>
            <a:off x="414167" y="1124744"/>
            <a:ext cx="8315665" cy="2554445"/>
          </a:xfrm>
          <a:prstGeom prst="rect">
            <a:avLst/>
          </a:prstGeom>
        </p:spPr>
      </p:pic>
      <p:pic>
        <p:nvPicPr>
          <p:cNvPr id="8" name="Imagen 7">
            <a:extLst>
              <a:ext uri="{FF2B5EF4-FFF2-40B4-BE49-F238E27FC236}">
                <a16:creationId xmlns="" xmlns:a16="http://schemas.microsoft.com/office/drawing/2014/main" id="{958EB38D-5936-46E7-A1C0-517617EF4B92}"/>
              </a:ext>
            </a:extLst>
          </p:cNvPr>
          <p:cNvPicPr>
            <a:picLocks noChangeAspect="1"/>
          </p:cNvPicPr>
          <p:nvPr/>
        </p:nvPicPr>
        <p:blipFill>
          <a:blip r:embed="rId3"/>
          <a:stretch>
            <a:fillRect/>
          </a:stretch>
        </p:blipFill>
        <p:spPr>
          <a:xfrm>
            <a:off x="438553" y="3720454"/>
            <a:ext cx="8266892" cy="2566638"/>
          </a:xfrm>
          <a:prstGeom prst="rect">
            <a:avLst/>
          </a:prstGeom>
        </p:spPr>
      </p:pic>
      <p:sp>
        <p:nvSpPr>
          <p:cNvPr id="9" name="2 Marcador de contenido">
            <a:extLst>
              <a:ext uri="{FF2B5EF4-FFF2-40B4-BE49-F238E27FC236}">
                <a16:creationId xmlns="" xmlns:a16="http://schemas.microsoft.com/office/drawing/2014/main" id="{9FFA9DA5-CB0E-4E1A-94B0-70C4962874C0}"/>
              </a:ext>
            </a:extLst>
          </p:cNvPr>
          <p:cNvSpPr txBox="1">
            <a:spLocks/>
          </p:cNvSpPr>
          <p:nvPr/>
        </p:nvSpPr>
        <p:spPr>
          <a:xfrm>
            <a:off x="107504" y="6400792"/>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Cifras al cierre del 31 de mayo de 2018</a:t>
            </a:r>
          </a:p>
        </p:txBody>
      </p:sp>
      <p:sp>
        <p:nvSpPr>
          <p:cNvPr id="10" name="CuadroTexto 9">
            <a:extLst>
              <a:ext uri="{FF2B5EF4-FFF2-40B4-BE49-F238E27FC236}">
                <a16:creationId xmlns="" xmlns:a16="http://schemas.microsoft.com/office/drawing/2014/main" id="{C0418BB8-3352-4D47-BDED-3E4029D74CD6}"/>
              </a:ext>
            </a:extLst>
          </p:cNvPr>
          <p:cNvSpPr txBox="1"/>
          <p:nvPr/>
        </p:nvSpPr>
        <p:spPr>
          <a:xfrm>
            <a:off x="107504" y="6583362"/>
            <a:ext cx="3856382" cy="246221"/>
          </a:xfrm>
          <a:prstGeom prst="rect">
            <a:avLst/>
          </a:prstGeom>
          <a:noFill/>
        </p:spPr>
        <p:txBody>
          <a:bodyPr wrap="square" rtlCol="0">
            <a:spAutoFit/>
          </a:bodyPr>
          <a:lstStyle/>
          <a:p>
            <a:r>
              <a:rPr lang="es-MX" sz="1000" dirty="0">
                <a:latin typeface="Century Gothic" panose="020B0502020202020204" pitchFamily="34" charset="0"/>
              </a:rPr>
              <a:t>Fuente: Bloomberg</a:t>
            </a:r>
            <a:endParaRPr lang="en-US" sz="1000" dirty="0">
              <a:latin typeface="Century Gothic" panose="020B0502020202020204" pitchFamily="34" charset="0"/>
            </a:endParaRPr>
          </a:p>
        </p:txBody>
      </p:sp>
    </p:spTree>
    <p:extLst>
      <p:ext uri="{BB962C8B-B14F-4D97-AF65-F5344CB8AC3E}">
        <p14:creationId xmlns:p14="http://schemas.microsoft.com/office/powerpoint/2010/main" val="4672302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 xmlns:a16="http://schemas.microsoft.com/office/drawing/2014/main" id="{CEBE9ACC-B72B-40DD-B9A3-861DBF69F18A}"/>
              </a:ext>
            </a:extLst>
          </p:cNvPr>
          <p:cNvSpPr>
            <a:spLocks noGrp="1"/>
          </p:cNvSpPr>
          <p:nvPr>
            <p:ph type="title"/>
          </p:nvPr>
        </p:nvSpPr>
        <p:spPr>
          <a:xfrm>
            <a:off x="457200" y="274638"/>
            <a:ext cx="7283152" cy="922114"/>
          </a:xfrm>
        </p:spPr>
        <p:txBody>
          <a:bodyPr>
            <a:normAutofit fontScale="90000"/>
          </a:bodyPr>
          <a:lstStyle/>
          <a:p>
            <a:r>
              <a:rPr lang="es-MX" sz="2200" b="1" dirty="0">
                <a:latin typeface="Century Gothic" panose="020B0502020202020204" pitchFamily="34" charset="0"/>
              </a:rPr>
              <a:t>Curva de Bonos del Tesoro en EU</a:t>
            </a:r>
            <a:br>
              <a:rPr lang="es-MX" sz="2200" b="1" dirty="0">
                <a:latin typeface="Century Gothic" panose="020B0502020202020204" pitchFamily="34" charset="0"/>
              </a:rPr>
            </a:br>
            <a:r>
              <a:rPr lang="es-MX" sz="1600" b="1" dirty="0">
                <a:latin typeface="Century Gothic" panose="020B0502020202020204" pitchFamily="34" charset="0"/>
              </a:rPr>
              <a:t>(cambio en puntos base)</a:t>
            </a:r>
            <a:r>
              <a:rPr lang="en-US" sz="2400" b="1" dirty="0">
                <a:latin typeface="Century Gothic" panose="020B0502020202020204" pitchFamily="34" charset="0"/>
              </a:rPr>
              <a:t/>
            </a:r>
            <a:br>
              <a:rPr lang="en-US" sz="2400" b="1" dirty="0">
                <a:latin typeface="Century Gothic" panose="020B0502020202020204" pitchFamily="34" charset="0"/>
              </a:rPr>
            </a:br>
            <a:endParaRPr lang="en-US" sz="2400" b="1" dirty="0">
              <a:latin typeface="Century Gothic" panose="020B0502020202020204" pitchFamily="34" charset="0"/>
            </a:endParaRPr>
          </a:p>
        </p:txBody>
      </p:sp>
      <p:sp>
        <p:nvSpPr>
          <p:cNvPr id="7" name="CuadroTexto 6">
            <a:extLst>
              <a:ext uri="{FF2B5EF4-FFF2-40B4-BE49-F238E27FC236}">
                <a16:creationId xmlns="" xmlns:a16="http://schemas.microsoft.com/office/drawing/2014/main" id="{91F17F31-2DA5-4969-BB34-55624D42F68A}"/>
              </a:ext>
            </a:extLst>
          </p:cNvPr>
          <p:cNvSpPr txBox="1"/>
          <p:nvPr/>
        </p:nvSpPr>
        <p:spPr>
          <a:xfrm>
            <a:off x="0" y="6561921"/>
            <a:ext cx="3856382" cy="246221"/>
          </a:xfrm>
          <a:prstGeom prst="rect">
            <a:avLst/>
          </a:prstGeom>
          <a:noFill/>
        </p:spPr>
        <p:txBody>
          <a:bodyPr wrap="square" rtlCol="0">
            <a:spAutoFit/>
          </a:bodyPr>
          <a:lstStyle/>
          <a:p>
            <a:r>
              <a:rPr lang="es-MX" sz="1000" dirty="0">
                <a:latin typeface="Century Gothic" panose="020B0502020202020204" pitchFamily="34" charset="0"/>
              </a:rPr>
              <a:t>Fuente: Bloomberg</a:t>
            </a:r>
            <a:endParaRPr lang="en-US" sz="1000" dirty="0">
              <a:latin typeface="Century Gothic" panose="020B0502020202020204" pitchFamily="34" charset="0"/>
            </a:endParaRPr>
          </a:p>
        </p:txBody>
      </p:sp>
      <p:sp>
        <p:nvSpPr>
          <p:cNvPr id="8" name="Marcador de número de diapositiva 3"/>
          <p:cNvSpPr>
            <a:spLocks noGrp="1"/>
          </p:cNvSpPr>
          <p:nvPr>
            <p:ph type="sldNum" sz="quarter" idx="12"/>
          </p:nvPr>
        </p:nvSpPr>
        <p:spPr>
          <a:xfrm>
            <a:off x="6553200" y="6356350"/>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20</a:t>
            </a:fld>
            <a:endParaRPr lang="es-ES" altLang="es-MX" dirty="0">
              <a:latin typeface="Century Gothic" panose="020B0502020202020204" pitchFamily="34" charset="0"/>
            </a:endParaRPr>
          </a:p>
        </p:txBody>
      </p:sp>
      <p:sp>
        <p:nvSpPr>
          <p:cNvPr id="9" name="2 Marcador de contenido">
            <a:extLst>
              <a:ext uri="{FF2B5EF4-FFF2-40B4-BE49-F238E27FC236}">
                <a16:creationId xmlns="" xmlns:a16="http://schemas.microsoft.com/office/drawing/2014/main" id="{2037DDD9-7CB1-4823-B559-4AA8C592CD83}"/>
              </a:ext>
            </a:extLst>
          </p:cNvPr>
          <p:cNvSpPr txBox="1">
            <a:spLocks/>
          </p:cNvSpPr>
          <p:nvPr/>
        </p:nvSpPr>
        <p:spPr>
          <a:xfrm>
            <a:off x="133988" y="6328784"/>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Cifras al cierre del 31 de mayo de 2018</a:t>
            </a:r>
          </a:p>
        </p:txBody>
      </p:sp>
      <p:graphicFrame>
        <p:nvGraphicFramePr>
          <p:cNvPr id="12" name="Gráfico 11">
            <a:extLst>
              <a:ext uri="{FF2B5EF4-FFF2-40B4-BE49-F238E27FC236}">
                <a16:creationId xmlns="" xmlns:a16="http://schemas.microsoft.com/office/drawing/2014/main" id="{F11B2F5D-5AEC-413C-B940-1855D8F5FA9C}"/>
              </a:ext>
            </a:extLst>
          </p:cNvPr>
          <p:cNvGraphicFramePr>
            <a:graphicFrameLocks/>
          </p:cNvGraphicFramePr>
          <p:nvPr>
            <p:extLst>
              <p:ext uri="{D42A27DB-BD31-4B8C-83A1-F6EECF244321}">
                <p14:modId xmlns:p14="http://schemas.microsoft.com/office/powerpoint/2010/main" val="3514885144"/>
              </p:ext>
            </p:extLst>
          </p:nvPr>
        </p:nvGraphicFramePr>
        <p:xfrm>
          <a:off x="390522" y="1222959"/>
          <a:ext cx="8362950" cy="25812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Gráfico 12">
            <a:extLst>
              <a:ext uri="{FF2B5EF4-FFF2-40B4-BE49-F238E27FC236}">
                <a16:creationId xmlns="" xmlns:a16="http://schemas.microsoft.com/office/drawing/2014/main" id="{20FFB61B-06DB-47C6-A685-107C0781739F}"/>
              </a:ext>
            </a:extLst>
          </p:cNvPr>
          <p:cNvGraphicFramePr>
            <a:graphicFrameLocks/>
          </p:cNvGraphicFramePr>
          <p:nvPr>
            <p:extLst>
              <p:ext uri="{D42A27DB-BD31-4B8C-83A1-F6EECF244321}">
                <p14:modId xmlns:p14="http://schemas.microsoft.com/office/powerpoint/2010/main" val="1197613288"/>
              </p:ext>
            </p:extLst>
          </p:nvPr>
        </p:nvGraphicFramePr>
        <p:xfrm>
          <a:off x="390522" y="3746614"/>
          <a:ext cx="8362950" cy="2590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085582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x-none" sz="2000" b="1" dirty="0">
                <a:latin typeface="Century Gothic" panose="020B0502020202020204" pitchFamily="34" charset="0"/>
              </a:rPr>
              <a:t>Estatus FANVIT B</a:t>
            </a:r>
            <a:r>
              <a:rPr lang="es-MX" sz="2000" b="1" dirty="0">
                <a:latin typeface="Century Gothic" panose="020B0502020202020204" pitchFamily="34" charset="0"/>
              </a:rPr>
              <a:t/>
            </a:r>
            <a:br>
              <a:rPr lang="es-MX" sz="2000" b="1" dirty="0">
                <a:latin typeface="Century Gothic" panose="020B0502020202020204" pitchFamily="34" charset="0"/>
              </a:rPr>
            </a:br>
            <a:r>
              <a:rPr lang="es-MX" sz="1600" b="1" dirty="0">
                <a:latin typeface="Century Gothic" panose="020B0502020202020204" pitchFamily="34" charset="0"/>
              </a:rPr>
              <a:t>(3.1% de la cartera)</a:t>
            </a:r>
          </a:p>
        </p:txBody>
      </p:sp>
      <p:sp>
        <p:nvSpPr>
          <p:cNvPr id="4" name="Marcador de número de diapositiva 3"/>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21</a:t>
            </a:fld>
            <a:endParaRPr lang="es-ES" altLang="es-MX" dirty="0">
              <a:latin typeface="Century Gothic" panose="020B0502020202020204" pitchFamily="34" charset="0"/>
            </a:endParaRPr>
          </a:p>
        </p:txBody>
      </p:sp>
      <p:sp>
        <p:nvSpPr>
          <p:cNvPr id="5" name="Marcador de contenido 2"/>
          <p:cNvSpPr>
            <a:spLocks noGrp="1"/>
          </p:cNvSpPr>
          <p:nvPr>
            <p:ph idx="1"/>
          </p:nvPr>
        </p:nvSpPr>
        <p:spPr>
          <a:xfrm>
            <a:off x="600891" y="1232452"/>
            <a:ext cx="8229600" cy="5194227"/>
          </a:xfrm>
        </p:spPr>
        <p:txBody>
          <a:bodyPr>
            <a:normAutofit/>
          </a:bodyPr>
          <a:lstStyle/>
          <a:p>
            <a:pPr algn="just">
              <a:buClr>
                <a:srgbClr val="C00000"/>
              </a:buClr>
            </a:pPr>
            <a:r>
              <a:rPr lang="x-none" sz="1400" dirty="0"/>
              <a:t>Al momento de la separación de los portafolios el 30 de junio de 2016, el FANVIT B contaba con 66 instrumentos con un valor total de $13,392 millones de pesos que representaban el 25.7% del valor de la cartera.</a:t>
            </a:r>
          </a:p>
          <a:p>
            <a:pPr>
              <a:buClr>
                <a:srgbClr val="C00000"/>
              </a:buClr>
            </a:pPr>
            <a:endParaRPr lang="x-none" sz="1400" dirty="0"/>
          </a:p>
          <a:p>
            <a:pPr>
              <a:buClr>
                <a:srgbClr val="C00000"/>
              </a:buClr>
            </a:pPr>
            <a:r>
              <a:rPr lang="x-none" sz="1400" dirty="0"/>
              <a:t>Al 31 de mayo de 2018 el FANVIT B cuenta con 19  instrumentos que representan el 3.1% del activo neto del FANVIT con un valor de $4,204 millones de pesos.</a:t>
            </a:r>
          </a:p>
          <a:p>
            <a:pPr>
              <a:buClr>
                <a:srgbClr val="C00000"/>
              </a:buClr>
            </a:pPr>
            <a:endParaRPr lang="x-none" sz="1400" dirty="0"/>
          </a:p>
          <a:p>
            <a:pPr>
              <a:buClr>
                <a:srgbClr val="C00000"/>
              </a:buClr>
            </a:pPr>
            <a:r>
              <a:rPr lang="x-none" sz="1400" dirty="0"/>
              <a:t>Durante 2018 vencerán 11 instrumentos estructurados, equivalentes a $1,335 millones de pesos.</a:t>
            </a:r>
            <a:br>
              <a:rPr lang="x-none" sz="1400" dirty="0"/>
            </a:br>
            <a:r>
              <a:rPr lang="x-none" sz="1400" dirty="0"/>
              <a:t/>
            </a:r>
            <a:br>
              <a:rPr lang="x-none" sz="1400" dirty="0"/>
            </a:br>
            <a:endParaRPr lang="x-none" sz="1400" dirty="0"/>
          </a:p>
          <a:p>
            <a:pPr marL="0" indent="0" algn="just">
              <a:buClr>
                <a:srgbClr val="C00000"/>
              </a:buClr>
              <a:buNone/>
            </a:pPr>
            <a:endParaRPr lang="es-MX" sz="1600" dirty="0"/>
          </a:p>
        </p:txBody>
      </p:sp>
      <p:sp>
        <p:nvSpPr>
          <p:cNvPr id="14" name="CuadroTexto 13"/>
          <p:cNvSpPr txBox="1"/>
          <p:nvPr/>
        </p:nvSpPr>
        <p:spPr>
          <a:xfrm>
            <a:off x="469922" y="6606059"/>
            <a:ext cx="1834156" cy="230832"/>
          </a:xfrm>
          <a:prstGeom prst="rect">
            <a:avLst/>
          </a:prstGeom>
          <a:noFill/>
        </p:spPr>
        <p:txBody>
          <a:bodyPr wrap="none" rtlCol="0">
            <a:spAutoFit/>
          </a:bodyPr>
          <a:lstStyle/>
          <a:p>
            <a:r>
              <a:rPr lang="x-none" sz="900" dirty="0">
                <a:latin typeface="Century Gothic" panose="020B0502020202020204" pitchFamily="34" charset="0"/>
              </a:rPr>
              <a:t>*Montos en millones de pesos</a:t>
            </a:r>
            <a:endParaRPr lang="es-MX" sz="900" dirty="0">
              <a:latin typeface="Century Gothic" panose="020B0502020202020204" pitchFamily="34" charset="0"/>
            </a:endParaRPr>
          </a:p>
        </p:txBody>
      </p:sp>
      <p:pic>
        <p:nvPicPr>
          <p:cNvPr id="6" name="Imagen 5">
            <a:extLst>
              <a:ext uri="{FF2B5EF4-FFF2-40B4-BE49-F238E27FC236}">
                <a16:creationId xmlns="" xmlns:a16="http://schemas.microsoft.com/office/drawing/2014/main" id="{A139E673-7F92-4434-9C16-5264848BB0DD}"/>
              </a:ext>
            </a:extLst>
          </p:cNvPr>
          <p:cNvPicPr>
            <a:picLocks noChangeAspect="1"/>
          </p:cNvPicPr>
          <p:nvPr/>
        </p:nvPicPr>
        <p:blipFill>
          <a:blip r:embed="rId2"/>
          <a:stretch>
            <a:fillRect/>
          </a:stretch>
        </p:blipFill>
        <p:spPr>
          <a:xfrm>
            <a:off x="395536" y="3631664"/>
            <a:ext cx="8434955" cy="1837020"/>
          </a:xfrm>
          <a:prstGeom prst="rect">
            <a:avLst/>
          </a:prstGeom>
        </p:spPr>
      </p:pic>
    </p:spTree>
    <p:extLst>
      <p:ext uri="{BB962C8B-B14F-4D97-AF65-F5344CB8AC3E}">
        <p14:creationId xmlns:p14="http://schemas.microsoft.com/office/powerpoint/2010/main" val="3610741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a:xfrm>
            <a:off x="6553200" y="6473580"/>
            <a:ext cx="2133600" cy="365125"/>
          </a:xfrm>
        </p:spPr>
        <p:txBody>
          <a:bodyPr/>
          <a:lstStyle/>
          <a:p>
            <a:fld id="{05E83AA4-A00D-4AA0-8FE8-B93C9F3EC141}" type="slidenum">
              <a:rPr lang="es-ES" altLang="es-MX" smtClean="0">
                <a:latin typeface="Century Gothic" panose="020B0502020202020204" pitchFamily="34" charset="0"/>
              </a:rPr>
              <a:pPr/>
              <a:t>22</a:t>
            </a:fld>
            <a:endParaRPr lang="es-ES" altLang="es-MX" dirty="0">
              <a:latin typeface="Century Gothic" panose="020B0502020202020204" pitchFamily="34" charset="0"/>
            </a:endParaRPr>
          </a:p>
        </p:txBody>
      </p:sp>
      <p:sp>
        <p:nvSpPr>
          <p:cNvPr id="5" name="Título 1"/>
          <p:cNvSpPr>
            <a:spLocks noGrp="1"/>
          </p:cNvSpPr>
          <p:nvPr>
            <p:ph type="title"/>
          </p:nvPr>
        </p:nvSpPr>
        <p:spPr/>
        <p:txBody>
          <a:bodyPr/>
          <a:lstStyle/>
          <a:p>
            <a:r>
              <a:rPr lang="x-none" sz="2000" b="1" dirty="0">
                <a:latin typeface="Century Gothic" panose="020B0502020202020204" pitchFamily="34" charset="0"/>
              </a:rPr>
              <a:t>Estatus FANVIT B</a:t>
            </a:r>
            <a:r>
              <a:rPr lang="es-MX" sz="2000" b="1" dirty="0">
                <a:latin typeface="Century Gothic" panose="020B0502020202020204" pitchFamily="34" charset="0"/>
              </a:rPr>
              <a:t/>
            </a:r>
            <a:br>
              <a:rPr lang="es-MX" sz="2000" b="1" dirty="0">
                <a:latin typeface="Century Gothic" panose="020B0502020202020204" pitchFamily="34" charset="0"/>
              </a:rPr>
            </a:br>
            <a:r>
              <a:rPr lang="es-MX" sz="1600" b="1" dirty="0">
                <a:latin typeface="Century Gothic" panose="020B0502020202020204" pitchFamily="34" charset="0"/>
              </a:rPr>
              <a:t>(3.1% de la cartera)</a:t>
            </a:r>
          </a:p>
        </p:txBody>
      </p:sp>
      <p:sp>
        <p:nvSpPr>
          <p:cNvPr id="6" name="Marcador de contenido 2"/>
          <p:cNvSpPr>
            <a:spLocks noGrp="1"/>
          </p:cNvSpPr>
          <p:nvPr>
            <p:ph idx="1"/>
          </p:nvPr>
        </p:nvSpPr>
        <p:spPr>
          <a:xfrm>
            <a:off x="457200" y="1196752"/>
            <a:ext cx="8229600" cy="5616624"/>
          </a:xfrm>
          <a:noFill/>
        </p:spPr>
        <p:txBody>
          <a:bodyPr>
            <a:normAutofit/>
          </a:bodyPr>
          <a:lstStyle/>
          <a:p>
            <a:pPr>
              <a:buClr>
                <a:srgbClr val="C00000"/>
              </a:buClr>
            </a:pPr>
            <a:r>
              <a:rPr lang="x-none" sz="1400" dirty="0"/>
              <a:t>Al cierre </a:t>
            </a:r>
            <a:r>
              <a:rPr lang="x-none" sz="1400"/>
              <a:t>de </a:t>
            </a:r>
            <a:r>
              <a:rPr lang="es-MX" sz="1400" dirty="0"/>
              <a:t>mayo </a:t>
            </a:r>
            <a:r>
              <a:rPr lang="x-none" sz="1400"/>
              <a:t>de </a:t>
            </a:r>
            <a:r>
              <a:rPr lang="x-none" sz="1400" dirty="0"/>
              <a:t>2018 se han vendido, o amortizado 43 instrumentos con un valor de $8,061 millones de pesos.</a:t>
            </a:r>
          </a:p>
          <a:p>
            <a:pPr marL="0" indent="0">
              <a:buClr>
                <a:srgbClr val="C00000"/>
              </a:buClr>
              <a:buNone/>
            </a:pPr>
            <a:r>
              <a:rPr lang="x-none" sz="1400" dirty="0"/>
              <a:t/>
            </a:r>
            <a:br>
              <a:rPr lang="x-none" sz="1400" dirty="0"/>
            </a:br>
            <a:r>
              <a:rPr lang="x-none" sz="1400" dirty="0"/>
              <a:t/>
            </a:r>
            <a:br>
              <a:rPr lang="x-none" sz="1400" dirty="0"/>
            </a:br>
            <a:endParaRPr lang="x-none" sz="1400" dirty="0"/>
          </a:p>
          <a:p>
            <a:pPr marL="0" indent="0" algn="just">
              <a:buClr>
                <a:srgbClr val="C00000"/>
              </a:buClr>
              <a:buNone/>
            </a:pPr>
            <a:endParaRPr lang="es-MX" sz="1600" dirty="0"/>
          </a:p>
        </p:txBody>
      </p:sp>
      <p:sp>
        <p:nvSpPr>
          <p:cNvPr id="11" name="CuadroTexto 10"/>
          <p:cNvSpPr txBox="1"/>
          <p:nvPr/>
        </p:nvSpPr>
        <p:spPr>
          <a:xfrm>
            <a:off x="469922" y="6606059"/>
            <a:ext cx="1834156" cy="230832"/>
          </a:xfrm>
          <a:prstGeom prst="rect">
            <a:avLst/>
          </a:prstGeom>
          <a:noFill/>
        </p:spPr>
        <p:txBody>
          <a:bodyPr wrap="none" rtlCol="0">
            <a:spAutoFit/>
          </a:bodyPr>
          <a:lstStyle/>
          <a:p>
            <a:r>
              <a:rPr lang="x-none" sz="900" dirty="0">
                <a:latin typeface="Century Gothic" panose="020B0502020202020204" pitchFamily="34" charset="0"/>
              </a:rPr>
              <a:t>*Montos en millones de pesos</a:t>
            </a:r>
            <a:endParaRPr lang="es-MX" sz="900" dirty="0">
              <a:latin typeface="Century Gothic" panose="020B0502020202020204" pitchFamily="34" charset="0"/>
            </a:endParaRPr>
          </a:p>
        </p:txBody>
      </p:sp>
      <p:pic>
        <p:nvPicPr>
          <p:cNvPr id="3" name="Imagen 2">
            <a:extLst>
              <a:ext uri="{FF2B5EF4-FFF2-40B4-BE49-F238E27FC236}">
                <a16:creationId xmlns="" xmlns:a16="http://schemas.microsoft.com/office/drawing/2014/main" id="{908C7A07-2ED1-48D3-8CC2-EC941906A6D2}"/>
              </a:ext>
            </a:extLst>
          </p:cNvPr>
          <p:cNvPicPr>
            <a:picLocks noChangeAspect="1"/>
          </p:cNvPicPr>
          <p:nvPr/>
        </p:nvPicPr>
        <p:blipFill>
          <a:blip r:embed="rId2"/>
          <a:stretch>
            <a:fillRect/>
          </a:stretch>
        </p:blipFill>
        <p:spPr>
          <a:xfrm>
            <a:off x="390524" y="1759101"/>
            <a:ext cx="8362951" cy="4785734"/>
          </a:xfrm>
          <a:prstGeom prst="rect">
            <a:avLst/>
          </a:prstGeom>
        </p:spPr>
      </p:pic>
    </p:spTree>
    <p:extLst>
      <p:ext uri="{BB962C8B-B14F-4D97-AF65-F5344CB8AC3E}">
        <p14:creationId xmlns:p14="http://schemas.microsoft.com/office/powerpoint/2010/main" val="24782456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Renta Variable, Bonos Bancarios Estructurados y Bonos Convertibles FANVIT</a:t>
            </a:r>
            <a:br>
              <a:rPr lang="es-MX" sz="2000" b="1" dirty="0">
                <a:latin typeface="Century Gothic" panose="020B0502020202020204" pitchFamily="34" charset="0"/>
              </a:rPr>
            </a:br>
            <a:r>
              <a:rPr lang="es-MX" sz="1600" b="1" dirty="0">
                <a:latin typeface="Century Gothic" panose="020B0502020202020204" pitchFamily="34" charset="0"/>
              </a:rPr>
              <a:t>(11.0% del Activo Neto)</a:t>
            </a:r>
            <a:endParaRPr lang="es-MX" sz="2000" b="1" dirty="0">
              <a:latin typeface="Century Gothic" panose="020B0502020202020204" pitchFamily="34" charset="0"/>
            </a:endParaRP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23</a:t>
            </a:fld>
            <a:endParaRPr lang="es-ES" altLang="es-MX" dirty="0">
              <a:latin typeface="Century Gothic" panose="020B0502020202020204" pitchFamily="34" charset="0"/>
            </a:endParaRPr>
          </a:p>
        </p:txBody>
      </p:sp>
      <p:sp>
        <p:nvSpPr>
          <p:cNvPr id="6" name="1 Título"/>
          <p:cNvSpPr txBox="1">
            <a:spLocks/>
          </p:cNvSpPr>
          <p:nvPr/>
        </p:nvSpPr>
        <p:spPr bwMode="auto">
          <a:xfrm>
            <a:off x="454731" y="658897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800" dirty="0">
                <a:solidFill>
                  <a:schemeClr val="tx1"/>
                </a:solidFill>
                <a:latin typeface="Century Gothic" panose="020B0502020202020204" pitchFamily="34" charset="0"/>
              </a:rPr>
              <a:t>Fuente:</a:t>
            </a:r>
            <a:r>
              <a:rPr lang="es-MX" sz="800" dirty="0">
                <a:solidFill>
                  <a:schemeClr val="tx1"/>
                </a:solidFill>
                <a:latin typeface="Century Gothic" panose="020B0502020202020204" pitchFamily="34" charset="0"/>
              </a:rPr>
              <a:t> Elaborado por la Gerencia Sr. de Coordinación de Inversiones del Infonavit </a:t>
            </a:r>
            <a:r>
              <a:rPr lang="es-ES" sz="800" dirty="0">
                <a:solidFill>
                  <a:schemeClr val="tx1"/>
                </a:solidFill>
                <a:latin typeface="Century Gothic" panose="020B0502020202020204" pitchFamily="34" charset="0"/>
              </a:rPr>
              <a:t> con datos al 31 de mayo  de 2017.</a:t>
            </a:r>
            <a:endParaRPr lang="es-MX" sz="800" dirty="0">
              <a:solidFill>
                <a:schemeClr val="tx1"/>
              </a:solidFill>
              <a:latin typeface="Century Gothic" panose="020B0502020202020204" pitchFamily="34" charset="0"/>
            </a:endParaRPr>
          </a:p>
        </p:txBody>
      </p:sp>
      <p:sp>
        <p:nvSpPr>
          <p:cNvPr id="8" name="1 Título">
            <a:extLst>
              <a:ext uri="{FF2B5EF4-FFF2-40B4-BE49-F238E27FC236}">
                <a16:creationId xmlns="" xmlns:a16="http://schemas.microsoft.com/office/drawing/2014/main" id="{7DFA6B19-BDEF-41F3-A9A3-63108502058A}"/>
              </a:ext>
            </a:extLst>
          </p:cNvPr>
          <p:cNvSpPr txBox="1">
            <a:spLocks/>
          </p:cNvSpPr>
          <p:nvPr/>
        </p:nvSpPr>
        <p:spPr bwMode="auto">
          <a:xfrm>
            <a:off x="454731" y="6425481"/>
            <a:ext cx="8359899"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900" dirty="0">
                <a:solidFill>
                  <a:schemeClr val="tx1"/>
                </a:solidFill>
                <a:latin typeface="Century Gothic" panose="020B0502020202020204" pitchFamily="34" charset="0"/>
              </a:rPr>
              <a:t>Los rendimientos presentados no incluyen pago de derechos (dividendos) y se consideraron precios promedios.</a:t>
            </a:r>
          </a:p>
        </p:txBody>
      </p:sp>
      <p:graphicFrame>
        <p:nvGraphicFramePr>
          <p:cNvPr id="7" name="Tabla 6">
            <a:extLst>
              <a:ext uri="{FF2B5EF4-FFF2-40B4-BE49-F238E27FC236}">
                <a16:creationId xmlns="" xmlns:a16="http://schemas.microsoft.com/office/drawing/2014/main" id="{4DA90CE9-8BBD-4EB8-8796-5DCF82D321B7}"/>
              </a:ext>
            </a:extLst>
          </p:cNvPr>
          <p:cNvGraphicFramePr>
            <a:graphicFrameLocks noGrp="1"/>
          </p:cNvGraphicFramePr>
          <p:nvPr>
            <p:extLst/>
          </p:nvPr>
        </p:nvGraphicFramePr>
        <p:xfrm>
          <a:off x="179512" y="1575351"/>
          <a:ext cx="8784976" cy="4850130"/>
        </p:xfrm>
        <a:graphic>
          <a:graphicData uri="http://schemas.openxmlformats.org/drawingml/2006/table">
            <a:tbl>
              <a:tblPr/>
              <a:tblGrid>
                <a:gridCol w="1461640">
                  <a:extLst>
                    <a:ext uri="{9D8B030D-6E8A-4147-A177-3AD203B41FA5}">
                      <a16:colId xmlns="" xmlns:a16="http://schemas.microsoft.com/office/drawing/2014/main" val="3550032416"/>
                    </a:ext>
                  </a:extLst>
                </a:gridCol>
                <a:gridCol w="901633">
                  <a:extLst>
                    <a:ext uri="{9D8B030D-6E8A-4147-A177-3AD203B41FA5}">
                      <a16:colId xmlns="" xmlns:a16="http://schemas.microsoft.com/office/drawing/2014/main" val="1921760033"/>
                    </a:ext>
                  </a:extLst>
                </a:gridCol>
                <a:gridCol w="1314612">
                  <a:extLst>
                    <a:ext uri="{9D8B030D-6E8A-4147-A177-3AD203B41FA5}">
                      <a16:colId xmlns="" xmlns:a16="http://schemas.microsoft.com/office/drawing/2014/main" val="3501575573"/>
                    </a:ext>
                  </a:extLst>
                </a:gridCol>
                <a:gridCol w="1037851">
                  <a:extLst>
                    <a:ext uri="{9D8B030D-6E8A-4147-A177-3AD203B41FA5}">
                      <a16:colId xmlns="" xmlns:a16="http://schemas.microsoft.com/office/drawing/2014/main" val="1900720223"/>
                    </a:ext>
                  </a:extLst>
                </a:gridCol>
                <a:gridCol w="612856">
                  <a:extLst>
                    <a:ext uri="{9D8B030D-6E8A-4147-A177-3AD203B41FA5}">
                      <a16:colId xmlns="" xmlns:a16="http://schemas.microsoft.com/office/drawing/2014/main" val="3910919358"/>
                    </a:ext>
                  </a:extLst>
                </a:gridCol>
                <a:gridCol w="407697">
                  <a:extLst>
                    <a:ext uri="{9D8B030D-6E8A-4147-A177-3AD203B41FA5}">
                      <a16:colId xmlns="" xmlns:a16="http://schemas.microsoft.com/office/drawing/2014/main" val="3758511403"/>
                    </a:ext>
                  </a:extLst>
                </a:gridCol>
                <a:gridCol w="408654">
                  <a:extLst>
                    <a:ext uri="{9D8B030D-6E8A-4147-A177-3AD203B41FA5}">
                      <a16:colId xmlns="" xmlns:a16="http://schemas.microsoft.com/office/drawing/2014/main" val="417947877"/>
                    </a:ext>
                  </a:extLst>
                </a:gridCol>
                <a:gridCol w="1037851">
                  <a:extLst>
                    <a:ext uri="{9D8B030D-6E8A-4147-A177-3AD203B41FA5}">
                      <a16:colId xmlns="" xmlns:a16="http://schemas.microsoft.com/office/drawing/2014/main" val="2680298236"/>
                    </a:ext>
                  </a:extLst>
                </a:gridCol>
                <a:gridCol w="1037851">
                  <a:extLst>
                    <a:ext uri="{9D8B030D-6E8A-4147-A177-3AD203B41FA5}">
                      <a16:colId xmlns="" xmlns:a16="http://schemas.microsoft.com/office/drawing/2014/main" val="2853592056"/>
                    </a:ext>
                  </a:extLst>
                </a:gridCol>
                <a:gridCol w="564331">
                  <a:extLst>
                    <a:ext uri="{9D8B030D-6E8A-4147-A177-3AD203B41FA5}">
                      <a16:colId xmlns="" xmlns:a16="http://schemas.microsoft.com/office/drawing/2014/main" val="4278318987"/>
                    </a:ext>
                  </a:extLst>
                </a:gridCol>
              </a:tblGrid>
              <a:tr h="114292">
                <a:tc rowSpan="3">
                  <a:txBody>
                    <a:bodyPr/>
                    <a:lstStyle/>
                    <a:p>
                      <a:pPr algn="ctr" fontAlgn="ctr"/>
                      <a:r>
                        <a:rPr lang="es-MX" sz="800" b="1" i="0" u="none" strike="noStrike" dirty="0">
                          <a:solidFill>
                            <a:srgbClr val="002060"/>
                          </a:solidFill>
                          <a:effectLst/>
                          <a:latin typeface="Century Gothic" panose="020B0502020202020204" pitchFamily="34" charset="0"/>
                        </a:rPr>
                        <a:t>Región</a:t>
                      </a:r>
                    </a:p>
                  </a:txBody>
                  <a:tcPr marL="5715" marR="5715" marT="5715"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800" b="1" i="0" u="none" strike="noStrike" dirty="0">
                          <a:solidFill>
                            <a:srgbClr val="002060"/>
                          </a:solidFill>
                          <a:effectLst/>
                          <a:latin typeface="Century Gothic" panose="020B0502020202020204" pitchFamily="34" charset="0"/>
                        </a:rPr>
                        <a:t>Moneda</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800" b="1" i="0" u="none" strike="noStrike">
                          <a:solidFill>
                            <a:srgbClr val="002060"/>
                          </a:solidFill>
                          <a:effectLst/>
                          <a:latin typeface="Century Gothic" panose="020B0502020202020204" pitchFamily="34" charset="0"/>
                        </a:rPr>
                        <a:t>Instrumento</a:t>
                      </a:r>
                    </a:p>
                  </a:txBody>
                  <a:tcPr marL="5715" marR="5715" marT="5715"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800" b="1" i="0" u="none" strike="noStrike">
                          <a:solidFill>
                            <a:srgbClr val="002060"/>
                          </a:solidFill>
                          <a:effectLst/>
                          <a:latin typeface="Century Gothic" panose="020B0502020202020204" pitchFamily="34" charset="0"/>
                        </a:rPr>
                        <a:t>Subyacente</a:t>
                      </a:r>
                    </a:p>
                  </a:txBody>
                  <a:tcPr marL="5715" marR="5715" marT="5715"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800" b="1" i="0" u="none" strike="noStrike">
                          <a:solidFill>
                            <a:srgbClr val="002060"/>
                          </a:solidFill>
                          <a:effectLst/>
                          <a:latin typeface="Century Gothic" panose="020B0502020202020204" pitchFamily="34" charset="0"/>
                        </a:rPr>
                        <a:t>Monto (mdp)</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800" b="1" i="0" u="none" strike="noStrike">
                          <a:solidFill>
                            <a:srgbClr val="002060"/>
                          </a:solidFill>
                          <a:effectLst/>
                          <a:latin typeface="Century Gothic" panose="020B0502020202020204" pitchFamily="34" charset="0"/>
                        </a:rPr>
                        <a:t>% Activo Neto</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800" b="1" i="0" u="none" strike="noStrike">
                          <a:solidFill>
                            <a:srgbClr val="002060"/>
                          </a:solidFill>
                          <a:effectLst/>
                          <a:latin typeface="Century Gothic" panose="020B0502020202020204" pitchFamily="34" charset="0"/>
                        </a:rPr>
                        <a:t>% RV</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Rend. en su moneda</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Rend. en pesos</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rowSpan="3">
                  <a:txBody>
                    <a:bodyPr/>
                    <a:lstStyle/>
                    <a:p>
                      <a:pPr algn="ctr" fontAlgn="ctr"/>
                      <a:r>
                        <a:rPr lang="es-MX" sz="800" b="1" i="0" u="none" strike="noStrike">
                          <a:solidFill>
                            <a:srgbClr val="002060"/>
                          </a:solidFill>
                          <a:effectLst/>
                          <a:latin typeface="Century Gothic" panose="020B0502020202020204" pitchFamily="34" charset="0"/>
                        </a:rPr>
                        <a:t>Rend. Ponderado Total</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 xmlns:a16="http://schemas.microsoft.com/office/drawing/2014/main" val="2107054936"/>
                  </a:ext>
                </a:extLst>
              </a:tr>
              <a:tr h="114292">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Rend. Ponderado</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Rend. Ponderado</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 xmlns:a16="http://schemas.microsoft.com/office/drawing/2014/main" val="554155372"/>
                  </a:ext>
                </a:extLst>
              </a:tr>
              <a:tr h="120007">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31/05/2018</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31/05/2018</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vMerge="1">
                  <a:txBody>
                    <a:bodyPr/>
                    <a:lstStyle/>
                    <a:p>
                      <a:endParaRPr lang="es-MX"/>
                    </a:p>
                  </a:txBody>
                  <a:tcPr/>
                </a:tc>
                <a:extLst>
                  <a:ext uri="{0D108BD9-81ED-4DB2-BD59-A6C34878D82A}">
                    <a16:rowId xmlns="" xmlns:a16="http://schemas.microsoft.com/office/drawing/2014/main" val="976004879"/>
                  </a:ext>
                </a:extLst>
              </a:tr>
              <a:tr h="120007">
                <a:tc rowSpan="2">
                  <a:txBody>
                    <a:bodyPr/>
                    <a:lstStyle/>
                    <a:p>
                      <a:pPr algn="ctr" fontAlgn="ctr"/>
                      <a:r>
                        <a:rPr lang="es-MX" sz="800" b="1" i="0" u="none" strike="noStrike">
                          <a:solidFill>
                            <a:srgbClr val="002060"/>
                          </a:solidFill>
                          <a:effectLst/>
                          <a:latin typeface="Century Gothic" panose="020B0502020202020204" pitchFamily="34" charset="0"/>
                        </a:rPr>
                        <a:t>México</a:t>
                      </a:r>
                    </a:p>
                  </a:txBody>
                  <a:tcPr marL="5715" marR="5715" marT="571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Pesos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2_CEMEX_09</a:t>
                      </a:r>
                    </a:p>
                  </a:txBody>
                  <a:tcPr marL="5715" marR="5715" marT="571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Convertible Cemex</a:t>
                      </a:r>
                    </a:p>
                  </a:txBody>
                  <a:tcPr marL="5715" marR="5715" marT="571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533</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0.4%</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rowSpan="2">
                  <a:txBody>
                    <a:bodyPr/>
                    <a:lstStyle/>
                    <a:p>
                      <a:pPr algn="ctr" fontAlgn="ctr"/>
                      <a:r>
                        <a:rPr lang="es-MX" sz="800" b="0" i="0" u="none" strike="noStrike">
                          <a:solidFill>
                            <a:srgbClr val="002060"/>
                          </a:solidFill>
                          <a:effectLst/>
                          <a:latin typeface="Century Gothic" panose="020B0502020202020204" pitchFamily="34" charset="0"/>
                        </a:rPr>
                        <a:t>5.7%</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-0.7%</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2060"/>
                          </a:solidFill>
                          <a:effectLst/>
                          <a:latin typeface="Century Gothic" panose="020B0502020202020204" pitchFamily="34" charset="0"/>
                        </a:rPr>
                        <a:t>-0.7%</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rowSpan="2">
                  <a:txBody>
                    <a:bodyPr/>
                    <a:lstStyle/>
                    <a:p>
                      <a:pPr algn="ctr" fontAlgn="ctr"/>
                      <a:r>
                        <a:rPr lang="es-MX" sz="800" b="1" i="0" u="none" strike="noStrike">
                          <a:solidFill>
                            <a:srgbClr val="002060"/>
                          </a:solidFill>
                          <a:effectLst/>
                          <a:latin typeface="Century Gothic" panose="020B0502020202020204" pitchFamily="34" charset="0"/>
                        </a:rPr>
                        <a:t>-0.9%</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967397211"/>
                  </a:ext>
                </a:extLst>
              </a:tr>
              <a:tr h="120007">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Pesos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1B_MEXRISK_ISHRS</a:t>
                      </a:r>
                    </a:p>
                  </a:txBody>
                  <a:tcPr marL="5715" marR="5715" marT="5715"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MSCI México Risk</a:t>
                      </a:r>
                    </a:p>
                  </a:txBody>
                  <a:tcPr marL="5715" marR="5715" marT="5715"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314</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0.2%</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vMerge="1">
                  <a:txBody>
                    <a:bodyPr/>
                    <a:lstStyle/>
                    <a:p>
                      <a:endParaRPr lang="es-MX"/>
                    </a:p>
                  </a:txBody>
                  <a:tcPr/>
                </a:tc>
                <a:tc>
                  <a:txBody>
                    <a:bodyPr/>
                    <a:lstStyle/>
                    <a:p>
                      <a:pPr algn="ctr" fontAlgn="ctr"/>
                      <a:r>
                        <a:rPr lang="es-MX" sz="800" b="1" i="0" u="none" strike="noStrike" dirty="0">
                          <a:solidFill>
                            <a:srgbClr val="002060"/>
                          </a:solidFill>
                          <a:effectLst/>
                          <a:latin typeface="Century Gothic" panose="020B0502020202020204" pitchFamily="34" charset="0"/>
                        </a:rPr>
                        <a:t>-0.2%</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-0.2%</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vMerge="1">
                  <a:txBody>
                    <a:bodyPr/>
                    <a:lstStyle/>
                    <a:p>
                      <a:endParaRPr lang="es-MX"/>
                    </a:p>
                  </a:txBody>
                  <a:tcPr/>
                </a:tc>
                <a:extLst>
                  <a:ext uri="{0D108BD9-81ED-4DB2-BD59-A6C34878D82A}">
                    <a16:rowId xmlns="" xmlns:a16="http://schemas.microsoft.com/office/drawing/2014/main" val="3911953257"/>
                  </a:ext>
                </a:extLst>
              </a:tr>
              <a:tr h="120007">
                <a:tc rowSpan="10">
                  <a:txBody>
                    <a:bodyPr/>
                    <a:lstStyle/>
                    <a:p>
                      <a:pPr algn="ctr" fontAlgn="ctr"/>
                      <a:r>
                        <a:rPr lang="es-MX" sz="800" b="1" i="0" u="none" strike="noStrike">
                          <a:solidFill>
                            <a:srgbClr val="002060"/>
                          </a:solidFill>
                          <a:effectLst/>
                          <a:latin typeface="Century Gothic" panose="020B0502020202020204" pitchFamily="34" charset="0"/>
                        </a:rPr>
                        <a:t>Estados Unidos</a:t>
                      </a:r>
                    </a:p>
                  </a:txBody>
                  <a:tcPr marL="5715" marR="5715" marT="5715" marB="0" vert="vert27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Dólares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1I_IVV_*</a:t>
                      </a:r>
                    </a:p>
                  </a:txBody>
                  <a:tcPr marL="5715" marR="5715" marT="571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S&amp;P 500 Index</a:t>
                      </a:r>
                    </a:p>
                  </a:txBody>
                  <a:tcPr marL="5715" marR="5715" marT="571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2,015</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1.5%</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10">
                  <a:txBody>
                    <a:bodyPr/>
                    <a:lstStyle/>
                    <a:p>
                      <a:pPr algn="ctr" fontAlgn="ctr"/>
                      <a:r>
                        <a:rPr lang="es-MX" sz="800" b="0" i="0" u="none" strike="noStrike">
                          <a:solidFill>
                            <a:srgbClr val="002060"/>
                          </a:solidFill>
                          <a:effectLst/>
                          <a:latin typeface="Century Gothic" panose="020B0502020202020204" pitchFamily="34" charset="0"/>
                        </a:rPr>
                        <a:t>38.5%</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dirty="0">
                          <a:solidFill>
                            <a:srgbClr val="002060"/>
                          </a:solidFill>
                          <a:effectLst/>
                          <a:latin typeface="Century Gothic" panose="020B0502020202020204" pitchFamily="34" charset="0"/>
                        </a:rPr>
                        <a:t>0.2%</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0.5%</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10">
                  <a:txBody>
                    <a:bodyPr/>
                    <a:lstStyle/>
                    <a:p>
                      <a:pPr algn="ctr" fontAlgn="ctr"/>
                      <a:r>
                        <a:rPr lang="es-MX" sz="800" b="1" i="0" u="none" strike="noStrike">
                          <a:solidFill>
                            <a:srgbClr val="002060"/>
                          </a:solidFill>
                          <a:effectLst/>
                          <a:latin typeface="Century Gothic" panose="020B0502020202020204" pitchFamily="34" charset="0"/>
                        </a:rPr>
                        <a:t>1.3%</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 xmlns:a16="http://schemas.microsoft.com/office/drawing/2014/main" val="3775814629"/>
                  </a:ext>
                </a:extLst>
              </a:tr>
              <a:tr h="114292">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Dólares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1I_USMV_*</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Minima Volatilidad</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1,190</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0.9%</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1" i="0" u="none" strike="noStrike">
                          <a:solidFill>
                            <a:srgbClr val="002060"/>
                          </a:solidFill>
                          <a:effectLst/>
                          <a:latin typeface="Century Gothic" panose="020B0502020202020204" pitchFamily="34" charset="0"/>
                        </a:rPr>
                        <a:t>0.3%</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 xmlns:a16="http://schemas.microsoft.com/office/drawing/2014/main" val="2524497335"/>
                  </a:ext>
                </a:extLst>
              </a:tr>
              <a:tr h="114292">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Dólares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1I_XLU_*</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Servicios Públicos</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418</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0.3%</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-0.1%</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 xmlns:a16="http://schemas.microsoft.com/office/drawing/2014/main" val="3831493809"/>
                  </a:ext>
                </a:extLst>
              </a:tr>
              <a:tr h="120007">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Dólares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1I_XLK_*</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Sector Tecnología</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391</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0.3%</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0.2%</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1" i="0" u="none" strike="noStrike">
                          <a:solidFill>
                            <a:srgbClr val="002060"/>
                          </a:solidFill>
                          <a:effectLst/>
                          <a:latin typeface="Century Gothic" panose="020B0502020202020204" pitchFamily="34" charset="0"/>
                        </a:rPr>
                        <a:t>0.3%</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 xmlns:a16="http://schemas.microsoft.com/office/drawing/2014/main" val="485977927"/>
                  </a:ext>
                </a:extLst>
              </a:tr>
              <a:tr h="125721">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Dólares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1I_QQQ_*</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NASDAQ Index</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374</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0.3%</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0.2%</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0.3%</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 xmlns:a16="http://schemas.microsoft.com/office/drawing/2014/main" val="2546446462"/>
                  </a:ext>
                </a:extLst>
              </a:tr>
              <a:tr h="125721">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Dólares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1I_XLF_*</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Sector Financiero</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268</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0.2%</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 xmlns:a16="http://schemas.microsoft.com/office/drawing/2014/main" val="4256331786"/>
                  </a:ext>
                </a:extLst>
              </a:tr>
              <a:tr h="120007">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Dólares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1I_XLP_*</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Consumo Básico</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389</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0.3%</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-0.3%</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-0.2%</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 xmlns:a16="http://schemas.microsoft.com/office/drawing/2014/main" val="2839682323"/>
                  </a:ext>
                </a:extLst>
              </a:tr>
              <a:tr h="114292">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Dólares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1I_XLI_*</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Sector Industrial</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149</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0.1%</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 xmlns:a16="http://schemas.microsoft.com/office/drawing/2014/main" val="2155944841"/>
                  </a:ext>
                </a:extLst>
              </a:tr>
              <a:tr h="114292">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Dólares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1I_XLB_*</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Sector Materiales</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366</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0.3%</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-0.1%</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0.1%</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 xmlns:a16="http://schemas.microsoft.com/office/drawing/2014/main" val="22685365"/>
                  </a:ext>
                </a:extLst>
              </a:tr>
              <a:tr h="120007">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Dólares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J_BSAN_S00706</a:t>
                      </a:r>
                    </a:p>
                  </a:txBody>
                  <a:tcPr marL="5715" marR="5715" marT="5715"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Dow Jones</a:t>
                      </a:r>
                    </a:p>
                  </a:txBody>
                  <a:tcPr marL="5715" marR="5715" marT="5715"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174</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0.1%</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extLst>
                  <a:ext uri="{0D108BD9-81ED-4DB2-BD59-A6C34878D82A}">
                    <a16:rowId xmlns="" xmlns:a16="http://schemas.microsoft.com/office/drawing/2014/main" val="2254888561"/>
                  </a:ext>
                </a:extLst>
              </a:tr>
              <a:tr h="120007">
                <a:tc rowSpan="8">
                  <a:txBody>
                    <a:bodyPr/>
                    <a:lstStyle/>
                    <a:p>
                      <a:pPr algn="ctr" fontAlgn="ctr"/>
                      <a:r>
                        <a:rPr lang="es-MX" sz="800" b="1" i="0" u="none" strike="noStrike">
                          <a:solidFill>
                            <a:srgbClr val="002060"/>
                          </a:solidFill>
                          <a:effectLst/>
                          <a:latin typeface="Century Gothic" panose="020B0502020202020204" pitchFamily="34" charset="0"/>
                        </a:rPr>
                        <a:t>Europa</a:t>
                      </a:r>
                    </a:p>
                  </a:txBody>
                  <a:tcPr marL="5715" marR="5715" marT="5715" marB="0" vert="vert27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Euros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1I_SX7EEX_N</a:t>
                      </a:r>
                    </a:p>
                  </a:txBody>
                  <a:tcPr marL="5715" marR="5715" marT="571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Sector Ban. Europa</a:t>
                      </a:r>
                    </a:p>
                  </a:txBody>
                  <a:tcPr marL="5715" marR="5715" marT="571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28</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0.0%</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8">
                  <a:txBody>
                    <a:bodyPr/>
                    <a:lstStyle/>
                    <a:p>
                      <a:pPr algn="ctr" fontAlgn="ctr"/>
                      <a:r>
                        <a:rPr lang="es-MX" sz="800" b="0" i="0" u="none" strike="noStrike">
                          <a:solidFill>
                            <a:srgbClr val="002060"/>
                          </a:solidFill>
                          <a:effectLst/>
                          <a:latin typeface="Century Gothic" panose="020B0502020202020204" pitchFamily="34" charset="0"/>
                        </a:rPr>
                        <a:t>18.8%</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8">
                  <a:txBody>
                    <a:bodyPr/>
                    <a:lstStyle/>
                    <a:p>
                      <a:pPr algn="ctr" fontAlgn="ctr"/>
                      <a:r>
                        <a:rPr lang="es-MX" sz="800" b="1" i="0" u="none" strike="noStrike">
                          <a:solidFill>
                            <a:srgbClr val="002060"/>
                          </a:solidFill>
                          <a:effectLst/>
                          <a:latin typeface="Century Gothic" panose="020B0502020202020204" pitchFamily="34" charset="0"/>
                        </a:rPr>
                        <a:t>0.6%</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 xmlns:a16="http://schemas.microsoft.com/office/drawing/2014/main" val="890314316"/>
                  </a:ext>
                </a:extLst>
              </a:tr>
              <a:tr h="120007">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Dólares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1I_HEZU_*</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Euro Stoxx 50</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1,948</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1.4%</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0.3%</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1" i="0" u="none" strike="noStrike">
                          <a:solidFill>
                            <a:srgbClr val="002060"/>
                          </a:solidFill>
                          <a:effectLst/>
                          <a:latin typeface="Century Gothic" panose="020B0502020202020204" pitchFamily="34" charset="0"/>
                        </a:rPr>
                        <a:t>0.6%</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 xmlns:a16="http://schemas.microsoft.com/office/drawing/2014/main" val="1914863066"/>
                  </a:ext>
                </a:extLst>
              </a:tr>
              <a:tr h="114292">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Peso/Euro</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J_BSAN_S00626</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Ser. Públicos Europa</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127</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0.1%</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 xmlns:a16="http://schemas.microsoft.com/office/drawing/2014/main" val="666648741"/>
                  </a:ext>
                </a:extLst>
              </a:tr>
              <a:tr h="114292">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Peso/Euro</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J_BSAN_S00727</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800" b="0" i="0" u="none" strike="noStrike" dirty="0">
                          <a:solidFill>
                            <a:srgbClr val="002060"/>
                          </a:solidFill>
                          <a:effectLst/>
                          <a:latin typeface="Century Gothic" panose="020B0502020202020204" pitchFamily="34" charset="0"/>
                        </a:rPr>
                        <a:t>Salud Europa</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160</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0" i="0" u="none" strike="noStrike">
                          <a:solidFill>
                            <a:srgbClr val="002060"/>
                          </a:solidFill>
                          <a:effectLst/>
                          <a:latin typeface="Century Gothic" panose="020B0502020202020204" pitchFamily="34" charset="0"/>
                        </a:rPr>
                        <a:t>0.1%</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 xmlns:a16="http://schemas.microsoft.com/office/drawing/2014/main" val="1722693653"/>
                  </a:ext>
                </a:extLst>
              </a:tr>
              <a:tr h="114292">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Peso/Euro</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J_BACOMER_S5108</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Euro Stoxx 50</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168</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0.1%</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 xmlns:a16="http://schemas.microsoft.com/office/drawing/2014/main" val="4113769381"/>
                  </a:ext>
                </a:extLst>
              </a:tr>
              <a:tr h="114292">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Peso/Euro</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dirty="0">
                          <a:solidFill>
                            <a:srgbClr val="002060"/>
                          </a:solidFill>
                          <a:effectLst/>
                          <a:latin typeface="Century Gothic" panose="020B0502020202020204" pitchFamily="34" charset="0"/>
                        </a:rPr>
                        <a:t>J_BSAN_S00654</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chemeClr val="bg1">
                        <a:lumMod val="85000"/>
                      </a:schemeClr>
                    </a:solidFill>
                  </a:tcPr>
                </a:tc>
                <a:tc>
                  <a:txBody>
                    <a:bodyPr/>
                    <a:lstStyle/>
                    <a:p>
                      <a:pPr algn="ctr" fontAlgn="ctr"/>
                      <a:r>
                        <a:rPr lang="es-MX" sz="800" b="0" i="0" u="none" strike="noStrike" dirty="0">
                          <a:solidFill>
                            <a:srgbClr val="002060"/>
                          </a:solidFill>
                          <a:effectLst/>
                          <a:latin typeface="Century Gothic" panose="020B0502020202020204" pitchFamily="34" charset="0"/>
                        </a:rPr>
                        <a:t>Euro Stoxx 50</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chemeClr val="bg1">
                        <a:lumMod val="85000"/>
                      </a:schemeClr>
                    </a:solidFill>
                  </a:tcPr>
                </a:tc>
                <a:tc>
                  <a:txBody>
                    <a:bodyPr/>
                    <a:lstStyle/>
                    <a:p>
                      <a:pPr algn="ctr" fontAlgn="ctr"/>
                      <a:r>
                        <a:rPr lang="es-MX" sz="800" b="0" i="0" u="none" strike="noStrike">
                          <a:solidFill>
                            <a:srgbClr val="002060"/>
                          </a:solidFill>
                          <a:effectLst/>
                          <a:latin typeface="Century Gothic" panose="020B0502020202020204" pitchFamily="34" charset="0"/>
                        </a:rPr>
                        <a:t>132</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chemeClr val="bg1">
                        <a:lumMod val="85000"/>
                      </a:schemeClr>
                    </a:solidFill>
                  </a:tcPr>
                </a:tc>
                <a:tc>
                  <a:txBody>
                    <a:bodyPr/>
                    <a:lstStyle/>
                    <a:p>
                      <a:pPr algn="ctr" fontAlgn="ctr"/>
                      <a:r>
                        <a:rPr lang="es-MX" sz="800" b="0" i="0" u="none" strike="noStrike" dirty="0">
                          <a:solidFill>
                            <a:srgbClr val="002060"/>
                          </a:solidFill>
                          <a:effectLst/>
                          <a:latin typeface="Century Gothic" panose="020B0502020202020204" pitchFamily="34" charset="0"/>
                        </a:rPr>
                        <a:t>0.1%</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chemeClr val="bg1">
                        <a:lumMod val="85000"/>
                      </a:schemeClr>
                    </a:solidFill>
                  </a:tcPr>
                </a:tc>
                <a:tc vMerge="1">
                  <a:txBody>
                    <a:bodyPr/>
                    <a:lstStyle/>
                    <a:p>
                      <a:endParaRPr lang="es-MX"/>
                    </a:p>
                  </a:txBody>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chemeClr val="bg1">
                        <a:lumMod val="85000"/>
                      </a:schemeClr>
                    </a:solidFill>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chemeClr val="bg1">
                        <a:lumMod val="85000"/>
                      </a:schemeClr>
                    </a:solidFill>
                  </a:tcPr>
                </a:tc>
                <a:tc vMerge="1">
                  <a:txBody>
                    <a:bodyPr/>
                    <a:lstStyle/>
                    <a:p>
                      <a:endParaRPr lang="es-MX"/>
                    </a:p>
                  </a:txBody>
                  <a:tcPr/>
                </a:tc>
                <a:extLst>
                  <a:ext uri="{0D108BD9-81ED-4DB2-BD59-A6C34878D82A}">
                    <a16:rowId xmlns="" xmlns:a16="http://schemas.microsoft.com/office/drawing/2014/main" val="4147585367"/>
                  </a:ext>
                </a:extLst>
              </a:tr>
              <a:tr h="114292">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Peso/Euro</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dirty="0">
                          <a:solidFill>
                            <a:srgbClr val="002060"/>
                          </a:solidFill>
                          <a:effectLst/>
                          <a:latin typeface="Century Gothic" panose="020B0502020202020204" pitchFamily="34" charset="0"/>
                        </a:rPr>
                        <a:t>J_BSAN_S00680</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chemeClr val="bg1"/>
                    </a:solidFill>
                  </a:tcPr>
                </a:tc>
                <a:tc>
                  <a:txBody>
                    <a:bodyPr/>
                    <a:lstStyle/>
                    <a:p>
                      <a:pPr algn="ctr" fontAlgn="ctr"/>
                      <a:r>
                        <a:rPr lang="es-MX" sz="800" b="0" i="0" u="none" strike="noStrike" dirty="0">
                          <a:solidFill>
                            <a:srgbClr val="002060"/>
                          </a:solidFill>
                          <a:effectLst/>
                          <a:latin typeface="Century Gothic" panose="020B0502020202020204" pitchFamily="34" charset="0"/>
                        </a:rPr>
                        <a:t>Euro Stoxx 50</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chemeClr val="bg1"/>
                    </a:solidFill>
                  </a:tcPr>
                </a:tc>
                <a:tc>
                  <a:txBody>
                    <a:bodyPr/>
                    <a:lstStyle/>
                    <a:p>
                      <a:pPr algn="ctr" fontAlgn="ctr"/>
                      <a:r>
                        <a:rPr lang="es-MX" sz="800" b="0" i="0" u="none" strike="noStrike" dirty="0">
                          <a:solidFill>
                            <a:srgbClr val="002060"/>
                          </a:solidFill>
                          <a:effectLst/>
                          <a:latin typeface="Century Gothic" panose="020B0502020202020204" pitchFamily="34" charset="0"/>
                        </a:rPr>
                        <a:t>105</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chemeClr val="bg1"/>
                    </a:solidFill>
                  </a:tcPr>
                </a:tc>
                <a:tc>
                  <a:txBody>
                    <a:bodyPr/>
                    <a:lstStyle/>
                    <a:p>
                      <a:pPr algn="ctr" fontAlgn="ctr"/>
                      <a:r>
                        <a:rPr lang="es-MX" sz="800" b="0" i="0" u="none" strike="noStrike" dirty="0">
                          <a:solidFill>
                            <a:srgbClr val="002060"/>
                          </a:solidFill>
                          <a:effectLst/>
                          <a:latin typeface="Century Gothic" panose="020B0502020202020204" pitchFamily="34" charset="0"/>
                        </a:rPr>
                        <a:t>0.1%</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chemeClr val="bg1"/>
                    </a:solidFill>
                  </a:tcPr>
                </a:tc>
                <a:tc vMerge="1">
                  <a:txBody>
                    <a:bodyPr/>
                    <a:lstStyle/>
                    <a:p>
                      <a:endParaRPr lang="es-MX"/>
                    </a:p>
                  </a:txBody>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chemeClr val="bg1"/>
                    </a:solidFill>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chemeClr val="bg1"/>
                    </a:solidFill>
                  </a:tcPr>
                </a:tc>
                <a:tc vMerge="1">
                  <a:txBody>
                    <a:bodyPr/>
                    <a:lstStyle/>
                    <a:p>
                      <a:endParaRPr lang="es-MX"/>
                    </a:p>
                  </a:txBody>
                  <a:tcPr/>
                </a:tc>
                <a:extLst>
                  <a:ext uri="{0D108BD9-81ED-4DB2-BD59-A6C34878D82A}">
                    <a16:rowId xmlns="" xmlns:a16="http://schemas.microsoft.com/office/drawing/2014/main" val="3548538954"/>
                  </a:ext>
                </a:extLst>
              </a:tr>
              <a:tr h="120007">
                <a:tc vMerge="1">
                  <a:txBody>
                    <a:bodyPr/>
                    <a:lstStyle/>
                    <a:p>
                      <a:endParaRPr lang="es-MX"/>
                    </a:p>
                  </a:txBody>
                  <a:tcPr/>
                </a:tc>
                <a:tc>
                  <a:txBody>
                    <a:bodyPr/>
                    <a:lstStyle/>
                    <a:p>
                      <a:pPr algn="ctr" fontAlgn="ctr"/>
                      <a:r>
                        <a:rPr lang="es-MX" sz="800" b="1" i="0" u="none" strike="noStrike">
                          <a:solidFill>
                            <a:srgbClr val="002060"/>
                          </a:solidFill>
                          <a:effectLst/>
                          <a:latin typeface="Century Gothic" panose="020B0502020202020204" pitchFamily="34" charset="0"/>
                        </a:rPr>
                        <a:t>Peso/Euro</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0" i="0" u="none" strike="noStrike" dirty="0">
                          <a:solidFill>
                            <a:srgbClr val="002060"/>
                          </a:solidFill>
                          <a:effectLst/>
                          <a:latin typeface="Century Gothic" panose="020B0502020202020204" pitchFamily="34" charset="0"/>
                        </a:rPr>
                        <a:t>J_BSAN_S00684</a:t>
                      </a:r>
                    </a:p>
                  </a:txBody>
                  <a:tcPr marL="5715" marR="5715" marT="5715"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chemeClr val="bg1">
                        <a:lumMod val="85000"/>
                      </a:schemeClr>
                    </a:solidFill>
                  </a:tcPr>
                </a:tc>
                <a:tc>
                  <a:txBody>
                    <a:bodyPr/>
                    <a:lstStyle/>
                    <a:p>
                      <a:pPr algn="ctr" fontAlgn="ctr"/>
                      <a:r>
                        <a:rPr lang="es-MX" sz="800" b="0" i="0" u="none" strike="noStrike" dirty="0">
                          <a:solidFill>
                            <a:srgbClr val="002060"/>
                          </a:solidFill>
                          <a:effectLst/>
                          <a:latin typeface="Century Gothic" panose="020B0502020202020204" pitchFamily="34" charset="0"/>
                        </a:rPr>
                        <a:t>Euro Stoxx 50</a:t>
                      </a:r>
                    </a:p>
                  </a:txBody>
                  <a:tcPr marL="5715" marR="5715" marT="5715"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chemeClr val="bg1">
                        <a:lumMod val="85000"/>
                      </a:schemeClr>
                    </a:solidFill>
                  </a:tcPr>
                </a:tc>
                <a:tc>
                  <a:txBody>
                    <a:bodyPr/>
                    <a:lstStyle/>
                    <a:p>
                      <a:pPr algn="ctr" fontAlgn="ctr"/>
                      <a:r>
                        <a:rPr lang="es-MX" sz="800" b="0" i="0" u="none" strike="noStrike">
                          <a:solidFill>
                            <a:srgbClr val="002060"/>
                          </a:solidFill>
                          <a:effectLst/>
                          <a:latin typeface="Century Gothic" panose="020B0502020202020204" pitchFamily="34" charset="0"/>
                        </a:rPr>
                        <a:t>136</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chemeClr val="bg1">
                        <a:lumMod val="85000"/>
                      </a:schemeClr>
                    </a:solidFill>
                  </a:tcPr>
                </a:tc>
                <a:tc>
                  <a:txBody>
                    <a:bodyPr/>
                    <a:lstStyle/>
                    <a:p>
                      <a:pPr algn="ctr" fontAlgn="ctr"/>
                      <a:r>
                        <a:rPr lang="es-MX" sz="800" b="0" i="0" u="none" strike="noStrike" dirty="0">
                          <a:solidFill>
                            <a:srgbClr val="002060"/>
                          </a:solidFill>
                          <a:effectLst/>
                          <a:latin typeface="Century Gothic" panose="020B0502020202020204" pitchFamily="34" charset="0"/>
                        </a:rPr>
                        <a:t>0.1%</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chemeClr val="bg1">
                        <a:lumMod val="85000"/>
                      </a:schemeClr>
                    </a:solidFill>
                  </a:tcPr>
                </a:tc>
                <a:tc vMerge="1">
                  <a:txBody>
                    <a:bodyPr/>
                    <a:lstStyle/>
                    <a:p>
                      <a:endParaRPr lang="es-MX"/>
                    </a:p>
                  </a:txBody>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chemeClr val="bg1">
                        <a:lumMod val="85000"/>
                      </a:schemeClr>
                    </a:solidFill>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chemeClr val="bg1">
                        <a:lumMod val="85000"/>
                      </a:schemeClr>
                    </a:solidFill>
                  </a:tcPr>
                </a:tc>
                <a:tc vMerge="1">
                  <a:txBody>
                    <a:bodyPr/>
                    <a:lstStyle/>
                    <a:p>
                      <a:endParaRPr lang="es-MX"/>
                    </a:p>
                  </a:txBody>
                  <a:tcPr/>
                </a:tc>
                <a:extLst>
                  <a:ext uri="{0D108BD9-81ED-4DB2-BD59-A6C34878D82A}">
                    <a16:rowId xmlns="" xmlns:a16="http://schemas.microsoft.com/office/drawing/2014/main" val="2437466463"/>
                  </a:ext>
                </a:extLst>
              </a:tr>
              <a:tr h="125721">
                <a:tc>
                  <a:txBody>
                    <a:bodyPr/>
                    <a:lstStyle/>
                    <a:p>
                      <a:pPr algn="ctr" fontAlgn="ctr"/>
                      <a:r>
                        <a:rPr lang="es-MX" sz="800" b="1" i="0" u="none" strike="noStrike">
                          <a:solidFill>
                            <a:srgbClr val="002060"/>
                          </a:solidFill>
                          <a:effectLst/>
                          <a:latin typeface="Century Gothic" panose="020B0502020202020204" pitchFamily="34" charset="0"/>
                        </a:rPr>
                        <a:t>Asia</a:t>
                      </a:r>
                    </a:p>
                  </a:txBody>
                  <a:tcPr marL="5715" marR="5715" marT="571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Dólares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0" i="0" u="none" strike="noStrike" dirty="0">
                          <a:solidFill>
                            <a:srgbClr val="002060"/>
                          </a:solidFill>
                          <a:effectLst/>
                          <a:latin typeface="Century Gothic" panose="020B0502020202020204" pitchFamily="34" charset="0"/>
                        </a:rPr>
                        <a:t>1I_DXJ_*</a:t>
                      </a:r>
                    </a:p>
                  </a:txBody>
                  <a:tcPr marL="5715" marR="5715" marT="571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chemeClr val="bg1"/>
                    </a:solidFill>
                  </a:tcPr>
                </a:tc>
                <a:tc>
                  <a:txBody>
                    <a:bodyPr/>
                    <a:lstStyle/>
                    <a:p>
                      <a:pPr algn="ctr" fontAlgn="ctr"/>
                      <a:r>
                        <a:rPr lang="es-MX" sz="800" b="0" i="0" u="none" strike="noStrike" dirty="0">
                          <a:solidFill>
                            <a:srgbClr val="002060"/>
                          </a:solidFill>
                          <a:effectLst/>
                          <a:latin typeface="Century Gothic" panose="020B0502020202020204" pitchFamily="34" charset="0"/>
                        </a:rPr>
                        <a:t>Bolsa Tokio</a:t>
                      </a:r>
                    </a:p>
                  </a:txBody>
                  <a:tcPr marL="5715" marR="5715" marT="571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chemeClr val="bg1"/>
                    </a:solidFill>
                  </a:tcPr>
                </a:tc>
                <a:tc>
                  <a:txBody>
                    <a:bodyPr/>
                    <a:lstStyle/>
                    <a:p>
                      <a:pPr algn="ctr" fontAlgn="ctr"/>
                      <a:r>
                        <a:rPr lang="es-MX" sz="800" b="0" i="0" u="none" strike="noStrike" dirty="0">
                          <a:solidFill>
                            <a:srgbClr val="002060"/>
                          </a:solidFill>
                          <a:effectLst/>
                          <a:latin typeface="Century Gothic" panose="020B0502020202020204" pitchFamily="34" charset="0"/>
                        </a:rPr>
                        <a:t>2,326</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chemeClr val="bg1"/>
                    </a:solidFill>
                  </a:tcPr>
                </a:tc>
                <a:tc>
                  <a:txBody>
                    <a:bodyPr/>
                    <a:lstStyle/>
                    <a:p>
                      <a:pPr algn="ctr" fontAlgn="ctr"/>
                      <a:r>
                        <a:rPr lang="es-MX" sz="800" b="0" i="0" u="none" strike="noStrike" dirty="0">
                          <a:solidFill>
                            <a:srgbClr val="002060"/>
                          </a:solidFill>
                          <a:effectLst/>
                          <a:latin typeface="Century Gothic" panose="020B0502020202020204" pitchFamily="34" charset="0"/>
                        </a:rPr>
                        <a:t>1.7%</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chemeClr val="bg1"/>
                    </a:solidFill>
                  </a:tcPr>
                </a:tc>
                <a:tc>
                  <a:txBody>
                    <a:bodyPr/>
                    <a:lstStyle/>
                    <a:p>
                      <a:pPr algn="ctr" fontAlgn="ctr"/>
                      <a:r>
                        <a:rPr lang="es-MX" sz="800" b="0" i="0" u="none" strike="noStrike">
                          <a:solidFill>
                            <a:srgbClr val="002060"/>
                          </a:solidFill>
                          <a:effectLst/>
                          <a:latin typeface="Century Gothic" panose="020B0502020202020204" pitchFamily="34" charset="0"/>
                        </a:rPr>
                        <a:t>15.6%</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dirty="0">
                          <a:solidFill>
                            <a:srgbClr val="002060"/>
                          </a:solidFill>
                          <a:effectLst/>
                          <a:latin typeface="Century Gothic" panose="020B0502020202020204" pitchFamily="34" charset="0"/>
                        </a:rPr>
                        <a:t>-1.0%</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chemeClr val="bg1"/>
                    </a:solidFill>
                  </a:tcPr>
                </a:tc>
                <a:tc>
                  <a:txBody>
                    <a:bodyPr/>
                    <a:lstStyle/>
                    <a:p>
                      <a:pPr algn="ctr" fontAlgn="ctr"/>
                      <a:r>
                        <a:rPr lang="es-MX" sz="800" b="1" i="0" u="none" strike="noStrike" dirty="0">
                          <a:solidFill>
                            <a:srgbClr val="002060"/>
                          </a:solidFill>
                          <a:effectLst/>
                          <a:latin typeface="Century Gothic" panose="020B0502020202020204" pitchFamily="34" charset="0"/>
                        </a:rPr>
                        <a:t>-0.7%</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chemeClr val="bg1"/>
                    </a:solidFill>
                  </a:tcPr>
                </a:tc>
                <a:tc>
                  <a:txBody>
                    <a:bodyPr/>
                    <a:lstStyle/>
                    <a:p>
                      <a:pPr algn="ctr" fontAlgn="ctr"/>
                      <a:r>
                        <a:rPr lang="es-MX" sz="800" b="1" i="0" u="none" strike="noStrike">
                          <a:solidFill>
                            <a:srgbClr val="002060"/>
                          </a:solidFill>
                          <a:effectLst/>
                          <a:latin typeface="Century Gothic" panose="020B0502020202020204" pitchFamily="34" charset="0"/>
                        </a:rPr>
                        <a:t>-0.7%</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 xmlns:a16="http://schemas.microsoft.com/office/drawing/2014/main" val="4252940325"/>
                  </a:ext>
                </a:extLst>
              </a:tr>
              <a:tr h="125721">
                <a:tc>
                  <a:txBody>
                    <a:bodyPr/>
                    <a:lstStyle/>
                    <a:p>
                      <a:pPr algn="ctr" fontAlgn="ctr"/>
                      <a:r>
                        <a:rPr lang="es-MX" sz="800" b="1" i="0" u="none" strike="noStrike">
                          <a:solidFill>
                            <a:srgbClr val="002060"/>
                          </a:solidFill>
                          <a:effectLst/>
                          <a:latin typeface="Century Gothic" panose="020B0502020202020204" pitchFamily="34" charset="0"/>
                        </a:rPr>
                        <a:t>Global</a:t>
                      </a:r>
                    </a:p>
                  </a:txBody>
                  <a:tcPr marL="5715" marR="5715" marT="571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Dólares</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0" i="0" u="none" strike="noStrike" dirty="0">
                          <a:solidFill>
                            <a:srgbClr val="002060"/>
                          </a:solidFill>
                          <a:effectLst/>
                          <a:latin typeface="Century Gothic" panose="020B0502020202020204" pitchFamily="34" charset="0"/>
                        </a:rPr>
                        <a:t>1I_XMX_*</a:t>
                      </a:r>
                    </a:p>
                  </a:txBody>
                  <a:tcPr marL="5715" marR="5715" marT="571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chemeClr val="bg1">
                        <a:lumMod val="85000"/>
                      </a:schemeClr>
                    </a:solidFill>
                  </a:tcPr>
                </a:tc>
                <a:tc>
                  <a:txBody>
                    <a:bodyPr/>
                    <a:lstStyle/>
                    <a:p>
                      <a:pPr algn="ctr" fontAlgn="ctr"/>
                      <a:r>
                        <a:rPr lang="es-MX" sz="800" b="0" i="0" u="none" strike="noStrike" dirty="0">
                          <a:solidFill>
                            <a:srgbClr val="002060"/>
                          </a:solidFill>
                          <a:effectLst/>
                          <a:latin typeface="Century Gothic" panose="020B0502020202020204" pitchFamily="34" charset="0"/>
                        </a:rPr>
                        <a:t>Global </a:t>
                      </a:r>
                      <a:r>
                        <a:rPr lang="es-MX" sz="800" b="0" i="0" u="none" strike="noStrike" dirty="0" err="1">
                          <a:solidFill>
                            <a:srgbClr val="002060"/>
                          </a:solidFill>
                          <a:effectLst/>
                          <a:latin typeface="Century Gothic" panose="020B0502020202020204" pitchFamily="34" charset="0"/>
                        </a:rPr>
                        <a:t>Equity</a:t>
                      </a:r>
                      <a:endParaRPr lang="es-MX" sz="800" b="0" i="0" u="none" strike="noStrike" dirty="0">
                        <a:solidFill>
                          <a:srgbClr val="002060"/>
                        </a:solidFill>
                        <a:effectLst/>
                        <a:latin typeface="Century Gothic" panose="020B0502020202020204" pitchFamily="34" charset="0"/>
                      </a:endParaRPr>
                    </a:p>
                  </a:txBody>
                  <a:tcPr marL="5715" marR="5715" marT="571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chemeClr val="bg1">
                        <a:lumMod val="85000"/>
                      </a:schemeClr>
                    </a:solidFill>
                  </a:tcPr>
                </a:tc>
                <a:tc>
                  <a:txBody>
                    <a:bodyPr/>
                    <a:lstStyle/>
                    <a:p>
                      <a:pPr algn="ctr" fontAlgn="ctr"/>
                      <a:r>
                        <a:rPr lang="es-MX" sz="800" b="0" i="0" u="none" strike="noStrike" dirty="0">
                          <a:solidFill>
                            <a:srgbClr val="002060"/>
                          </a:solidFill>
                          <a:effectLst/>
                          <a:latin typeface="Century Gothic" panose="020B0502020202020204" pitchFamily="34" charset="0"/>
                        </a:rPr>
                        <a:t>656</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chemeClr val="bg1">
                        <a:lumMod val="85000"/>
                      </a:schemeClr>
                    </a:solidFill>
                  </a:tcPr>
                </a:tc>
                <a:tc>
                  <a:txBody>
                    <a:bodyPr/>
                    <a:lstStyle/>
                    <a:p>
                      <a:pPr algn="ctr" fontAlgn="ctr"/>
                      <a:r>
                        <a:rPr lang="es-MX" sz="800" b="0" i="0" u="none" strike="noStrike" dirty="0">
                          <a:solidFill>
                            <a:srgbClr val="002060"/>
                          </a:solidFill>
                          <a:effectLst/>
                          <a:latin typeface="Century Gothic" panose="020B0502020202020204" pitchFamily="34" charset="0"/>
                        </a:rPr>
                        <a:t>0.5%</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chemeClr val="bg1">
                        <a:lumMod val="85000"/>
                      </a:schemeClr>
                    </a:solidFill>
                  </a:tcPr>
                </a:tc>
                <a:tc>
                  <a:txBody>
                    <a:bodyPr/>
                    <a:lstStyle/>
                    <a:p>
                      <a:pPr algn="ctr" fontAlgn="ctr"/>
                      <a:r>
                        <a:rPr lang="es-MX" sz="800" b="0" i="0" u="none" strike="noStrike">
                          <a:solidFill>
                            <a:srgbClr val="002060"/>
                          </a:solidFill>
                          <a:effectLst/>
                          <a:latin typeface="Century Gothic" panose="020B0502020202020204" pitchFamily="34" charset="0"/>
                        </a:rPr>
                        <a:t>4.4%</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chemeClr val="bg1">
                        <a:lumMod val="85000"/>
                      </a:schemeClr>
                    </a:solidFill>
                  </a:tcPr>
                </a:tc>
                <a:tc>
                  <a:txBody>
                    <a:bodyPr/>
                    <a:lstStyle/>
                    <a:p>
                      <a:pPr algn="ctr" fontAlgn="ctr"/>
                      <a:r>
                        <a:rPr lang="es-MX" sz="800" b="1" i="0" u="none" strike="noStrike" dirty="0">
                          <a:solidFill>
                            <a:srgbClr val="002060"/>
                          </a:solidFill>
                          <a:effectLst/>
                          <a:latin typeface="Century Gothic" panose="020B0502020202020204" pitchFamily="34" charset="0"/>
                        </a:rPr>
                        <a:t>0.1%</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chemeClr val="bg1">
                        <a:lumMod val="85000"/>
                      </a:schemeClr>
                    </a:solidFill>
                  </a:tcPr>
                </a:tc>
                <a:tc>
                  <a:txBody>
                    <a:bodyPr/>
                    <a:lstStyle/>
                    <a:p>
                      <a:pPr algn="ctr" fontAlgn="ctr"/>
                      <a:r>
                        <a:rPr lang="es-MX" sz="800" b="1" i="0" u="none" strike="noStrike">
                          <a:solidFill>
                            <a:srgbClr val="002060"/>
                          </a:solidFill>
                          <a:effectLst/>
                          <a:latin typeface="Century Gothic" panose="020B0502020202020204" pitchFamily="34" charset="0"/>
                        </a:rPr>
                        <a:t>0.1%</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 xmlns:a16="http://schemas.microsoft.com/office/drawing/2014/main" val="829860575"/>
                  </a:ext>
                </a:extLst>
              </a:tr>
              <a:tr h="125721">
                <a:tc>
                  <a:txBody>
                    <a:bodyPr/>
                    <a:lstStyle/>
                    <a:p>
                      <a:pPr algn="ctr" fontAlgn="b"/>
                      <a:r>
                        <a:rPr lang="es-MX" sz="800" b="1" i="0" u="none" strike="noStrike">
                          <a:solidFill>
                            <a:srgbClr val="002060"/>
                          </a:solidFill>
                          <a:effectLst/>
                          <a:latin typeface="Century Gothic" panose="020B0502020202020204" pitchFamily="34" charset="0"/>
                        </a:rPr>
                        <a:t>"Treasuries"</a:t>
                      </a:r>
                    </a:p>
                  </a:txBody>
                  <a:tcPr marL="5715" marR="5715" marT="5715" marB="0" anchor="b">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Dólares</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1I_SHV_*</a:t>
                      </a:r>
                    </a:p>
                  </a:txBody>
                  <a:tcPr marL="5715" marR="5715" marT="571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"Treasury" 3-6 meses</a:t>
                      </a:r>
                    </a:p>
                  </a:txBody>
                  <a:tcPr marL="5715" marR="5715" marT="571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2,526</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1.9%</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2060"/>
                          </a:solidFill>
                          <a:effectLst/>
                          <a:latin typeface="Century Gothic" panose="020B0502020202020204" pitchFamily="34" charset="0"/>
                        </a:rPr>
                        <a:t>17.0%</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dirty="0">
                          <a:solidFill>
                            <a:srgbClr val="002060"/>
                          </a:solidFill>
                          <a:effectLst/>
                          <a:latin typeface="Century Gothic" panose="020B0502020202020204" pitchFamily="34" charset="0"/>
                        </a:rPr>
                        <a:t>-</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0.6%</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0.6%</a:t>
                      </a:r>
                    </a:p>
                  </a:txBody>
                  <a:tcPr marL="5715" marR="5715" marT="571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29753467"/>
                  </a:ext>
                </a:extLst>
              </a:tr>
              <a:tr h="120007">
                <a:tc>
                  <a:txBody>
                    <a:bodyPr/>
                    <a:lstStyle/>
                    <a:p>
                      <a:pPr algn="l" fontAlgn="b"/>
                      <a:r>
                        <a:rPr lang="es-MX" sz="800" b="0" i="0" u="none" strike="noStrike">
                          <a:solidFill>
                            <a:srgbClr val="002060"/>
                          </a:solidFill>
                          <a:effectLst/>
                          <a:latin typeface="Century Gothic" panose="020B0502020202020204" pitchFamily="34" charset="0"/>
                        </a:rPr>
                        <a:t> </a:t>
                      </a:r>
                    </a:p>
                  </a:txBody>
                  <a:tcPr marL="5715" marR="5715" marT="5715"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800" b="0" i="0" u="none" strike="noStrike">
                          <a:solidFill>
                            <a:srgbClr val="002060"/>
                          </a:solidFill>
                          <a:effectLst/>
                          <a:latin typeface="Century Gothic" panose="020B0502020202020204" pitchFamily="34" charset="0"/>
                        </a:rPr>
                        <a:t> </a:t>
                      </a:r>
                    </a:p>
                  </a:txBody>
                  <a:tcPr marL="5715" marR="5715" marT="5715"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800" b="0" i="0" u="none" strike="noStrike">
                          <a:solidFill>
                            <a:srgbClr val="002060"/>
                          </a:solidFill>
                          <a:effectLst/>
                          <a:latin typeface="Century Gothic" panose="020B0502020202020204" pitchFamily="34" charset="0"/>
                        </a:rPr>
                        <a:t> </a:t>
                      </a:r>
                    </a:p>
                  </a:txBody>
                  <a:tcPr marL="5715" marR="5715" marT="5715"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800" b="0" i="0" u="none" strike="noStrike">
                          <a:solidFill>
                            <a:srgbClr val="002060"/>
                          </a:solidFill>
                          <a:effectLst/>
                          <a:latin typeface="Century Gothic" panose="020B0502020202020204" pitchFamily="34" charset="0"/>
                        </a:rPr>
                        <a:t> </a:t>
                      </a:r>
                    </a:p>
                  </a:txBody>
                  <a:tcPr marL="5715" marR="5715" marT="5715"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800" b="1" i="0" u="none" strike="noStrike" dirty="0">
                          <a:solidFill>
                            <a:srgbClr val="002060"/>
                          </a:solidFill>
                          <a:effectLst/>
                          <a:latin typeface="Century Gothic" panose="020B0502020202020204" pitchFamily="34" charset="0"/>
                        </a:rPr>
                        <a:t>14,893.5</a:t>
                      </a:r>
                    </a:p>
                  </a:txBody>
                  <a:tcPr marL="5715" marR="5715" marT="5715"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11.0%</a:t>
                      </a:r>
                    </a:p>
                  </a:txBody>
                  <a:tcPr marL="5715" marR="5715" marT="5715"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100.0%</a:t>
                      </a:r>
                    </a:p>
                  </a:txBody>
                  <a:tcPr marL="5715" marR="5715" marT="5715"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-1.44%</a:t>
                      </a:r>
                    </a:p>
                  </a:txBody>
                  <a:tcPr marL="5715" marR="5715" marT="5715"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1.14%</a:t>
                      </a:r>
                    </a:p>
                  </a:txBody>
                  <a:tcPr marL="5715" marR="5715" marT="5715"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1.14%</a:t>
                      </a:r>
                    </a:p>
                  </a:txBody>
                  <a:tcPr marL="5715" marR="5715" marT="5715"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3183970362"/>
                  </a:ext>
                </a:extLst>
              </a:tr>
              <a:tr h="114292">
                <a:tc>
                  <a:txBody>
                    <a:bodyPr/>
                    <a:lstStyle/>
                    <a:p>
                      <a:pPr algn="l" fontAlgn="b"/>
                      <a:r>
                        <a:rPr lang="es-MX" sz="800" b="0" i="0" u="none" strike="noStrike">
                          <a:solidFill>
                            <a:srgbClr val="002060"/>
                          </a:solidFill>
                          <a:effectLst/>
                          <a:latin typeface="Century Gothic" panose="020B050202020202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2060"/>
                          </a:solidFill>
                          <a:effectLst/>
                          <a:latin typeface="Century Gothic" panose="020B050202020202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2060"/>
                          </a:solidFill>
                          <a:effectLst/>
                          <a:latin typeface="Century Gothic" panose="020B050202020202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2060"/>
                          </a:solidFill>
                          <a:effectLst/>
                          <a:latin typeface="Century Gothic" panose="020B050202020202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2060"/>
                          </a:solidFill>
                          <a:effectLst/>
                          <a:latin typeface="Century Gothic" panose="020B0502020202020204" pitchFamily="34" charset="0"/>
                        </a:rPr>
                        <a:t> </a:t>
                      </a:r>
                    </a:p>
                  </a:txBody>
                  <a:tcPr marL="5715" marR="5715" marT="5715" marB="0" anchor="b">
                    <a:lnL>
                      <a:noFill/>
                    </a:lnL>
                    <a:lnR>
                      <a:noFill/>
                    </a:lnR>
                    <a:lnT>
                      <a:noFill/>
                    </a:lnT>
                    <a:lnB>
                      <a:noFill/>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2060"/>
                          </a:solidFill>
                          <a:effectLst/>
                          <a:latin typeface="Century Gothic" panose="020B0502020202020204" pitchFamily="34" charset="0"/>
                        </a:rPr>
                        <a:t> </a:t>
                      </a:r>
                    </a:p>
                  </a:txBody>
                  <a:tcPr marL="5715" marR="5715" marT="5715" marB="0" anchor="b">
                    <a:lnL>
                      <a:noFill/>
                    </a:lnL>
                    <a:lnR>
                      <a:noFill/>
                    </a:lnR>
                    <a:lnT>
                      <a:noFill/>
                    </a:lnT>
                    <a:lnB>
                      <a:noFill/>
                    </a:lnB>
                    <a:solidFill>
                      <a:srgbClr val="FFFFFF"/>
                    </a:solidFill>
                  </a:tcPr>
                </a:tc>
                <a:tc>
                  <a:txBody>
                    <a:bodyPr/>
                    <a:lstStyle/>
                    <a:p>
                      <a:pPr algn="ctr" fontAlgn="ctr"/>
                      <a:r>
                        <a:rPr lang="es-MX" sz="800" b="1" i="0" u="none" strike="noStrike">
                          <a:solidFill>
                            <a:srgbClr val="002060"/>
                          </a:solidFill>
                          <a:effectLst/>
                          <a:latin typeface="Century Gothic" panose="020B0502020202020204" pitchFamily="34" charset="0"/>
                        </a:rPr>
                        <a:t> </a:t>
                      </a:r>
                    </a:p>
                  </a:txBody>
                  <a:tcPr marL="5715" marR="5715" marT="5715" marB="0" anchor="ctr">
                    <a:lnL>
                      <a:noFill/>
                    </a:lnL>
                    <a:lnR>
                      <a:noFill/>
                    </a:lnR>
                    <a:lnT>
                      <a:noFill/>
                    </a:lnT>
                    <a:lnB>
                      <a:noFill/>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 </a:t>
                      </a:r>
                    </a:p>
                  </a:txBody>
                  <a:tcPr marL="5715" marR="5715" marT="5715" marB="0" anchor="b">
                    <a:lnL>
                      <a:noFill/>
                    </a:lnL>
                    <a:lnR>
                      <a:noFill/>
                    </a:lnR>
                    <a:lnT>
                      <a:noFill/>
                    </a:lnT>
                    <a:lnB>
                      <a:noFill/>
                    </a:lnB>
                    <a:solidFill>
                      <a:srgbClr val="FFFFFF"/>
                    </a:solidFill>
                  </a:tcPr>
                </a:tc>
                <a:tc>
                  <a:txBody>
                    <a:bodyPr/>
                    <a:lstStyle/>
                    <a:p>
                      <a:pPr algn="ctr" fontAlgn="b"/>
                      <a:r>
                        <a:rPr lang="es-MX" sz="800" b="1" i="0" u="none" strike="noStrike" dirty="0">
                          <a:solidFill>
                            <a:srgbClr val="002060"/>
                          </a:solidFill>
                          <a:effectLst/>
                          <a:latin typeface="Century Gothic" panose="020B0502020202020204" pitchFamily="34" charset="0"/>
                        </a:rPr>
                        <a:t> </a:t>
                      </a:r>
                    </a:p>
                  </a:txBody>
                  <a:tcPr marL="5715" marR="5715" marT="5715" marB="0" anchor="b">
                    <a:lnL>
                      <a:noFill/>
                    </a:lnL>
                    <a:lnR>
                      <a:noFill/>
                    </a:lnR>
                    <a:lnT>
                      <a:noFill/>
                    </a:lnT>
                    <a:lnB>
                      <a:noFill/>
                    </a:lnB>
                    <a:solidFill>
                      <a:srgbClr val="FFFFFF"/>
                    </a:solidFill>
                  </a:tcPr>
                </a:tc>
                <a:extLst>
                  <a:ext uri="{0D108BD9-81ED-4DB2-BD59-A6C34878D82A}">
                    <a16:rowId xmlns="" xmlns:a16="http://schemas.microsoft.com/office/drawing/2014/main" val="3494572663"/>
                  </a:ext>
                </a:extLst>
              </a:tr>
              <a:tr h="120007">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ctr" fontAlgn="b"/>
                      <a:r>
                        <a:rPr lang="es-MX" sz="800" b="1" i="0" u="none" strike="noStrike">
                          <a:solidFill>
                            <a:srgbClr val="000000"/>
                          </a:solidFill>
                          <a:effectLst/>
                          <a:latin typeface="Calibri" panose="020F0502020204030204" pitchFamily="34" charset="0"/>
                        </a:rPr>
                        <a:t>Rend.</a:t>
                      </a:r>
                    </a:p>
                  </a:txBody>
                  <a:tcPr marL="5715" marR="5715" marT="5715" marB="0" anchor="b">
                    <a:lnL>
                      <a:noFill/>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b"/>
                      <a:r>
                        <a:rPr lang="es-MX" sz="800" b="1" i="0" u="none" strike="noStrike">
                          <a:solidFill>
                            <a:srgbClr val="000000"/>
                          </a:solidFill>
                          <a:effectLst/>
                          <a:latin typeface="Calibri" panose="020F0502020204030204" pitchFamily="34" charset="0"/>
                        </a:rPr>
                        <a:t>Rend.</a:t>
                      </a:r>
                    </a:p>
                  </a:txBody>
                  <a:tcPr marL="5715" marR="5715" marT="5715" marB="0" anchor="b">
                    <a:lnL>
                      <a:noFill/>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extLst>
                  <a:ext uri="{0D108BD9-81ED-4DB2-BD59-A6C34878D82A}">
                    <a16:rowId xmlns="" xmlns:a16="http://schemas.microsoft.com/office/drawing/2014/main" val="2894641422"/>
                  </a:ext>
                </a:extLst>
              </a:tr>
              <a:tr h="120007">
                <a:tc rowSpan="3">
                  <a:txBody>
                    <a:bodyPr/>
                    <a:lstStyle/>
                    <a:p>
                      <a:pPr algn="ctr" fontAlgn="ctr"/>
                      <a:r>
                        <a:rPr lang="es-MX" sz="800" b="1" i="0" u="none" strike="noStrike">
                          <a:solidFill>
                            <a:srgbClr val="002060"/>
                          </a:solidFill>
                          <a:effectLst/>
                          <a:latin typeface="Century Gothic" panose="020B0502020202020204" pitchFamily="34" charset="0"/>
                        </a:rPr>
                        <a:t>Estados Unidos</a:t>
                      </a:r>
                    </a:p>
                  </a:txBody>
                  <a:tcPr marL="5715" marR="5715" marT="5715"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SXP Index</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5715" marR="5715" marT="5715"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5715" marR="5715" marT="5715"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2060"/>
                          </a:solidFill>
                          <a:effectLst/>
                          <a:latin typeface="Century Gothic" panose="020B0502020202020204" pitchFamily="34" charset="0"/>
                        </a:rPr>
                        <a:t>1.2%</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b"/>
                      <a:r>
                        <a:rPr lang="es-MX" sz="800" b="0" i="0" u="none" strike="noStrike">
                          <a:solidFill>
                            <a:srgbClr val="002060"/>
                          </a:solidFill>
                          <a:effectLst/>
                          <a:latin typeface="Century Gothic" panose="020B0502020202020204" pitchFamily="34" charset="0"/>
                        </a:rPr>
                        <a:t>2.5%</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b"/>
                      <a:r>
                        <a:rPr lang="es-MX" sz="800" b="0" i="0" u="none" strike="noStrike" dirty="0">
                          <a:solidFill>
                            <a:srgbClr val="000000"/>
                          </a:solidFill>
                          <a:effectLst/>
                          <a:latin typeface="Century Gothic" panose="020B0502020202020204" pitchFamily="34" charset="0"/>
                        </a:rPr>
                        <a:t> </a:t>
                      </a:r>
                    </a:p>
                  </a:txBody>
                  <a:tcPr marL="5715" marR="5715" marT="571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 xmlns:a16="http://schemas.microsoft.com/office/drawing/2014/main" val="10854698"/>
                  </a:ext>
                </a:extLst>
              </a:tr>
              <a:tr h="114292">
                <a:tc vMerge="1">
                  <a:txBody>
                    <a:bodyPr/>
                    <a:lstStyle/>
                    <a:p>
                      <a:endParaRPr lang="es-MX"/>
                    </a:p>
                  </a:txBody>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Nasdaq Index</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5715" marR="5715" marT="5715"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5715" marR="5715" marT="5715"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2060"/>
                          </a:solidFill>
                          <a:effectLst/>
                          <a:latin typeface="Century Gothic" panose="020B0502020202020204" pitchFamily="34" charset="0"/>
                        </a:rPr>
                        <a:t>7.8%</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2060"/>
                          </a:solidFill>
                          <a:effectLst/>
                          <a:latin typeface="Century Gothic" panose="020B0502020202020204" pitchFamily="34" charset="0"/>
                        </a:rPr>
                        <a:t>9.2%</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0000"/>
                          </a:solidFill>
                          <a:effectLst/>
                          <a:latin typeface="Century Gothic" panose="020B0502020202020204" pitchFamily="34" charset="0"/>
                        </a:rPr>
                        <a:t> </a:t>
                      </a:r>
                    </a:p>
                  </a:txBody>
                  <a:tcPr marL="5715" marR="5715" marT="571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 xmlns:a16="http://schemas.microsoft.com/office/drawing/2014/main" val="549675411"/>
                  </a:ext>
                </a:extLst>
              </a:tr>
              <a:tr h="120007">
                <a:tc vMerge="1">
                  <a:txBody>
                    <a:bodyPr/>
                    <a:lstStyle/>
                    <a:p>
                      <a:endParaRPr lang="es-MX"/>
                    </a:p>
                  </a:txBody>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Dow Jones</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5715" marR="5715" marT="571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800" b="1" i="0" u="none" strike="noStrike">
                          <a:solidFill>
                            <a:srgbClr val="002060"/>
                          </a:solidFill>
                          <a:effectLst/>
                          <a:latin typeface="Century Gothic" panose="020B0502020202020204" pitchFamily="34" charset="0"/>
                        </a:rPr>
                        <a:t> </a:t>
                      </a:r>
                    </a:p>
                  </a:txBody>
                  <a:tcPr marL="5715" marR="5715" marT="5715" marB="0" anchor="b">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5715" marR="5715" marT="5715"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5715" marR="5715" marT="571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2060"/>
                          </a:solidFill>
                          <a:effectLst/>
                          <a:latin typeface="Century Gothic" panose="020B0502020202020204" pitchFamily="34" charset="0"/>
                        </a:rPr>
                        <a:t>-1.2%</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b"/>
                      <a:r>
                        <a:rPr lang="es-MX" sz="800" b="0" i="0" u="none" strike="noStrike">
                          <a:solidFill>
                            <a:srgbClr val="002060"/>
                          </a:solidFill>
                          <a:effectLst/>
                          <a:latin typeface="Century Gothic" panose="020B0502020202020204" pitchFamily="34" charset="0"/>
                        </a:rPr>
                        <a:t>0.0%</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b"/>
                      <a:r>
                        <a:rPr lang="es-MX" sz="800" b="0" i="0" u="none" strike="noStrike">
                          <a:solidFill>
                            <a:srgbClr val="000000"/>
                          </a:solidFill>
                          <a:effectLst/>
                          <a:latin typeface="Century Gothic" panose="020B0502020202020204" pitchFamily="34" charset="0"/>
                        </a:rPr>
                        <a:t> </a:t>
                      </a:r>
                    </a:p>
                  </a:txBody>
                  <a:tcPr marL="5715" marR="5715" marT="571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 xmlns:a16="http://schemas.microsoft.com/office/drawing/2014/main" val="1661036721"/>
                  </a:ext>
                </a:extLst>
              </a:tr>
              <a:tr h="125721">
                <a:tc>
                  <a:txBody>
                    <a:bodyPr/>
                    <a:lstStyle/>
                    <a:p>
                      <a:pPr algn="ctr" fontAlgn="ctr"/>
                      <a:r>
                        <a:rPr lang="es-MX" sz="800" b="1" i="0" u="none" strike="noStrike">
                          <a:solidFill>
                            <a:srgbClr val="002060"/>
                          </a:solidFill>
                          <a:effectLst/>
                          <a:latin typeface="Century Gothic" panose="020B0502020202020204" pitchFamily="34" charset="0"/>
                        </a:rPr>
                        <a:t>México</a:t>
                      </a:r>
                    </a:p>
                  </a:txBody>
                  <a:tcPr marL="5715" marR="5715" marT="571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Mexbol Index</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800" b="0" i="0" u="none" strike="noStrike">
                          <a:solidFill>
                            <a:srgbClr val="002060"/>
                          </a:solidFill>
                          <a:effectLst/>
                          <a:latin typeface="Century Gothic" panose="020B050202020202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dirty="0">
                          <a:solidFill>
                            <a:srgbClr val="002060"/>
                          </a:solidFill>
                          <a:effectLst/>
                          <a:latin typeface="Century Gothic" panose="020B0502020202020204" pitchFamily="34" charset="0"/>
                        </a:rPr>
                        <a:t>-10.7%(en dólares)</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2060"/>
                          </a:solidFill>
                          <a:effectLst/>
                          <a:latin typeface="Century Gothic" panose="020B0502020202020204" pitchFamily="34" charset="0"/>
                        </a:rPr>
                        <a:t>-9.5%</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 xmlns:a16="http://schemas.microsoft.com/office/drawing/2014/main" val="4009776634"/>
                  </a:ext>
                </a:extLst>
              </a:tr>
              <a:tr h="125721">
                <a:tc>
                  <a:txBody>
                    <a:bodyPr/>
                    <a:lstStyle/>
                    <a:p>
                      <a:pPr algn="ctr" fontAlgn="ctr"/>
                      <a:r>
                        <a:rPr lang="es-MX" sz="800" b="1" i="0" u="none" strike="noStrike">
                          <a:solidFill>
                            <a:srgbClr val="002060"/>
                          </a:solidFill>
                          <a:effectLst/>
                          <a:latin typeface="Century Gothic" panose="020B0502020202020204" pitchFamily="34" charset="0"/>
                        </a:rPr>
                        <a:t>Europa</a:t>
                      </a:r>
                    </a:p>
                  </a:txBody>
                  <a:tcPr marL="5715" marR="5715" marT="571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Euro Stoxx 50 Index</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2060"/>
                          </a:solidFill>
                          <a:effectLst/>
                          <a:latin typeface="Century Gothic" panose="020B0502020202020204" pitchFamily="34" charset="0"/>
                        </a:rPr>
                        <a:t>-2.8%</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b"/>
                      <a:r>
                        <a:rPr lang="es-MX" sz="800" b="0" i="0" u="none" strike="noStrike">
                          <a:solidFill>
                            <a:srgbClr val="002060"/>
                          </a:solidFill>
                          <a:effectLst/>
                          <a:latin typeface="Century Gothic" panose="020B0502020202020204" pitchFamily="34" charset="0"/>
                        </a:rPr>
                        <a:t>-4.1%</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 xmlns:a16="http://schemas.microsoft.com/office/drawing/2014/main" val="2801240577"/>
                  </a:ext>
                </a:extLst>
              </a:tr>
              <a:tr h="125721">
                <a:tc>
                  <a:txBody>
                    <a:bodyPr/>
                    <a:lstStyle/>
                    <a:p>
                      <a:pPr algn="ctr" fontAlgn="ctr"/>
                      <a:r>
                        <a:rPr lang="es-MX" sz="800" b="1" i="0" u="none" strike="noStrike">
                          <a:solidFill>
                            <a:srgbClr val="002060"/>
                          </a:solidFill>
                          <a:effectLst/>
                          <a:latin typeface="Century Gothic" panose="020B0502020202020204" pitchFamily="34" charset="0"/>
                        </a:rPr>
                        <a:t>Asia</a:t>
                      </a:r>
                    </a:p>
                  </a:txBody>
                  <a:tcPr marL="5715" marR="5715" marT="571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Nikkei Index</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5715" marR="5715" marT="5715" marB="0" anchor="ctr">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2060"/>
                          </a:solidFill>
                          <a:effectLst/>
                          <a:latin typeface="Century Gothic" panose="020B0502020202020204" pitchFamily="34" charset="0"/>
                        </a:rPr>
                        <a:t>-2.5%</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b"/>
                      <a:r>
                        <a:rPr lang="es-MX" sz="800" b="0" i="0" u="none" strike="noStrike">
                          <a:solidFill>
                            <a:srgbClr val="002060"/>
                          </a:solidFill>
                          <a:effectLst/>
                          <a:latin typeface="Century Gothic" panose="020B0502020202020204" pitchFamily="34" charset="0"/>
                        </a:rPr>
                        <a:t>2.3%</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 xmlns:a16="http://schemas.microsoft.com/office/drawing/2014/main" val="3555914794"/>
                  </a:ext>
                </a:extLst>
              </a:tr>
              <a:tr h="120007">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MXN Curncy</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2060"/>
                          </a:solidFill>
                          <a:effectLst/>
                          <a:latin typeface="Century Gothic" panose="020B0502020202020204" pitchFamily="34" charset="0"/>
                        </a:rPr>
                        <a:t>1.3%</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extLst>
                  <a:ext uri="{0D108BD9-81ED-4DB2-BD59-A6C34878D82A}">
                    <a16:rowId xmlns="" xmlns:a16="http://schemas.microsoft.com/office/drawing/2014/main" val="1045440979"/>
                  </a:ext>
                </a:extLst>
              </a:tr>
              <a:tr h="114292">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EUR Curncy</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2060"/>
                          </a:solidFill>
                          <a:effectLst/>
                          <a:latin typeface="Century Gothic" panose="020B0502020202020204" pitchFamily="34" charset="0"/>
                        </a:rPr>
                        <a:t>-2.6%</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extLst>
                  <a:ext uri="{0D108BD9-81ED-4DB2-BD59-A6C34878D82A}">
                    <a16:rowId xmlns="" xmlns:a16="http://schemas.microsoft.com/office/drawing/2014/main" val="274280320"/>
                  </a:ext>
                </a:extLst>
              </a:tr>
              <a:tr h="120007">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1" i="0" u="none" strike="noStrike">
                          <a:solidFill>
                            <a:srgbClr val="002060"/>
                          </a:solidFill>
                          <a:effectLst/>
                          <a:latin typeface="Century Gothic" panose="020B0502020202020204" pitchFamily="34" charset="0"/>
                        </a:rPr>
                        <a:t>JPY Curncy</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a:solidFill>
                            <a:srgbClr val="002060"/>
                          </a:solidFill>
                          <a:effectLst/>
                          <a:latin typeface="Century Gothic" panose="020B0502020202020204" pitchFamily="34" charset="0"/>
                        </a:rPr>
                        <a:t>-3.4%</a:t>
                      </a:r>
                    </a:p>
                  </a:txBody>
                  <a:tcPr marL="5715" marR="5715" marT="5715"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l" fontAlgn="b"/>
                      <a:r>
                        <a:rPr lang="es-MX" sz="800" b="0" i="0" u="none" strike="noStrike">
                          <a:solidFill>
                            <a:srgbClr val="000000"/>
                          </a:solidFill>
                          <a:effectLst/>
                          <a:latin typeface="Calibri" panose="020F0502020204030204" pitchFamily="34" charset="0"/>
                        </a:rPr>
                        <a:t> </a:t>
                      </a:r>
                    </a:p>
                  </a:txBody>
                  <a:tcPr marL="5715" marR="5715" marT="571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800" b="0" i="0" u="none" strike="noStrike" dirty="0">
                          <a:solidFill>
                            <a:srgbClr val="000000"/>
                          </a:solidFill>
                          <a:effectLst/>
                          <a:latin typeface="Calibri" panose="020F0502020204030204" pitchFamily="34" charset="0"/>
                        </a:rPr>
                        <a:t> </a:t>
                      </a:r>
                    </a:p>
                  </a:txBody>
                  <a:tcPr marL="5715" marR="5715" marT="5715" marB="0" anchor="b">
                    <a:lnL>
                      <a:noFill/>
                    </a:lnL>
                    <a:lnR>
                      <a:noFill/>
                    </a:lnR>
                    <a:lnT>
                      <a:noFill/>
                    </a:lnT>
                    <a:lnB>
                      <a:noFill/>
                    </a:lnB>
                    <a:solidFill>
                      <a:srgbClr val="FFFFFF"/>
                    </a:solidFill>
                  </a:tcPr>
                </a:tc>
                <a:extLst>
                  <a:ext uri="{0D108BD9-81ED-4DB2-BD59-A6C34878D82A}">
                    <a16:rowId xmlns="" xmlns:a16="http://schemas.microsoft.com/office/drawing/2014/main" val="1973481664"/>
                  </a:ext>
                </a:extLst>
              </a:tr>
            </a:tbl>
          </a:graphicData>
        </a:graphic>
      </p:graphicFrame>
    </p:spTree>
    <p:extLst>
      <p:ext uri="{BB962C8B-B14F-4D97-AF65-F5344CB8AC3E}">
        <p14:creationId xmlns:p14="http://schemas.microsoft.com/office/powerpoint/2010/main" val="36307608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7283152" cy="994122"/>
          </a:xfrm>
        </p:spPr>
        <p:txBody>
          <a:bodyPr/>
          <a:lstStyle/>
          <a:p>
            <a:r>
              <a:rPr lang="es-MX" sz="2000" b="1" dirty="0">
                <a:latin typeface="Century Gothic" panose="020B0502020202020204" pitchFamily="34" charset="0"/>
              </a:rPr>
              <a:t>Fibras FANVIT</a:t>
            </a:r>
            <a:br>
              <a:rPr lang="es-MX" sz="2000" b="1" dirty="0">
                <a:latin typeface="Century Gothic" panose="020B0502020202020204" pitchFamily="34" charset="0"/>
              </a:rPr>
            </a:br>
            <a:r>
              <a:rPr lang="es-MX" sz="1600" b="1" dirty="0">
                <a:latin typeface="Century Gothic" panose="020B0502020202020204" pitchFamily="34" charset="0"/>
              </a:rPr>
              <a:t>(2.5% de la cartera)</a:t>
            </a:r>
            <a:endParaRPr lang="es-MX" sz="2000" b="1" dirty="0">
              <a:latin typeface="Century Gothic" panose="020B0502020202020204" pitchFamily="34" charset="0"/>
            </a:endParaRP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24</a:t>
            </a:fld>
            <a:endParaRPr lang="es-ES" altLang="es-MX" dirty="0">
              <a:latin typeface="Century Gothic" panose="020B0502020202020204" pitchFamily="34" charset="0"/>
            </a:endParaRPr>
          </a:p>
        </p:txBody>
      </p:sp>
      <p:sp>
        <p:nvSpPr>
          <p:cNvPr id="6" name="1 Título"/>
          <p:cNvSpPr txBox="1">
            <a:spLocks/>
          </p:cNvSpPr>
          <p:nvPr/>
        </p:nvSpPr>
        <p:spPr bwMode="auto">
          <a:xfrm>
            <a:off x="457200" y="652943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31 de mayo de 2018.</a:t>
            </a:r>
            <a:endParaRPr lang="es-MX" sz="1000" dirty="0">
              <a:solidFill>
                <a:schemeClr val="tx1"/>
              </a:solidFill>
              <a:latin typeface="Century Gothic" panose="020B0502020202020204" pitchFamily="34" charset="0"/>
            </a:endParaRPr>
          </a:p>
        </p:txBody>
      </p:sp>
      <p:sp>
        <p:nvSpPr>
          <p:cNvPr id="8" name="CuadroTexto 7">
            <a:extLst>
              <a:ext uri="{FF2B5EF4-FFF2-40B4-BE49-F238E27FC236}">
                <a16:creationId xmlns="" xmlns:a16="http://schemas.microsoft.com/office/drawing/2014/main" id="{619EE4C3-B9FC-4E2C-B3B9-32C327D5B321}"/>
              </a:ext>
            </a:extLst>
          </p:cNvPr>
          <p:cNvSpPr txBox="1"/>
          <p:nvPr/>
        </p:nvSpPr>
        <p:spPr>
          <a:xfrm>
            <a:off x="230931" y="4200457"/>
            <a:ext cx="8682138" cy="2742610"/>
          </a:xfrm>
          <a:prstGeom prst="rect">
            <a:avLst/>
          </a:prstGeom>
          <a:noFill/>
        </p:spPr>
        <p:txBody>
          <a:bodyPr wrap="square" rtlCol="0">
            <a:spAutoFit/>
          </a:bodyPr>
          <a:lstStyle/>
          <a:p>
            <a:pPr marL="285750" indent="-285750" algn="just">
              <a:lnSpc>
                <a:spcPct val="150000"/>
              </a:lnSpc>
              <a:spcBef>
                <a:spcPts val="600"/>
              </a:spcBef>
              <a:spcAft>
                <a:spcPts val="600"/>
              </a:spcAft>
              <a:buClr>
                <a:srgbClr val="C00000"/>
              </a:buClr>
              <a:buFont typeface="Arial" panose="020B0604020202020204" pitchFamily="34" charset="0"/>
              <a:buChar char="•"/>
            </a:pPr>
            <a:r>
              <a:rPr lang="es-MX" sz="1300" dirty="0">
                <a:latin typeface="Century Gothic" panose="020B0502020202020204" pitchFamily="34" charset="0"/>
              </a:rPr>
              <a:t>El portafolio de FIBRAS presenta una exposición de 2.5% del Activo Neto, distribuido en seis instrumentos. La mayor concentración esta en Terra13 con un monto de $1,115 mdp (0.8% del Activo Neto).  </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300" dirty="0">
                <a:latin typeface="Century Gothic" panose="020B0502020202020204" pitchFamily="34" charset="0"/>
              </a:rPr>
              <a:t>El portafolio tiene más exposición al </a:t>
            </a:r>
            <a:r>
              <a:rPr lang="es-MX" sz="1300" b="1" dirty="0">
                <a:latin typeface="Century Gothic" panose="020B0502020202020204" pitchFamily="34" charset="0"/>
              </a:rPr>
              <a:t>sector industrial </a:t>
            </a:r>
            <a:r>
              <a:rPr lang="es-MX" sz="1300" dirty="0">
                <a:latin typeface="Century Gothic" panose="020B0502020202020204" pitchFamily="34" charset="0"/>
              </a:rPr>
              <a:t>a pesar de la turbulencia reciente por la incertidumbre de la renegociación del TLC. Esta mayor exposición se debe a que, dado que sus ingresos están denominados mayoritariamente en dólares, son más capaces de mantener sus márgenes y dividendos atractivos.    </a:t>
            </a:r>
          </a:p>
          <a:p>
            <a:pPr marL="285750" indent="-285750" algn="just">
              <a:lnSpc>
                <a:spcPct val="150000"/>
              </a:lnSpc>
              <a:spcBef>
                <a:spcPts val="600"/>
              </a:spcBef>
              <a:spcAft>
                <a:spcPts val="600"/>
              </a:spcAft>
              <a:buClr>
                <a:srgbClr val="C00000"/>
              </a:buClr>
              <a:buFont typeface="Arial" panose="020B0604020202020204" pitchFamily="34" charset="0"/>
              <a:buChar char="•"/>
            </a:pPr>
            <a:endParaRPr lang="es-MX" sz="1200" dirty="0">
              <a:latin typeface="Century Gothic" panose="020B0502020202020204" pitchFamily="34" charset="0"/>
            </a:endParaRPr>
          </a:p>
        </p:txBody>
      </p:sp>
      <p:graphicFrame>
        <p:nvGraphicFramePr>
          <p:cNvPr id="5" name="Tabla 4">
            <a:extLst>
              <a:ext uri="{FF2B5EF4-FFF2-40B4-BE49-F238E27FC236}">
                <a16:creationId xmlns="" xmlns:a16="http://schemas.microsoft.com/office/drawing/2014/main" id="{F3ED6FF7-F004-410C-96A7-5779383981FB}"/>
              </a:ext>
            </a:extLst>
          </p:cNvPr>
          <p:cNvGraphicFramePr>
            <a:graphicFrameLocks noGrp="1"/>
          </p:cNvGraphicFramePr>
          <p:nvPr>
            <p:extLst>
              <p:ext uri="{D42A27DB-BD31-4B8C-83A1-F6EECF244321}">
                <p14:modId xmlns:p14="http://schemas.microsoft.com/office/powerpoint/2010/main" val="3518249652"/>
              </p:ext>
            </p:extLst>
          </p:nvPr>
        </p:nvGraphicFramePr>
        <p:xfrm>
          <a:off x="958850" y="1351177"/>
          <a:ext cx="7226300" cy="2773080"/>
        </p:xfrm>
        <a:graphic>
          <a:graphicData uri="http://schemas.openxmlformats.org/drawingml/2006/table">
            <a:tbl>
              <a:tblPr/>
              <a:tblGrid>
                <a:gridCol w="1431896">
                  <a:extLst>
                    <a:ext uri="{9D8B030D-6E8A-4147-A177-3AD203B41FA5}">
                      <a16:colId xmlns="" xmlns:a16="http://schemas.microsoft.com/office/drawing/2014/main" val="404028486"/>
                    </a:ext>
                  </a:extLst>
                </a:gridCol>
                <a:gridCol w="1221884">
                  <a:extLst>
                    <a:ext uri="{9D8B030D-6E8A-4147-A177-3AD203B41FA5}">
                      <a16:colId xmlns="" xmlns:a16="http://schemas.microsoft.com/office/drawing/2014/main" val="1600790620"/>
                    </a:ext>
                  </a:extLst>
                </a:gridCol>
                <a:gridCol w="1126425">
                  <a:extLst>
                    <a:ext uri="{9D8B030D-6E8A-4147-A177-3AD203B41FA5}">
                      <a16:colId xmlns="" xmlns:a16="http://schemas.microsoft.com/office/drawing/2014/main" val="3857489746"/>
                    </a:ext>
                  </a:extLst>
                </a:gridCol>
                <a:gridCol w="840045">
                  <a:extLst>
                    <a:ext uri="{9D8B030D-6E8A-4147-A177-3AD203B41FA5}">
                      <a16:colId xmlns="" xmlns:a16="http://schemas.microsoft.com/office/drawing/2014/main" val="151749434"/>
                    </a:ext>
                  </a:extLst>
                </a:gridCol>
                <a:gridCol w="792316">
                  <a:extLst>
                    <a:ext uri="{9D8B030D-6E8A-4147-A177-3AD203B41FA5}">
                      <a16:colId xmlns="" xmlns:a16="http://schemas.microsoft.com/office/drawing/2014/main" val="3462347297"/>
                    </a:ext>
                  </a:extLst>
                </a:gridCol>
                <a:gridCol w="973689">
                  <a:extLst>
                    <a:ext uri="{9D8B030D-6E8A-4147-A177-3AD203B41FA5}">
                      <a16:colId xmlns="" xmlns:a16="http://schemas.microsoft.com/office/drawing/2014/main" val="1132957320"/>
                    </a:ext>
                  </a:extLst>
                </a:gridCol>
                <a:gridCol w="840045">
                  <a:extLst>
                    <a:ext uri="{9D8B030D-6E8A-4147-A177-3AD203B41FA5}">
                      <a16:colId xmlns="" xmlns:a16="http://schemas.microsoft.com/office/drawing/2014/main" val="2054931860"/>
                    </a:ext>
                  </a:extLst>
                </a:gridCol>
              </a:tblGrid>
              <a:tr h="198821">
                <a:tc gridSpan="7">
                  <a:txBody>
                    <a:bodyPr/>
                    <a:lstStyle/>
                    <a:p>
                      <a:pPr algn="ctr" fontAlgn="ctr"/>
                      <a:r>
                        <a:rPr lang="es-MX" sz="900" b="1" i="0" u="none" strike="noStrike" dirty="0">
                          <a:solidFill>
                            <a:srgbClr val="1F4E78"/>
                          </a:solidFill>
                          <a:effectLst/>
                          <a:latin typeface="Century Gothic" panose="020B0502020202020204" pitchFamily="34" charset="0"/>
                        </a:rPr>
                        <a:t>FIBRAS</a:t>
                      </a:r>
                    </a:p>
                  </a:txBody>
                  <a:tcPr marL="9525" marR="9525" marT="952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A6A6A6"/>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 xmlns:a16="http://schemas.microsoft.com/office/drawing/2014/main" val="569669602"/>
                  </a:ext>
                </a:extLst>
              </a:tr>
              <a:tr h="286302">
                <a:tc>
                  <a:txBody>
                    <a:bodyPr/>
                    <a:lstStyle/>
                    <a:p>
                      <a:pPr algn="ctr" fontAlgn="ctr"/>
                      <a:r>
                        <a:rPr lang="es-MX" sz="900" b="1" i="0" u="none" strike="noStrike">
                          <a:solidFill>
                            <a:srgbClr val="1F4E78"/>
                          </a:solidFill>
                          <a:effectLst/>
                          <a:latin typeface="Century Gothic" panose="020B0502020202020204" pitchFamily="34" charset="0"/>
                        </a:rPr>
                        <a:t>Instrumento</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1F4E78"/>
                          </a:solidFill>
                          <a:effectLst/>
                          <a:latin typeface="Century Gothic" panose="020B0502020202020204" pitchFamily="34" charset="0"/>
                        </a:rPr>
                        <a:t>Subyacente</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1F4E78"/>
                          </a:solidFill>
                          <a:effectLst/>
                          <a:latin typeface="Century Gothic" panose="020B0502020202020204" pitchFamily="34" charset="0"/>
                        </a:rPr>
                        <a:t>Monto (mdp)</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1F4E78"/>
                          </a:solidFill>
                          <a:effectLst/>
                          <a:latin typeface="Century Gothic" panose="020B0502020202020204" pitchFamily="34" charset="0"/>
                        </a:rPr>
                        <a:t>% Portafolio</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1F4E78"/>
                          </a:solidFill>
                          <a:effectLst/>
                          <a:latin typeface="Century Gothic" panose="020B0502020202020204" pitchFamily="34" charset="0"/>
                        </a:rPr>
                        <a:t>Costo </a:t>
                      </a:r>
                      <a:r>
                        <a:rPr lang="es-MX" sz="900" b="1" i="0" u="none" strike="noStrike" dirty="0" err="1">
                          <a:solidFill>
                            <a:srgbClr val="1F4E78"/>
                          </a:solidFill>
                          <a:effectLst/>
                          <a:latin typeface="Century Gothic" panose="020B0502020202020204" pitchFamily="34" charset="0"/>
                        </a:rPr>
                        <a:t>Prom</a:t>
                      </a:r>
                      <a:r>
                        <a:rPr lang="es-MX" sz="900" b="1" i="0" u="none" strike="noStrike" dirty="0">
                          <a:solidFill>
                            <a:srgbClr val="1F4E78"/>
                          </a:solidFill>
                          <a:effectLst/>
                          <a:latin typeface="Century Gothic" panose="020B0502020202020204" pitchFamily="34" charset="0"/>
                        </a:rPr>
                        <a:t> </a:t>
                      </a:r>
                      <a:r>
                        <a:rPr lang="es-MX" sz="900" b="1" i="0" u="none" strike="noStrike" dirty="0" err="1">
                          <a:solidFill>
                            <a:srgbClr val="1F4E78"/>
                          </a:solidFill>
                          <a:effectLst/>
                          <a:latin typeface="Century Gothic" panose="020B0502020202020204" pitchFamily="34" charset="0"/>
                        </a:rPr>
                        <a:t>Unit</a:t>
                      </a:r>
                      <a:r>
                        <a:rPr lang="es-MX" sz="900" b="1" i="0" u="none" strike="noStrike" dirty="0">
                          <a:solidFill>
                            <a:srgbClr val="1F4E78"/>
                          </a:solidFill>
                          <a:effectLst/>
                          <a:latin typeface="Century Gothic" panose="020B0502020202020204" pitchFamily="34" charset="0"/>
                        </a:rPr>
                        <a:t>. </a:t>
                      </a:r>
                      <a:r>
                        <a:rPr lang="es-MX" sz="900" b="1" i="0" u="none" strike="noStrike" dirty="0" err="1">
                          <a:solidFill>
                            <a:srgbClr val="1F4E78"/>
                          </a:solidFill>
                          <a:effectLst/>
                          <a:latin typeface="Century Gothic" panose="020B0502020202020204" pitchFamily="34" charset="0"/>
                        </a:rPr>
                        <a:t>Adq</a:t>
                      </a:r>
                      <a:r>
                        <a:rPr lang="es-MX" sz="900" b="1" i="0" u="none" strike="noStrike" dirty="0">
                          <a:solidFill>
                            <a:srgbClr val="1F4E78"/>
                          </a:solidFill>
                          <a:effectLst/>
                          <a:latin typeface="Century Gothic" panose="020B0502020202020204" pitchFamily="34" charset="0"/>
                        </a:rPr>
                        <a:t>.</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1F4E78"/>
                          </a:solidFill>
                          <a:effectLst/>
                          <a:latin typeface="Century Gothic" panose="020B0502020202020204" pitchFamily="34" charset="0"/>
                        </a:rPr>
                        <a:t>Valor Actual</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1F4E78"/>
                          </a:solidFill>
                          <a:effectLst/>
                          <a:latin typeface="Century Gothic" panose="020B0502020202020204" pitchFamily="34" charset="0"/>
                        </a:rPr>
                        <a:t>Rendimiento</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576511636"/>
                  </a:ext>
                </a:extLst>
              </a:tr>
              <a:tr h="182915">
                <a:tc>
                  <a:txBody>
                    <a:bodyPr/>
                    <a:lstStyle/>
                    <a:p>
                      <a:pPr algn="ctr" fontAlgn="b"/>
                      <a:r>
                        <a:rPr lang="es-MX" sz="900" b="0" i="0" u="none" strike="noStrike">
                          <a:solidFill>
                            <a:srgbClr val="1F4E78"/>
                          </a:solidFill>
                          <a:effectLst/>
                          <a:latin typeface="Century Gothic" panose="020B0502020202020204" pitchFamily="34" charset="0"/>
                        </a:rPr>
                        <a:t>CF_FIBRAMQ_12</a:t>
                      </a:r>
                    </a:p>
                  </a:txBody>
                  <a:tcPr marL="9525" marR="9525" marT="9525" marB="0" anchor="b">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a:solidFill>
                            <a:srgbClr val="1F4E78"/>
                          </a:solidFill>
                          <a:effectLst/>
                          <a:latin typeface="Century Gothic" panose="020B0502020202020204" pitchFamily="34" charset="0"/>
                        </a:rPr>
                        <a:t>FIBRA</a:t>
                      </a:r>
                    </a:p>
                  </a:txBody>
                  <a:tcPr marL="9525" marR="9525" marT="9525"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549</a:t>
                      </a:r>
                    </a:p>
                  </a:txBody>
                  <a:tcPr marL="9525" marR="9525" marT="9525"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0.4%</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20.0</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dirty="0">
                          <a:solidFill>
                            <a:srgbClr val="1F4E78"/>
                          </a:solidFill>
                          <a:effectLst/>
                          <a:latin typeface="Century Gothic" panose="020B0502020202020204" pitchFamily="34" charset="0"/>
                        </a:rPr>
                        <a:t>20.5</a:t>
                      </a:r>
                    </a:p>
                  </a:txBody>
                  <a:tcPr marL="9525" marR="9525" marT="9525"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2.6%</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1021916285"/>
                  </a:ext>
                </a:extLst>
              </a:tr>
              <a:tr h="174962">
                <a:tc>
                  <a:txBody>
                    <a:bodyPr/>
                    <a:lstStyle/>
                    <a:p>
                      <a:pPr algn="ctr" fontAlgn="b"/>
                      <a:r>
                        <a:rPr lang="es-MX" sz="900" b="0" i="0" u="none" strike="noStrike">
                          <a:solidFill>
                            <a:srgbClr val="1F4E78"/>
                          </a:solidFill>
                          <a:effectLst/>
                          <a:latin typeface="Century Gothic" panose="020B0502020202020204" pitchFamily="34" charset="0"/>
                        </a:rPr>
                        <a:t>CF_FIBRAPL_14</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b"/>
                      <a:r>
                        <a:rPr lang="es-MX" sz="900" b="0" i="0" u="none" strike="noStrike">
                          <a:solidFill>
                            <a:srgbClr val="1F4E78"/>
                          </a:solidFill>
                          <a:effectLst/>
                          <a:latin typeface="Century Gothic" panose="020B0502020202020204" pitchFamily="34" charset="0"/>
                        </a:rPr>
                        <a:t>FIBRA</a:t>
                      </a:r>
                    </a:p>
                  </a:txBody>
                  <a:tcPr marL="9525" marR="9525" marT="9525" marB="0" anchor="b">
                    <a:lnL>
                      <a:noFill/>
                    </a:lnL>
                    <a:lnR>
                      <a:noFill/>
                    </a:lnR>
                    <a:lnT>
                      <a:noFill/>
                    </a:lnT>
                    <a:lnB>
                      <a:noFill/>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402</a:t>
                      </a:r>
                    </a:p>
                  </a:txBody>
                  <a:tcPr marL="9525" marR="9525" marT="9525" marB="0" anchor="ctr">
                    <a:lnL>
                      <a:noFill/>
                    </a:lnL>
                    <a:lnR>
                      <a:noFill/>
                    </a:lnR>
                    <a:lnT>
                      <a:noFill/>
                    </a:lnT>
                    <a:lnB>
                      <a:noFill/>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0.3%</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32.9</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900" b="0" i="0" u="none" strike="noStrike" dirty="0">
                          <a:solidFill>
                            <a:srgbClr val="1F4E78"/>
                          </a:solidFill>
                          <a:effectLst/>
                          <a:latin typeface="Century Gothic" panose="020B0502020202020204" pitchFamily="34" charset="0"/>
                        </a:rPr>
                        <a:t>34.8</a:t>
                      </a:r>
                    </a:p>
                  </a:txBody>
                  <a:tcPr marL="9525" marR="9525" marT="9525" marB="0" anchor="ctr">
                    <a:lnL>
                      <a:noFill/>
                    </a:lnL>
                    <a:lnR>
                      <a:noFill/>
                    </a:lnR>
                    <a:lnT>
                      <a:noFill/>
                    </a:lnT>
                    <a:lnB>
                      <a:noFill/>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5.9%</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extLst>
                  <a:ext uri="{0D108BD9-81ED-4DB2-BD59-A6C34878D82A}">
                    <a16:rowId xmlns="" xmlns:a16="http://schemas.microsoft.com/office/drawing/2014/main" val="3109465927"/>
                  </a:ext>
                </a:extLst>
              </a:tr>
              <a:tr h="174962">
                <a:tc>
                  <a:txBody>
                    <a:bodyPr/>
                    <a:lstStyle/>
                    <a:p>
                      <a:pPr algn="ctr" fontAlgn="b"/>
                      <a:r>
                        <a:rPr lang="es-MX" sz="900" b="0" i="0" u="none" strike="noStrike">
                          <a:solidFill>
                            <a:srgbClr val="1F4E78"/>
                          </a:solidFill>
                          <a:effectLst/>
                          <a:latin typeface="Century Gothic" panose="020B0502020202020204" pitchFamily="34" charset="0"/>
                        </a:rPr>
                        <a:t>CF_FUNO_11</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a:solidFill>
                            <a:srgbClr val="1F4E78"/>
                          </a:solidFill>
                          <a:effectLst/>
                          <a:latin typeface="Century Gothic" panose="020B0502020202020204" pitchFamily="34" charset="0"/>
                        </a:rPr>
                        <a:t>FIBRA</a:t>
                      </a:r>
                    </a:p>
                  </a:txBody>
                  <a:tcPr marL="9525" marR="9525" marT="9525" marB="0" anchor="b">
                    <a:lnL>
                      <a:noFill/>
                    </a:lnL>
                    <a:lnR>
                      <a:noFill/>
                    </a:lnR>
                    <a:lnT>
                      <a:noFill/>
                    </a:lnT>
                    <a:lnB>
                      <a:noFill/>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731</a:t>
                      </a:r>
                    </a:p>
                  </a:txBody>
                  <a:tcPr marL="9525" marR="9525" marT="9525" marB="0" anchor="ctr">
                    <a:lnL>
                      <a:noFill/>
                    </a:lnL>
                    <a:lnR>
                      <a:noFill/>
                    </a:lnR>
                    <a:lnT>
                      <a:noFill/>
                    </a:lnT>
                    <a:lnB>
                      <a:noFill/>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0.5%</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28.1</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900" b="0" i="0" u="none" strike="noStrike" dirty="0">
                          <a:solidFill>
                            <a:srgbClr val="1F4E78"/>
                          </a:solidFill>
                          <a:effectLst/>
                          <a:latin typeface="Century Gothic" panose="020B0502020202020204" pitchFamily="34" charset="0"/>
                        </a:rPr>
                        <a:t>27.5</a:t>
                      </a:r>
                    </a:p>
                  </a:txBody>
                  <a:tcPr marL="9525" marR="9525" marT="9525" marB="0" anchor="ctr">
                    <a:lnL>
                      <a:noFill/>
                    </a:lnL>
                    <a:lnR>
                      <a:noFill/>
                    </a:lnR>
                    <a:lnT>
                      <a:noFill/>
                    </a:lnT>
                    <a:lnB>
                      <a:noFill/>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-2.0%</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extLst>
                  <a:ext uri="{0D108BD9-81ED-4DB2-BD59-A6C34878D82A}">
                    <a16:rowId xmlns="" xmlns:a16="http://schemas.microsoft.com/office/drawing/2014/main" val="2120073091"/>
                  </a:ext>
                </a:extLst>
              </a:tr>
              <a:tr h="174962">
                <a:tc>
                  <a:txBody>
                    <a:bodyPr/>
                    <a:lstStyle/>
                    <a:p>
                      <a:pPr algn="ctr" fontAlgn="b"/>
                      <a:r>
                        <a:rPr lang="es-MX" sz="900" b="0" i="0" u="none" strike="noStrike">
                          <a:solidFill>
                            <a:srgbClr val="1F4E78"/>
                          </a:solidFill>
                          <a:effectLst/>
                          <a:latin typeface="Century Gothic" panose="020B0502020202020204" pitchFamily="34" charset="0"/>
                        </a:rPr>
                        <a:t>CF_TERRA_13</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b"/>
                      <a:r>
                        <a:rPr lang="es-MX" sz="900" b="0" i="0" u="none" strike="noStrike">
                          <a:solidFill>
                            <a:srgbClr val="1F4E78"/>
                          </a:solidFill>
                          <a:effectLst/>
                          <a:latin typeface="Century Gothic" panose="020B0502020202020204" pitchFamily="34" charset="0"/>
                        </a:rPr>
                        <a:t>FIBRA</a:t>
                      </a:r>
                    </a:p>
                  </a:txBody>
                  <a:tcPr marL="9525" marR="9525" marT="9525" marB="0" anchor="b">
                    <a:lnL>
                      <a:noFill/>
                    </a:lnL>
                    <a:lnR>
                      <a:noFill/>
                    </a:lnR>
                    <a:lnT>
                      <a:noFill/>
                    </a:lnT>
                    <a:lnB>
                      <a:noFill/>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1,115</a:t>
                      </a:r>
                    </a:p>
                  </a:txBody>
                  <a:tcPr marL="9525" marR="9525" marT="9525" marB="0" anchor="ctr">
                    <a:lnL>
                      <a:noFill/>
                    </a:lnL>
                    <a:lnR>
                      <a:noFill/>
                    </a:lnR>
                    <a:lnT>
                      <a:noFill/>
                    </a:lnT>
                    <a:lnB>
                      <a:noFill/>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0.8%</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28.7</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28.4</a:t>
                      </a:r>
                    </a:p>
                  </a:txBody>
                  <a:tcPr marL="9525" marR="9525" marT="9525" marB="0" anchor="ctr">
                    <a:lnL>
                      <a:noFill/>
                    </a:lnL>
                    <a:lnR>
                      <a:noFill/>
                    </a:lnR>
                    <a:lnT>
                      <a:noFill/>
                    </a:lnT>
                    <a:lnB>
                      <a:noFill/>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-0.9%</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extLst>
                  <a:ext uri="{0D108BD9-81ED-4DB2-BD59-A6C34878D82A}">
                    <a16:rowId xmlns="" xmlns:a16="http://schemas.microsoft.com/office/drawing/2014/main" val="436816171"/>
                  </a:ext>
                </a:extLst>
              </a:tr>
              <a:tr h="174962">
                <a:tc>
                  <a:txBody>
                    <a:bodyPr/>
                    <a:lstStyle/>
                    <a:p>
                      <a:pPr algn="ctr" fontAlgn="b"/>
                      <a:r>
                        <a:rPr lang="es-MX" sz="900" b="0" i="0" u="none" strike="noStrike">
                          <a:solidFill>
                            <a:srgbClr val="1F4E78"/>
                          </a:solidFill>
                          <a:effectLst/>
                          <a:latin typeface="Century Gothic" panose="020B0502020202020204" pitchFamily="34" charset="0"/>
                        </a:rPr>
                        <a:t>CF_FMTY_14</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a:solidFill>
                            <a:srgbClr val="1F4E78"/>
                          </a:solidFill>
                          <a:effectLst/>
                          <a:latin typeface="Century Gothic" panose="020B0502020202020204" pitchFamily="34" charset="0"/>
                        </a:rPr>
                        <a:t>FIBRA</a:t>
                      </a:r>
                    </a:p>
                  </a:txBody>
                  <a:tcPr marL="9525" marR="9525" marT="9525" marB="0" anchor="b">
                    <a:lnL>
                      <a:noFill/>
                    </a:lnL>
                    <a:lnR>
                      <a:noFill/>
                    </a:lnR>
                    <a:lnT>
                      <a:noFill/>
                    </a:lnT>
                    <a:lnB>
                      <a:noFill/>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395</a:t>
                      </a:r>
                    </a:p>
                  </a:txBody>
                  <a:tcPr marL="9525" marR="9525" marT="9525" marB="0" anchor="ctr">
                    <a:lnL>
                      <a:noFill/>
                    </a:lnL>
                    <a:lnR>
                      <a:noFill/>
                    </a:lnR>
                    <a:lnT>
                      <a:noFill/>
                    </a:lnT>
                    <a:lnB>
                      <a:noFill/>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0.3%</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11.9</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12.0</a:t>
                      </a:r>
                    </a:p>
                  </a:txBody>
                  <a:tcPr marL="9525" marR="9525" marT="9525" marB="0" anchor="ctr">
                    <a:lnL>
                      <a:noFill/>
                    </a:lnL>
                    <a:lnR>
                      <a:noFill/>
                    </a:lnR>
                    <a:lnT>
                      <a:noFill/>
                    </a:lnT>
                    <a:lnB>
                      <a:noFill/>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0.7%</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extLst>
                  <a:ext uri="{0D108BD9-81ED-4DB2-BD59-A6C34878D82A}">
                    <a16:rowId xmlns="" xmlns:a16="http://schemas.microsoft.com/office/drawing/2014/main" val="1595855849"/>
                  </a:ext>
                </a:extLst>
              </a:tr>
              <a:tr h="182915">
                <a:tc>
                  <a:txBody>
                    <a:bodyPr/>
                    <a:lstStyle/>
                    <a:p>
                      <a:pPr algn="ctr" fontAlgn="b"/>
                      <a:r>
                        <a:rPr lang="es-MX" sz="900" b="0" i="0" u="none" strike="noStrike">
                          <a:solidFill>
                            <a:srgbClr val="1F4E78"/>
                          </a:solidFill>
                          <a:effectLst/>
                          <a:latin typeface="Century Gothic" panose="020B0502020202020204" pitchFamily="34" charset="0"/>
                        </a:rPr>
                        <a:t>CF_FIBRAHD_15</a:t>
                      </a:r>
                    </a:p>
                  </a:txBody>
                  <a:tcPr marL="9525" marR="9525" marT="9525" marB="0" anchor="b">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b"/>
                      <a:r>
                        <a:rPr lang="es-MX" sz="900" b="0" i="0" u="none" strike="noStrike">
                          <a:solidFill>
                            <a:srgbClr val="1F4E78"/>
                          </a:solidFill>
                          <a:effectLst/>
                          <a:latin typeface="Century Gothic" panose="020B0502020202020204" pitchFamily="34" charset="0"/>
                        </a:rPr>
                        <a:t>FIBRA</a:t>
                      </a:r>
                    </a:p>
                  </a:txBody>
                  <a:tcPr marL="9525" marR="9525" marT="9525" marB="0" anchor="b">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3</a:t>
                      </a:r>
                    </a:p>
                  </a:txBody>
                  <a:tcPr marL="9525" marR="9525" marT="9525" marB="0" anchor="ctr">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0.0%</a:t>
                      </a:r>
                    </a:p>
                  </a:txBody>
                  <a:tcPr marL="9525" marR="9525" marT="9525"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9.1</a:t>
                      </a:r>
                    </a:p>
                  </a:txBody>
                  <a:tcPr marL="9525" marR="9525" marT="9525"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900" b="0" i="0" u="none" strike="noStrike" dirty="0">
                          <a:solidFill>
                            <a:srgbClr val="1F4E78"/>
                          </a:solidFill>
                          <a:effectLst/>
                          <a:latin typeface="Century Gothic" panose="020B0502020202020204" pitchFamily="34" charset="0"/>
                        </a:rPr>
                        <a:t>8.9</a:t>
                      </a:r>
                    </a:p>
                  </a:txBody>
                  <a:tcPr marL="9525" marR="9525" marT="9525" marB="0" anchor="ctr">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-2.1%</a:t>
                      </a:r>
                    </a:p>
                  </a:txBody>
                  <a:tcPr marL="9525" marR="9525" marT="9525"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extLst>
                  <a:ext uri="{0D108BD9-81ED-4DB2-BD59-A6C34878D82A}">
                    <a16:rowId xmlns="" xmlns:a16="http://schemas.microsoft.com/office/drawing/2014/main" val="2265777881"/>
                  </a:ext>
                </a:extLst>
              </a:tr>
              <a:tr h="190868">
                <a:tc>
                  <a:txBody>
                    <a:bodyPr/>
                    <a:lstStyle/>
                    <a:p>
                      <a:pPr algn="ctr" fontAlgn="b"/>
                      <a:r>
                        <a:rPr lang="es-MX" sz="900" b="0" i="0" u="none" strike="noStrike">
                          <a:solidFill>
                            <a:srgbClr val="1F4E78"/>
                          </a:solidFill>
                          <a:effectLst/>
                          <a:latin typeface="Century Gothic" panose="020B0502020202020204" pitchFamily="34" charset="0"/>
                        </a:rPr>
                        <a:t> </a:t>
                      </a:r>
                    </a:p>
                  </a:txBody>
                  <a:tcPr marL="9525" marR="9525" marT="9525" marB="0" anchor="b">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b"/>
                      <a:r>
                        <a:rPr lang="es-MX" sz="900" b="0" i="0" u="none" strike="noStrike">
                          <a:solidFill>
                            <a:srgbClr val="1F4E78"/>
                          </a:solidFill>
                          <a:effectLst/>
                          <a:latin typeface="Century Gothic" panose="020B0502020202020204" pitchFamily="34" charset="0"/>
                        </a:rPr>
                        <a:t> </a:t>
                      </a:r>
                    </a:p>
                  </a:txBody>
                  <a:tcPr marL="9525" marR="9525" marT="9525" marB="0" anchor="b">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1F4E78"/>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1F4E78"/>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 xmlns:a16="http://schemas.microsoft.com/office/drawing/2014/main" val="3122395783"/>
                  </a:ext>
                </a:extLst>
              </a:tr>
              <a:tr h="174962">
                <a:tc gridSpan="7">
                  <a:txBody>
                    <a:bodyPr/>
                    <a:lstStyle/>
                    <a:p>
                      <a:pPr algn="ctr" fontAlgn="ctr"/>
                      <a:r>
                        <a:rPr lang="es-MX" sz="900" b="1" i="0" u="none" strike="noStrike" dirty="0">
                          <a:solidFill>
                            <a:srgbClr val="1F4E78"/>
                          </a:solidFill>
                          <a:effectLst/>
                          <a:latin typeface="Century Gothic" panose="020B0502020202020204" pitchFamily="34" charset="0"/>
                        </a:rPr>
                        <a:t>Fideicomiso de Inversión en Energía e. Infraestructura </a:t>
                      </a:r>
                    </a:p>
                  </a:txBody>
                  <a:tcPr marL="9525" marR="9525" marT="952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A6A6A6"/>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 xmlns:a16="http://schemas.microsoft.com/office/drawing/2014/main" val="1591361407"/>
                  </a:ext>
                </a:extLst>
              </a:tr>
              <a:tr h="262444">
                <a:tc>
                  <a:txBody>
                    <a:bodyPr/>
                    <a:lstStyle/>
                    <a:p>
                      <a:pPr algn="ctr" fontAlgn="ctr"/>
                      <a:r>
                        <a:rPr lang="es-MX" sz="900" b="1" i="0" u="none" strike="noStrike">
                          <a:solidFill>
                            <a:srgbClr val="1F4E78"/>
                          </a:solidFill>
                          <a:effectLst/>
                          <a:latin typeface="Century Gothic" panose="020B0502020202020204" pitchFamily="34" charset="0"/>
                        </a:rPr>
                        <a:t>Instrumento</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1F4E78"/>
                          </a:solidFill>
                          <a:effectLst/>
                          <a:latin typeface="Century Gothic" panose="020B0502020202020204" pitchFamily="34" charset="0"/>
                        </a:rPr>
                        <a:t>Subyacente</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1F4E78"/>
                          </a:solidFill>
                          <a:effectLst/>
                          <a:latin typeface="Century Gothic" panose="020B0502020202020204" pitchFamily="34" charset="0"/>
                        </a:rPr>
                        <a:t>Monto (mdp)</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1F4E78"/>
                          </a:solidFill>
                          <a:effectLst/>
                          <a:latin typeface="Century Gothic" panose="020B0502020202020204" pitchFamily="34" charset="0"/>
                        </a:rPr>
                        <a:t>% Portafolio</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1F4E78"/>
                          </a:solidFill>
                          <a:effectLst/>
                          <a:latin typeface="Century Gothic" panose="020B0502020202020204" pitchFamily="34" charset="0"/>
                        </a:rPr>
                        <a:t>Costo Prom Unit. Adq.</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1F4E78"/>
                          </a:solidFill>
                          <a:effectLst/>
                          <a:latin typeface="Century Gothic" panose="020B0502020202020204" pitchFamily="34" charset="0"/>
                        </a:rPr>
                        <a:t>Valor Actual</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1F4E78"/>
                          </a:solidFill>
                          <a:effectLst/>
                          <a:latin typeface="Century Gothic" panose="020B0502020202020204" pitchFamily="34" charset="0"/>
                        </a:rPr>
                        <a:t>Rendimiento</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 xmlns:a16="http://schemas.microsoft.com/office/drawing/2014/main" val="414892191"/>
                  </a:ext>
                </a:extLst>
              </a:tr>
              <a:tr h="190868">
                <a:tc>
                  <a:txBody>
                    <a:bodyPr/>
                    <a:lstStyle/>
                    <a:p>
                      <a:pPr algn="ctr" fontAlgn="b"/>
                      <a:r>
                        <a:rPr lang="es-MX" sz="900" b="0" i="0" u="none" strike="noStrike">
                          <a:solidFill>
                            <a:srgbClr val="1F4E78"/>
                          </a:solidFill>
                          <a:effectLst/>
                          <a:latin typeface="Century Gothic" panose="020B0502020202020204" pitchFamily="34" charset="0"/>
                        </a:rPr>
                        <a:t>FE_FCFE_18</a:t>
                      </a:r>
                    </a:p>
                  </a:txBody>
                  <a:tcPr marL="9525" marR="9525" marT="9525" marB="0" anchor="b">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b"/>
                      <a:r>
                        <a:rPr lang="es-MX" sz="900" b="0" i="0" u="none" strike="noStrike">
                          <a:solidFill>
                            <a:srgbClr val="1F4E78"/>
                          </a:solidFill>
                          <a:effectLst/>
                          <a:latin typeface="Century Gothic" panose="020B0502020202020204" pitchFamily="34" charset="0"/>
                        </a:rPr>
                        <a:t> </a:t>
                      </a:r>
                    </a:p>
                  </a:txBody>
                  <a:tcPr marL="9525" marR="9525" marT="9525" marB="0" anchor="b">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219</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0.2%</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19.0</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900" b="0" i="0" u="none" strike="noStrike" dirty="0">
                          <a:solidFill>
                            <a:srgbClr val="1F4E78"/>
                          </a:solidFill>
                          <a:effectLst/>
                          <a:latin typeface="Century Gothic" panose="020B0502020202020204" pitchFamily="34" charset="0"/>
                        </a:rPr>
                        <a:t>18.0</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900" b="0" i="0" u="none" strike="noStrike">
                          <a:solidFill>
                            <a:srgbClr val="1F4E78"/>
                          </a:solidFill>
                          <a:effectLst/>
                          <a:latin typeface="Century Gothic" panose="020B0502020202020204" pitchFamily="34" charset="0"/>
                        </a:rPr>
                        <a:t>-5.4%</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extLst>
                  <a:ext uri="{0D108BD9-81ED-4DB2-BD59-A6C34878D82A}">
                    <a16:rowId xmlns="" xmlns:a16="http://schemas.microsoft.com/office/drawing/2014/main" val="2960114782"/>
                  </a:ext>
                </a:extLst>
              </a:tr>
              <a:tr h="174962">
                <a:tc>
                  <a:txBody>
                    <a:bodyPr/>
                    <a:lstStyle/>
                    <a:p>
                      <a:pPr algn="ctr" fontAlgn="ctr"/>
                      <a:r>
                        <a:rPr lang="es-MX" sz="900" b="0" i="0" u="none" strike="noStrike">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4151387051"/>
                  </a:ext>
                </a:extLst>
              </a:tr>
              <a:tr h="206774">
                <a:tc>
                  <a:txBody>
                    <a:bodyPr/>
                    <a:lstStyle/>
                    <a:p>
                      <a:pPr algn="ctr" fontAlgn="ctr"/>
                      <a:r>
                        <a:rPr lang="es-MX" sz="900" b="1" i="0" u="none" strike="noStrike">
                          <a:solidFill>
                            <a:srgbClr val="000000"/>
                          </a:solidFill>
                          <a:effectLst/>
                          <a:latin typeface="Century Gothic" panose="020B0502020202020204" pitchFamily="34" charset="0"/>
                        </a:rPr>
                        <a:t>Total</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000000"/>
                          </a:solidFill>
                          <a:effectLst/>
                          <a:latin typeface="Century Gothic" panose="020B0502020202020204" pitchFamily="34" charset="0"/>
                        </a:rPr>
                        <a:t>3,414</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000000"/>
                          </a:solidFill>
                          <a:effectLst/>
                          <a:latin typeface="Century Gothic" panose="020B0502020202020204" pitchFamily="34" charset="0"/>
                        </a:rPr>
                        <a:t>2.5%</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000000"/>
                          </a:solidFill>
                          <a:effectLst/>
                          <a:latin typeface="Century Gothic" panose="020B0502020202020204" pitchFamily="34" charset="0"/>
                        </a:rPr>
                        <a:t>Total</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0.5%</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941007542"/>
                  </a:ext>
                </a:extLst>
              </a:tr>
            </a:tbl>
          </a:graphicData>
        </a:graphic>
      </p:graphicFrame>
    </p:spTree>
    <p:extLst>
      <p:ext uri="{BB962C8B-B14F-4D97-AF65-F5344CB8AC3E}">
        <p14:creationId xmlns:p14="http://schemas.microsoft.com/office/powerpoint/2010/main" val="7925083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3 Marcador de número de diapositiva"/>
          <p:cNvSpPr>
            <a:spLocks noGrp="1"/>
          </p:cNvSpPr>
          <p:nvPr>
            <p:ph type="sldNum" sz="quarter" idx="12"/>
          </p:nvPr>
        </p:nvSpPr>
        <p:spPr>
          <a:xfrm>
            <a:off x="8460432" y="6403506"/>
            <a:ext cx="468923"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5E83AA4-A00D-4AA0-8FE8-B93C9F3EC141}" type="slidenum">
              <a:rPr kumimoji="0" lang="es-ES" altLang="es-MX" sz="1200" b="0" i="0" u="none" strike="noStrike" kern="1200" cap="none" spc="0" normalizeH="0" baseline="0" noProof="0" smtClean="0">
                <a:ln>
                  <a:noFill/>
                </a:ln>
                <a:solidFill>
                  <a:srgbClr val="898989"/>
                </a:solidFill>
                <a:effectLst/>
                <a:uLnTx/>
                <a:uFillTx/>
                <a:latin typeface="Century Gothic" panose="020B0502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es-ES" altLang="es-MX" sz="1200" b="0" i="0" u="none" strike="noStrike" kern="1200" cap="none" spc="0" normalizeH="0" baseline="0" noProof="0" dirty="0">
              <a:ln>
                <a:noFill/>
              </a:ln>
              <a:solidFill>
                <a:srgbClr val="898989"/>
              </a:solidFill>
              <a:effectLst/>
              <a:uLnTx/>
              <a:uFillTx/>
              <a:latin typeface="Century Gothic" panose="020B0502020202020204" pitchFamily="34" charset="0"/>
            </a:endParaRPr>
          </a:p>
        </p:txBody>
      </p:sp>
      <p:sp>
        <p:nvSpPr>
          <p:cNvPr id="64" name="2 Marcador de contenido"/>
          <p:cNvSpPr txBox="1">
            <a:spLocks/>
          </p:cNvSpPr>
          <p:nvPr/>
        </p:nvSpPr>
        <p:spPr>
          <a:xfrm>
            <a:off x="214645" y="6628193"/>
            <a:ext cx="7467638" cy="23531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ts val="0"/>
              </a:spcBef>
              <a:spcAft>
                <a:spcPts val="600"/>
              </a:spcAft>
              <a:buClr>
                <a:srgbClr val="CD0000"/>
              </a:buClr>
              <a:buSzPct val="110000"/>
              <a:buFont typeface="Arial"/>
              <a:buNone/>
              <a:tabLst/>
              <a:defRPr/>
            </a:pPr>
            <a:r>
              <a:rPr kumimoji="0" lang="es-MX" sz="900" b="0" i="0" u="none" strike="noStrike" kern="1200" cap="none" spc="0" normalizeH="0" baseline="0" noProof="0" dirty="0">
                <a:ln>
                  <a:noFill/>
                </a:ln>
                <a:solidFill>
                  <a:prstClr val="black"/>
                </a:solidFill>
                <a:effectLst/>
                <a:uLnTx/>
                <a:uFillTx/>
                <a:latin typeface="Century Gothic" panose="020B0502020202020204" pitchFamily="34" charset="0"/>
                <a:ea typeface="+mn-ea"/>
              </a:rPr>
              <a:t>Elaborado por la Gerencia Sr. de Coordinación de Inversiones del Infonavit con datos de </a:t>
            </a:r>
            <a:r>
              <a:rPr kumimoji="0" lang="es-MX" sz="900" b="0" i="0" u="none" strike="noStrike" kern="1200" cap="none" spc="0" normalizeH="0" baseline="0" noProof="0" dirty="0" err="1">
                <a:ln>
                  <a:noFill/>
                </a:ln>
                <a:solidFill>
                  <a:prstClr val="black"/>
                </a:solidFill>
                <a:effectLst/>
                <a:uLnTx/>
                <a:uFillTx/>
                <a:latin typeface="Century Gothic" panose="020B0502020202020204" pitchFamily="34" charset="0"/>
                <a:ea typeface="+mn-ea"/>
              </a:rPr>
              <a:t>PiP</a:t>
            </a:r>
            <a:r>
              <a:rPr kumimoji="0" lang="es-MX" sz="900" b="0" i="0" u="none" strike="noStrike" kern="1200" cap="none" spc="0" normalizeH="0" baseline="0" noProof="0" dirty="0">
                <a:ln>
                  <a:noFill/>
                </a:ln>
                <a:solidFill>
                  <a:prstClr val="black"/>
                </a:solidFill>
                <a:effectLst/>
                <a:uLnTx/>
                <a:uFillTx/>
                <a:latin typeface="Century Gothic" panose="020B0502020202020204" pitchFamily="34" charset="0"/>
                <a:ea typeface="+mn-ea"/>
              </a:rPr>
              <a:t> al 31 de mayo de 2018.</a:t>
            </a:r>
            <a:br>
              <a:rPr kumimoji="0" lang="es-MX" sz="900" b="0" i="0" u="none" strike="noStrike" kern="1200" cap="none" spc="0" normalizeH="0" baseline="0" noProof="0" dirty="0">
                <a:ln>
                  <a:noFill/>
                </a:ln>
                <a:solidFill>
                  <a:prstClr val="black"/>
                </a:solidFill>
                <a:effectLst/>
                <a:uLnTx/>
                <a:uFillTx/>
                <a:latin typeface="Century Gothic" panose="020B0502020202020204" pitchFamily="34" charset="0"/>
                <a:ea typeface="+mn-ea"/>
              </a:rPr>
            </a:br>
            <a:endParaRPr kumimoji="0" lang="es-MX" sz="900" b="0" i="0" u="none" strike="noStrike" kern="1200" cap="none" spc="0" normalizeH="0" baseline="0" noProof="0" dirty="0">
              <a:ln>
                <a:noFill/>
              </a:ln>
              <a:solidFill>
                <a:prstClr val="black"/>
              </a:solidFill>
              <a:effectLst/>
              <a:uLnTx/>
              <a:uFillTx/>
              <a:latin typeface="Century Gothic" panose="020B0502020202020204" pitchFamily="34" charset="0"/>
              <a:ea typeface="+mn-ea"/>
            </a:endParaRPr>
          </a:p>
        </p:txBody>
      </p:sp>
      <p:graphicFrame>
        <p:nvGraphicFramePr>
          <p:cNvPr id="3" name="Tabla 2"/>
          <p:cNvGraphicFramePr>
            <a:graphicFrameLocks noGrp="1"/>
          </p:cNvGraphicFramePr>
          <p:nvPr>
            <p:extLst>
              <p:ext uri="{D42A27DB-BD31-4B8C-83A1-F6EECF244321}">
                <p14:modId xmlns:p14="http://schemas.microsoft.com/office/powerpoint/2010/main" val="3316584470"/>
              </p:ext>
            </p:extLst>
          </p:nvPr>
        </p:nvGraphicFramePr>
        <p:xfrm>
          <a:off x="735919" y="953687"/>
          <a:ext cx="7672162" cy="5638775"/>
        </p:xfrm>
        <a:graphic>
          <a:graphicData uri="http://schemas.openxmlformats.org/drawingml/2006/table">
            <a:tbl>
              <a:tblPr/>
              <a:tblGrid>
                <a:gridCol w="1758203">
                  <a:extLst>
                    <a:ext uri="{9D8B030D-6E8A-4147-A177-3AD203B41FA5}">
                      <a16:colId xmlns="" xmlns:a16="http://schemas.microsoft.com/office/drawing/2014/main" val="20000"/>
                    </a:ext>
                  </a:extLst>
                </a:gridCol>
                <a:gridCol w="1081972">
                  <a:extLst>
                    <a:ext uri="{9D8B030D-6E8A-4147-A177-3AD203B41FA5}">
                      <a16:colId xmlns="" xmlns:a16="http://schemas.microsoft.com/office/drawing/2014/main" val="20001"/>
                    </a:ext>
                  </a:extLst>
                </a:gridCol>
                <a:gridCol w="1094267">
                  <a:extLst>
                    <a:ext uri="{9D8B030D-6E8A-4147-A177-3AD203B41FA5}">
                      <a16:colId xmlns="" xmlns:a16="http://schemas.microsoft.com/office/drawing/2014/main" val="20002"/>
                    </a:ext>
                  </a:extLst>
                </a:gridCol>
                <a:gridCol w="774593">
                  <a:extLst>
                    <a:ext uri="{9D8B030D-6E8A-4147-A177-3AD203B41FA5}">
                      <a16:colId xmlns="" xmlns:a16="http://schemas.microsoft.com/office/drawing/2014/main" val="20003"/>
                    </a:ext>
                  </a:extLst>
                </a:gridCol>
                <a:gridCol w="774593">
                  <a:extLst>
                    <a:ext uri="{9D8B030D-6E8A-4147-A177-3AD203B41FA5}">
                      <a16:colId xmlns="" xmlns:a16="http://schemas.microsoft.com/office/drawing/2014/main" val="20004"/>
                    </a:ext>
                  </a:extLst>
                </a:gridCol>
                <a:gridCol w="1094267">
                  <a:extLst>
                    <a:ext uri="{9D8B030D-6E8A-4147-A177-3AD203B41FA5}">
                      <a16:colId xmlns="" xmlns:a16="http://schemas.microsoft.com/office/drawing/2014/main" val="20005"/>
                    </a:ext>
                  </a:extLst>
                </a:gridCol>
                <a:gridCol w="1094267">
                  <a:extLst>
                    <a:ext uri="{9D8B030D-6E8A-4147-A177-3AD203B41FA5}">
                      <a16:colId xmlns="" xmlns:a16="http://schemas.microsoft.com/office/drawing/2014/main" val="20006"/>
                    </a:ext>
                  </a:extLst>
                </a:gridCol>
              </a:tblGrid>
              <a:tr h="288730">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a:noFill/>
                    </a:lnL>
                    <a:lnR w="6350" cap="flat" cmpd="sng" algn="ctr">
                      <a:solidFill>
                        <a:srgbClr val="FFFFFF"/>
                      </a:solidFill>
                      <a:prstDash val="solid"/>
                      <a:round/>
                      <a:headEnd type="none" w="med" len="med"/>
                      <a:tailEnd type="none" w="med" len="med"/>
                    </a:lnR>
                    <a:lnT>
                      <a:noFill/>
                    </a:lnT>
                    <a:lnB>
                      <a:noFill/>
                    </a:lnB>
                  </a:tcPr>
                </a:tc>
                <a:tc>
                  <a:txBody>
                    <a:bodyPr/>
                    <a:lstStyle/>
                    <a:p>
                      <a:pPr algn="ctr" fontAlgn="ctr"/>
                      <a:endParaRPr lang="es-MX" sz="9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endParaRPr lang="es-MX" sz="9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gridSpan="2">
                  <a:txBody>
                    <a:bodyPr/>
                    <a:lstStyle/>
                    <a:p>
                      <a:pPr algn="ctr" fontAlgn="ctr"/>
                      <a:endParaRPr lang="es-MX" sz="900" b="1"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a:noFill/>
                    </a:lnR>
                    <a:lnT>
                      <a:noFill/>
                    </a:lnT>
                    <a:lnB>
                      <a:noFill/>
                    </a:lnB>
                  </a:tcPr>
                </a:tc>
                <a:tc hMerge="1">
                  <a:txBody>
                    <a:bodyPr/>
                    <a:lstStyle/>
                    <a:p>
                      <a:endParaRPr lang="es-MX"/>
                    </a:p>
                  </a:txBody>
                  <a:tcPr/>
                </a:tc>
                <a:extLst>
                  <a:ext uri="{0D108BD9-81ED-4DB2-BD59-A6C34878D82A}">
                    <a16:rowId xmlns="" xmlns:a16="http://schemas.microsoft.com/office/drawing/2014/main" val="10000"/>
                  </a:ext>
                </a:extLst>
              </a:tr>
              <a:tr h="186924">
                <a:tc rowSpan="2">
                  <a:txBody>
                    <a:bodyPr/>
                    <a:lstStyle/>
                    <a:p>
                      <a:pPr algn="ctr" fontAlgn="ctr"/>
                      <a:r>
                        <a:rPr lang="es-MX" sz="9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Precalif.</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Fecha </a:t>
                      </a:r>
                      <a:br>
                        <a:rPr lang="es-MX" sz="900" b="1" i="0" u="none" strike="noStrike" dirty="0">
                          <a:solidFill>
                            <a:srgbClr val="FFFFFF"/>
                          </a:solidFill>
                          <a:effectLst/>
                          <a:latin typeface="Century Gothic" panose="020B0502020202020204" pitchFamily="34" charset="0"/>
                        </a:rPr>
                      </a:br>
                      <a:r>
                        <a:rPr lang="es-MX" sz="900" b="1" i="0" u="none" strike="noStrike" dirty="0">
                          <a:solidFill>
                            <a:srgbClr val="FFFFFF"/>
                          </a:solidFill>
                          <a:effectLst/>
                          <a:latin typeface="Century Gothic" panose="020B0502020202020204" pitchFamily="34" charset="0"/>
                        </a:rPr>
                        <a:t>inversión</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gridSpan="2">
                  <a:txBody>
                    <a:bodyPr/>
                    <a:lstStyle/>
                    <a:p>
                      <a:pPr algn="ctr" fontAlgn="ctr"/>
                      <a:r>
                        <a:rPr lang="es-MX" sz="900" b="1" i="0" u="none" strike="noStrike" dirty="0">
                          <a:solidFill>
                            <a:srgbClr val="FFFFFF"/>
                          </a:solidFill>
                          <a:effectLst/>
                          <a:latin typeface="Century Gothic" panose="020B0502020202020204" pitchFamily="34" charset="0"/>
                        </a:rPr>
                        <a:t>Comprometido</a:t>
                      </a:r>
                    </a:p>
                  </a:txBody>
                  <a:tcPr marL="0" marR="0" marT="0" marB="0" anchor="ctr">
                    <a:lnL>
                      <a:noFill/>
                    </a:lnL>
                    <a:lnR>
                      <a:noFill/>
                    </a:lnR>
                    <a:lnT>
                      <a:noFill/>
                    </a:lnT>
                    <a:lnB>
                      <a:noFill/>
                    </a:lnB>
                    <a:solidFill>
                      <a:srgbClr val="C00000"/>
                    </a:solidFill>
                  </a:tcPr>
                </a:tc>
                <a:tc hMerge="1">
                  <a:txBody>
                    <a:bodyPr/>
                    <a:lstStyle/>
                    <a:p>
                      <a:endParaRPr lang="es-MX"/>
                    </a:p>
                  </a:txBody>
                  <a:tcPr/>
                </a:tc>
                <a:tc rowSpan="2">
                  <a:txBody>
                    <a:bodyPr/>
                    <a:lstStyle/>
                    <a:p>
                      <a:pPr algn="ctr" fontAlgn="ctr"/>
                      <a:r>
                        <a:rPr lang="es-MX" sz="900" b="1" i="0" u="none" strike="noStrike" dirty="0">
                          <a:solidFill>
                            <a:srgbClr val="FFFFFF"/>
                          </a:solidFill>
                          <a:effectLst/>
                          <a:latin typeface="Century Gothic" panose="020B0502020202020204" pitchFamily="34" charset="0"/>
                        </a:rPr>
                        <a:t>Llamado</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TIR</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extLst>
                  <a:ext uri="{0D108BD9-81ED-4DB2-BD59-A6C34878D82A}">
                    <a16:rowId xmlns="" xmlns:a16="http://schemas.microsoft.com/office/drawing/2014/main" val="10001"/>
                  </a:ext>
                </a:extLst>
              </a:tr>
              <a:tr h="247004">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900" b="1" i="0" u="none" strike="noStrike" dirty="0">
                          <a:solidFill>
                            <a:srgbClr val="FFFFFF"/>
                          </a:solidFill>
                          <a:effectLst/>
                          <a:latin typeface="Century Gothic" panose="020B0502020202020204" pitchFamily="34" charset="0"/>
                        </a:rPr>
                        <a:t>mdp</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a:txBody>
                    <a:bodyPr/>
                    <a:lstStyle/>
                    <a:p>
                      <a:pPr algn="ctr" fontAlgn="ctr"/>
                      <a:r>
                        <a:rPr lang="es-MX" sz="900" b="1" i="0" u="none" strike="noStrike" dirty="0">
                          <a:solidFill>
                            <a:srgbClr val="FFFFFF"/>
                          </a:solidFill>
                          <a:effectLst/>
                          <a:latin typeface="Century Gothic" panose="020B0502020202020204" pitchFamily="34" charset="0"/>
                        </a:rPr>
                        <a:t>% del 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vMerge="1">
                  <a:txBody>
                    <a:bodyPr/>
                    <a:lstStyle/>
                    <a:p>
                      <a:endParaRPr lang="es-MX"/>
                    </a:p>
                  </a:txBody>
                  <a:tcPr/>
                </a:tc>
                <a:tc vMerge="1">
                  <a:txBody>
                    <a:bodyPr/>
                    <a:lstStyle/>
                    <a:p>
                      <a:endParaRPr lang="es-MX"/>
                    </a:p>
                  </a:txBody>
                  <a:tcPr/>
                </a:tc>
                <a:extLst>
                  <a:ext uri="{0D108BD9-81ED-4DB2-BD59-A6C34878D82A}">
                    <a16:rowId xmlns="" xmlns:a16="http://schemas.microsoft.com/office/drawing/2014/main" val="10002"/>
                  </a:ext>
                </a:extLst>
              </a:tr>
              <a:tr h="520716">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6.4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05-ago-16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51%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-1.1%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3"/>
                  </a:ext>
                </a:extLst>
              </a:tr>
              <a:tr h="520716">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9.1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19-dic-16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4.3%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35%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-4.6%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520716">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28-abr-17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-5.9%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5"/>
                  </a:ext>
                </a:extLst>
              </a:tr>
              <a:tr h="520716">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8.8</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09-may-17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rgbClr val="000000"/>
                          </a:solidFill>
                          <a:effectLst/>
                          <a:latin typeface="Century Gothic" panose="020B0502020202020204" pitchFamily="34" charset="0"/>
                        </a:rPr>
                        <a:t>7.4%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6.1%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520716">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7.1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55%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-4.0%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7"/>
                  </a:ext>
                </a:extLst>
              </a:tr>
              <a:tr h="520716">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6.6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31-may-17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5.4%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r h="614177">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06-sep-17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-1.2%</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9"/>
                  </a:ext>
                </a:extLst>
              </a:tr>
              <a:tr h="614177">
                <a:tc>
                  <a:txBody>
                    <a:bodyPr/>
                    <a:lstStyle/>
                    <a:p>
                      <a:pPr algn="l" fontAlgn="b"/>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7.24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a:solidFill>
                            <a:srgbClr val="000000"/>
                          </a:solidFill>
                          <a:effectLst/>
                          <a:latin typeface="Century Gothic" panose="020B0502020202020204" pitchFamily="34" charset="0"/>
                        </a:rPr>
                        <a:t>15-mar-18</a:t>
                      </a:r>
                      <a:endParaRPr lang="es-MX" sz="10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rgbClr val="000000"/>
                          </a:solidFill>
                          <a:effectLst/>
                          <a:latin typeface="Century Gothic" panose="020B0502020202020204" pitchFamily="34" charset="0"/>
                        </a:rPr>
                        <a:t>6.8%</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chemeClr val="tx1"/>
                          </a:solidFill>
                          <a:effectLst/>
                          <a:latin typeface="Century Gothic" panose="020B0502020202020204" pitchFamily="34" charset="0"/>
                        </a:rPr>
                        <a:t>-1.2%</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 xmlns:a16="http://schemas.microsoft.com/office/drawing/2014/main" val="115419014"/>
                  </a:ext>
                </a:extLst>
              </a:tr>
              <a:tr h="151987">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highlight>
                            <a:srgbClr val="FFFF00"/>
                          </a:highligh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chemeClr val="tx1"/>
                          </a:solidFill>
                          <a:effectLst/>
                          <a:highlight>
                            <a:srgbClr val="FFFF00"/>
                          </a:highligh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10"/>
                  </a:ext>
                </a:extLst>
              </a:tr>
              <a:tr h="407227">
                <a:tc>
                  <a:txBody>
                    <a:bodyPr/>
                    <a:lstStyle/>
                    <a:p>
                      <a:pPr algn="ctr" fontAlgn="ctr"/>
                      <a:r>
                        <a:rPr lang="es-MX" sz="900" b="1" i="0" u="none" strike="noStrike" dirty="0">
                          <a:solidFill>
                            <a:srgbClr val="C00000"/>
                          </a:solidFill>
                          <a:effectLst/>
                          <a:latin typeface="Century Gothic" panose="020B0502020202020204" pitchFamily="34" charset="0"/>
                        </a:rPr>
                        <a:t>Total</a:t>
                      </a:r>
                    </a:p>
                  </a:txBody>
                  <a:tcPr marL="0" marR="0" marT="0" marB="0" anchor="ctr">
                    <a:lnL>
                      <a:noFill/>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203764"/>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C00000"/>
                          </a:solidFill>
                          <a:effectLst/>
                          <a:latin typeface="Century Gothic" panose="020B0502020202020204" pitchFamily="34" charset="0"/>
                        </a:rPr>
                        <a:t>2,150 mdp</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endParaRPr lang="es-MX" sz="900" b="0" i="0" u="none" strike="noStrike" dirty="0">
                        <a:solidFill>
                          <a:srgbClr val="C00000"/>
                        </a:solidFill>
                        <a:effectLst/>
                        <a:latin typeface="Century Gothic" panose="020B0502020202020204" pitchFamily="34" charset="0"/>
                      </a:endParaRPr>
                    </a:p>
                    <a:p>
                      <a:pPr algn="ctr" fontAlgn="ctr"/>
                      <a:r>
                        <a:rPr lang="es-MX" sz="900" b="0" i="0" u="none" strike="noStrike" dirty="0">
                          <a:solidFill>
                            <a:srgbClr val="C00000"/>
                          </a:solidFill>
                          <a:effectLst/>
                          <a:latin typeface="Century Gothic" panose="020B0502020202020204" pitchFamily="34" charset="0"/>
                        </a:rPr>
                        <a:t>704 </a:t>
                      </a:r>
                      <a:r>
                        <a:rPr lang="es-MX" sz="900" b="0" i="0" u="none" strike="noStrike" dirty="0" err="1">
                          <a:solidFill>
                            <a:srgbClr val="C00000"/>
                          </a:solidFill>
                          <a:effectLst/>
                          <a:latin typeface="Century Gothic" panose="020B0502020202020204" pitchFamily="34" charset="0"/>
                        </a:rPr>
                        <a:t>mdp</a:t>
                      </a:r>
                      <a:endParaRPr lang="es-MX" sz="900" b="0" i="0" u="none" strike="noStrike" dirty="0">
                        <a:solidFill>
                          <a:srgbClr val="C00000"/>
                        </a:solidFill>
                        <a:effectLst/>
                        <a:latin typeface="Century Gothic" panose="020B0502020202020204" pitchFamily="34" charset="0"/>
                      </a:endParaRPr>
                    </a:p>
                    <a:p>
                      <a:pPr algn="ctr" fontAlgn="ctr"/>
                      <a:r>
                        <a:rPr lang="es-MX" sz="900" b="0" i="0" u="none" strike="noStrike" dirty="0">
                          <a:solidFill>
                            <a:srgbClr val="C00000"/>
                          </a:solidFill>
                          <a:effectLst/>
                          <a:latin typeface="Century Gothic" panose="020B0502020202020204" pitchFamily="34" charset="0"/>
                        </a:rPr>
                        <a:t>(33% compromiso)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C00000"/>
                          </a:solidFill>
                          <a:effectLst/>
                          <a:latin typeface="Century Gothic" panose="020B0502020202020204" pitchFamily="34" charset="0"/>
                        </a:rPr>
                        <a:t>-1.85%</a:t>
                      </a:r>
                    </a:p>
                  </a:txBody>
                  <a:tcPr marL="0" marR="0" marT="0" marB="0" anchor="ctr">
                    <a:lnL w="6350" cap="flat" cmpd="sng" algn="ctr">
                      <a:solidFill>
                        <a:srgbClr val="FFFFFF"/>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 xmlns:a16="http://schemas.microsoft.com/office/drawing/2014/main" val="10011"/>
                  </a:ext>
                </a:extLst>
              </a:tr>
            </a:tbl>
          </a:graphicData>
        </a:graphic>
      </p:graphicFrame>
      <p:pic>
        <p:nvPicPr>
          <p:cNvPr id="7" name="Imagen 6"/>
          <p:cNvPicPr>
            <a:picLocks noChangeAspect="1"/>
          </p:cNvPicPr>
          <p:nvPr/>
        </p:nvPicPr>
        <p:blipFill>
          <a:blip r:embed="rId2"/>
          <a:stretch>
            <a:fillRect/>
          </a:stretch>
        </p:blipFill>
        <p:spPr>
          <a:xfrm>
            <a:off x="780661" y="1784997"/>
            <a:ext cx="1680545" cy="341286"/>
          </a:xfrm>
          <a:prstGeom prst="rect">
            <a:avLst/>
          </a:prstGeom>
        </p:spPr>
      </p:pic>
      <p:pic>
        <p:nvPicPr>
          <p:cNvPr id="8" name="Imagen 7"/>
          <p:cNvPicPr>
            <a:picLocks noChangeAspect="1"/>
          </p:cNvPicPr>
          <p:nvPr/>
        </p:nvPicPr>
        <p:blipFill rotWithShape="1">
          <a:blip r:embed="rId3"/>
          <a:srcRect l="8190" t="18518" r="6652" b="22223"/>
          <a:stretch/>
        </p:blipFill>
        <p:spPr>
          <a:xfrm>
            <a:off x="821358" y="2204048"/>
            <a:ext cx="1639848" cy="469927"/>
          </a:xfrm>
          <a:prstGeom prst="rect">
            <a:avLst/>
          </a:prstGeom>
        </p:spPr>
      </p:pic>
      <p:pic>
        <p:nvPicPr>
          <p:cNvPr id="9" name="Imagen 8"/>
          <p:cNvPicPr>
            <a:picLocks noChangeAspect="1"/>
          </p:cNvPicPr>
          <p:nvPr/>
        </p:nvPicPr>
        <p:blipFill rotWithShape="1">
          <a:blip r:embed="rId4"/>
          <a:srcRect l="4457" t="31276" r="6833" b="24398"/>
          <a:stretch/>
        </p:blipFill>
        <p:spPr>
          <a:xfrm>
            <a:off x="948136" y="2729519"/>
            <a:ext cx="1459397" cy="483255"/>
          </a:xfrm>
          <a:prstGeom prst="rect">
            <a:avLst/>
          </a:prstGeom>
        </p:spPr>
      </p:pic>
      <p:pic>
        <p:nvPicPr>
          <p:cNvPr id="10" name="Imagen 9"/>
          <p:cNvPicPr>
            <a:picLocks noChangeAspect="1"/>
          </p:cNvPicPr>
          <p:nvPr/>
        </p:nvPicPr>
        <p:blipFill rotWithShape="1">
          <a:blip r:embed="rId5"/>
          <a:srcRect l="-7750" t="9658" r="-1239" b="14397"/>
          <a:stretch/>
        </p:blipFill>
        <p:spPr>
          <a:xfrm>
            <a:off x="1403648" y="3308324"/>
            <a:ext cx="561622" cy="402440"/>
          </a:xfrm>
          <a:prstGeom prst="rect">
            <a:avLst/>
          </a:prstGeom>
        </p:spPr>
      </p:pic>
      <p:pic>
        <p:nvPicPr>
          <p:cNvPr id="11" name="Imagen 10"/>
          <p:cNvPicPr>
            <a:picLocks noChangeAspect="1"/>
          </p:cNvPicPr>
          <p:nvPr/>
        </p:nvPicPr>
        <p:blipFill rotWithShape="1">
          <a:blip r:embed="rId6"/>
          <a:srcRect l="7313" t="1594"/>
          <a:stretch/>
        </p:blipFill>
        <p:spPr>
          <a:xfrm>
            <a:off x="904717" y="3866294"/>
            <a:ext cx="1473133" cy="354794"/>
          </a:xfrm>
          <a:prstGeom prst="rect">
            <a:avLst/>
          </a:prstGeom>
        </p:spPr>
      </p:pic>
      <p:pic>
        <p:nvPicPr>
          <p:cNvPr id="12" name="Imagen 11"/>
          <p:cNvPicPr>
            <a:picLocks noChangeAspect="1"/>
          </p:cNvPicPr>
          <p:nvPr/>
        </p:nvPicPr>
        <p:blipFill rotWithShape="1">
          <a:blip r:embed="rId7"/>
          <a:srcRect r="56743"/>
          <a:stretch/>
        </p:blipFill>
        <p:spPr>
          <a:xfrm>
            <a:off x="857912" y="4848764"/>
            <a:ext cx="1570055" cy="533352"/>
          </a:xfrm>
          <a:prstGeom prst="rect">
            <a:avLst/>
          </a:prstGeom>
        </p:spPr>
      </p:pic>
      <p:pic>
        <p:nvPicPr>
          <p:cNvPr id="13" name="Imagen 12"/>
          <p:cNvPicPr>
            <a:picLocks noChangeAspect="1"/>
          </p:cNvPicPr>
          <p:nvPr/>
        </p:nvPicPr>
        <p:blipFill rotWithShape="1">
          <a:blip r:embed="rId8"/>
          <a:srcRect l="4981"/>
          <a:stretch/>
        </p:blipFill>
        <p:spPr>
          <a:xfrm>
            <a:off x="1157939" y="4342570"/>
            <a:ext cx="966685" cy="425485"/>
          </a:xfrm>
          <a:prstGeom prst="rect">
            <a:avLst/>
          </a:prstGeom>
        </p:spPr>
      </p:pic>
      <p:sp>
        <p:nvSpPr>
          <p:cNvPr id="17" name="1 Título">
            <a:extLst>
              <a:ext uri="{FF2B5EF4-FFF2-40B4-BE49-F238E27FC236}">
                <a16:creationId xmlns="" xmlns:a16="http://schemas.microsoft.com/office/drawing/2014/main" id="{D38B69A2-CC9C-42F3-B56B-63B38BB6616E}"/>
              </a:ext>
            </a:extLst>
          </p:cNvPr>
          <p:cNvSpPr>
            <a:spLocks noGrp="1"/>
          </p:cNvSpPr>
          <p:nvPr>
            <p:ph type="title"/>
          </p:nvPr>
        </p:nvSpPr>
        <p:spPr>
          <a:xfrm>
            <a:off x="391827" y="288000"/>
            <a:ext cx="7407462" cy="631524"/>
          </a:xfrm>
        </p:spPr>
        <p:txBody>
          <a:bodyPr vert="horz" lIns="91440" tIns="45720" rIns="91440" bIns="45720" rtlCol="0" anchor="ctr">
            <a:normAutofit fontScale="90000"/>
          </a:bodyPr>
          <a:lstStyle/>
          <a:p>
            <a:r>
              <a:rPr lang="es-ES" sz="2200" b="1" dirty="0" err="1">
                <a:latin typeface="Century Gothic" panose="020B0502020202020204" pitchFamily="34" charset="0"/>
                <a:ea typeface="+mj-ea"/>
              </a:rPr>
              <a:t>CKD’s</a:t>
            </a:r>
            <a:r>
              <a:rPr lang="es-ES" sz="2200" b="1" dirty="0">
                <a:latin typeface="Century Gothic" panose="020B0502020202020204" pitchFamily="34" charset="0"/>
                <a:ea typeface="+mj-ea"/>
              </a:rPr>
              <a:t> en cartera</a:t>
            </a:r>
            <a:r>
              <a:rPr lang="es-ES" sz="2000" b="1" dirty="0">
                <a:latin typeface="Century Gothic" panose="020B0502020202020204" pitchFamily="34" charset="0"/>
                <a:ea typeface="+mj-ea"/>
              </a:rPr>
              <a:t/>
            </a:r>
            <a:br>
              <a:rPr lang="es-ES" sz="2000" b="1" dirty="0">
                <a:latin typeface="Century Gothic" panose="020B0502020202020204" pitchFamily="34" charset="0"/>
                <a:ea typeface="+mj-ea"/>
              </a:rPr>
            </a:br>
            <a:r>
              <a:rPr lang="es-ES" sz="1600" b="1" dirty="0">
                <a:latin typeface="Century Gothic" panose="020B0502020202020204" pitchFamily="34" charset="0"/>
                <a:ea typeface="+mj-ea"/>
              </a:rPr>
              <a:t>(1.6% del portafolio comprometido y 0.5% llamado, al cierre de mayo)</a:t>
            </a:r>
            <a:endParaRPr lang="es-MX" sz="1600" b="1" dirty="0">
              <a:latin typeface="Century Gothic" panose="020B0502020202020204" pitchFamily="34" charset="0"/>
              <a:ea typeface="+mj-ea"/>
            </a:endParaRPr>
          </a:p>
        </p:txBody>
      </p:sp>
      <p:pic>
        <p:nvPicPr>
          <p:cNvPr id="16" name="Imagen 15">
            <a:extLst>
              <a:ext uri="{FF2B5EF4-FFF2-40B4-BE49-F238E27FC236}">
                <a16:creationId xmlns="" xmlns:a16="http://schemas.microsoft.com/office/drawing/2014/main" id="{4D2E953B-F6E4-45BF-A5DF-48481FADECF3}"/>
              </a:ext>
            </a:extLst>
          </p:cNvPr>
          <p:cNvPicPr>
            <a:picLocks noChangeAspect="1"/>
          </p:cNvPicPr>
          <p:nvPr/>
        </p:nvPicPr>
        <p:blipFill rotWithShape="1">
          <a:blip r:embed="rId9"/>
          <a:srcRect r="49028"/>
          <a:stretch/>
        </p:blipFill>
        <p:spPr>
          <a:xfrm>
            <a:off x="904717" y="5430980"/>
            <a:ext cx="1404465" cy="588226"/>
          </a:xfrm>
          <a:prstGeom prst="rect">
            <a:avLst/>
          </a:prstGeom>
        </p:spPr>
      </p:pic>
    </p:spTree>
    <p:extLst>
      <p:ext uri="{BB962C8B-B14F-4D97-AF65-F5344CB8AC3E}">
        <p14:creationId xmlns:p14="http://schemas.microsoft.com/office/powerpoint/2010/main" val="6026787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26</a:t>
            </a:fld>
            <a:endParaRPr lang="es-ES" altLang="es-MX" dirty="0">
              <a:latin typeface="Century Gothic" panose="020B0502020202020204" pitchFamily="34" charset="0"/>
            </a:endParaRPr>
          </a:p>
        </p:txBody>
      </p:sp>
      <p:sp>
        <p:nvSpPr>
          <p:cNvPr id="6" name="Marcador de contenido 2"/>
          <p:cNvSpPr>
            <a:spLocks noGrp="1"/>
          </p:cNvSpPr>
          <p:nvPr>
            <p:ph idx="1"/>
          </p:nvPr>
        </p:nvSpPr>
        <p:spPr>
          <a:xfrm>
            <a:off x="457200" y="1331905"/>
            <a:ext cx="8229600" cy="5389570"/>
          </a:xfrm>
        </p:spPr>
        <p:txBody>
          <a:bodyPr>
            <a:normAutofit/>
          </a:bodyPr>
          <a:lstStyle/>
          <a:p>
            <a:pPr algn="just">
              <a:buClr>
                <a:srgbClr val="C00000"/>
              </a:buClr>
            </a:pPr>
            <a:r>
              <a:rPr lang="x-none" sz="1400" dirty="0">
                <a:latin typeface="Century Gothic" panose="020B0502020202020204" pitchFamily="34" charset="0"/>
              </a:rPr>
              <a:t>Se continuó con la reestructura de deuda corporativa, realizando ventas por $186.6 </a:t>
            </a:r>
            <a:r>
              <a:rPr lang="x-none" sz="1400" dirty="0" err="1">
                <a:latin typeface="Century Gothic" panose="020B0502020202020204" pitchFamily="34" charset="0"/>
              </a:rPr>
              <a:t>mdp</a:t>
            </a:r>
            <a:r>
              <a:rPr lang="x-none" sz="1400" dirty="0">
                <a:latin typeface="Century Gothic" panose="020B0502020202020204" pitchFamily="34" charset="0"/>
              </a:rPr>
              <a:t>. Se participó con $500 </a:t>
            </a:r>
            <a:r>
              <a:rPr lang="x-none" sz="1400" dirty="0" err="1">
                <a:latin typeface="Century Gothic" panose="020B0502020202020204" pitchFamily="34" charset="0"/>
              </a:rPr>
              <a:t>mdp</a:t>
            </a:r>
            <a:r>
              <a:rPr lang="x-none" sz="1400" dirty="0">
                <a:latin typeface="Century Gothic" panose="020B0502020202020204" pitchFamily="34" charset="0"/>
              </a:rPr>
              <a:t>. en emisiones primarias de deuda de la banca de desarrollo (Bancomext).</a:t>
            </a: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algn="just">
              <a:buClr>
                <a:srgbClr val="C00000"/>
              </a:buClr>
            </a:pPr>
            <a:r>
              <a:rPr lang="x-none" sz="1400" dirty="0">
                <a:latin typeface="Century Gothic" panose="020B0502020202020204" pitchFamily="34" charset="0"/>
              </a:rPr>
              <a:t>Se utilizaron inversiones en </a:t>
            </a:r>
            <a:r>
              <a:rPr lang="x-none" sz="1400" dirty="0" err="1">
                <a:latin typeface="Century Gothic" panose="020B0502020202020204" pitchFamily="34" charset="0"/>
              </a:rPr>
              <a:t>PRLVs</a:t>
            </a:r>
            <a:r>
              <a:rPr lang="x-none" sz="1400" dirty="0">
                <a:latin typeface="Century Gothic" panose="020B0502020202020204" pitchFamily="34" charset="0"/>
              </a:rPr>
              <a:t> de la banca de desarrollo (garantía del Gobierno Federal) como instrumento de manejo de liquidez con plazos no mayores a 28 días.</a:t>
            </a: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es-MX" sz="1400" dirty="0">
              <a:latin typeface="Century Gothic" panose="020B0502020202020204" pitchFamily="34" charset="0"/>
            </a:endParaRPr>
          </a:p>
        </p:txBody>
      </p:sp>
      <p:sp>
        <p:nvSpPr>
          <p:cNvPr id="9" name="CuadroTexto 8"/>
          <p:cNvSpPr txBox="1"/>
          <p:nvPr/>
        </p:nvSpPr>
        <p:spPr>
          <a:xfrm>
            <a:off x="641547" y="6452876"/>
            <a:ext cx="8147573" cy="253916"/>
          </a:xfrm>
          <a:prstGeom prst="rect">
            <a:avLst/>
          </a:prstGeom>
          <a:noFill/>
        </p:spPr>
        <p:txBody>
          <a:bodyPr wrap="square" rtlCol="0">
            <a:spAutoFit/>
          </a:bodyPr>
          <a:lstStyle/>
          <a:p>
            <a:r>
              <a:rPr lang="x-none" sz="1050" dirty="0">
                <a:latin typeface="Century Gothic" panose="020B0502020202020204" pitchFamily="34" charset="0"/>
              </a:rPr>
              <a:t>*Montos en millones de pesos.</a:t>
            </a:r>
            <a:endParaRPr lang="es-MX" sz="1050" dirty="0">
              <a:latin typeface="Century Gothic" panose="020B0502020202020204" pitchFamily="34" charset="0"/>
            </a:endParaRPr>
          </a:p>
        </p:txBody>
      </p:sp>
      <p:sp>
        <p:nvSpPr>
          <p:cNvPr id="10" name="Título 1"/>
          <p:cNvSpPr txBox="1">
            <a:spLocks/>
          </p:cNvSpPr>
          <p:nvPr/>
        </p:nvSpPr>
        <p:spPr bwMode="auto">
          <a:xfrm>
            <a:off x="609599" y="427038"/>
            <a:ext cx="7121471"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b="1" dirty="0">
                <a:latin typeface="Century Gothic" panose="020B0502020202020204" pitchFamily="34" charset="0"/>
              </a:rPr>
              <a:t>Operaciones relevantes FANVIT </a:t>
            </a:r>
            <a:r>
              <a:rPr lang="es-MX" sz="1400" b="1" dirty="0">
                <a:latin typeface="Century Gothic" panose="020B0502020202020204" pitchFamily="34" charset="0"/>
              </a:rPr>
              <a:t>del 1 al 31 de mayo de 2018</a:t>
            </a:r>
            <a:endParaRPr lang="es-MX" sz="1050" b="1" dirty="0">
              <a:latin typeface="Century Gothic" panose="020B0502020202020204" pitchFamily="34" charset="0"/>
            </a:endParaRPr>
          </a:p>
        </p:txBody>
      </p:sp>
      <p:pic>
        <p:nvPicPr>
          <p:cNvPr id="2" name="Imagen 1">
            <a:extLst>
              <a:ext uri="{FF2B5EF4-FFF2-40B4-BE49-F238E27FC236}">
                <a16:creationId xmlns="" xmlns:a16="http://schemas.microsoft.com/office/drawing/2014/main" id="{C1E0451F-BFAD-4D72-9A0F-CD6D1DACFEF8}"/>
              </a:ext>
            </a:extLst>
          </p:cNvPr>
          <p:cNvPicPr>
            <a:picLocks noChangeAspect="1"/>
          </p:cNvPicPr>
          <p:nvPr/>
        </p:nvPicPr>
        <p:blipFill>
          <a:blip r:embed="rId2"/>
          <a:stretch>
            <a:fillRect/>
          </a:stretch>
        </p:blipFill>
        <p:spPr>
          <a:xfrm>
            <a:off x="2576512" y="2189068"/>
            <a:ext cx="3990975" cy="819867"/>
          </a:xfrm>
          <a:prstGeom prst="rect">
            <a:avLst/>
          </a:prstGeom>
        </p:spPr>
      </p:pic>
      <p:pic>
        <p:nvPicPr>
          <p:cNvPr id="3" name="Imagen 2">
            <a:extLst>
              <a:ext uri="{FF2B5EF4-FFF2-40B4-BE49-F238E27FC236}">
                <a16:creationId xmlns="" xmlns:a16="http://schemas.microsoft.com/office/drawing/2014/main" id="{DB4C6712-FE38-4203-98D2-1BF471482631}"/>
              </a:ext>
            </a:extLst>
          </p:cNvPr>
          <p:cNvPicPr>
            <a:picLocks noChangeAspect="1"/>
          </p:cNvPicPr>
          <p:nvPr/>
        </p:nvPicPr>
        <p:blipFill>
          <a:blip r:embed="rId3"/>
          <a:stretch>
            <a:fillRect/>
          </a:stretch>
        </p:blipFill>
        <p:spPr>
          <a:xfrm>
            <a:off x="2576512" y="3883137"/>
            <a:ext cx="3990975" cy="1239333"/>
          </a:xfrm>
          <a:prstGeom prst="rect">
            <a:avLst/>
          </a:prstGeom>
        </p:spPr>
      </p:pic>
    </p:spTree>
    <p:extLst>
      <p:ext uri="{BB962C8B-B14F-4D97-AF65-F5344CB8AC3E}">
        <p14:creationId xmlns:p14="http://schemas.microsoft.com/office/powerpoint/2010/main" val="5119572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9F6B296-ADDA-4EF8-8988-AD5215E3C1E9}"/>
              </a:ext>
            </a:extLst>
          </p:cNvPr>
          <p:cNvSpPr>
            <a:spLocks noGrp="1"/>
          </p:cNvSpPr>
          <p:nvPr>
            <p:ph type="title"/>
          </p:nvPr>
        </p:nvSpPr>
        <p:spPr>
          <a:xfrm>
            <a:off x="457200" y="188640"/>
            <a:ext cx="7283152" cy="1080120"/>
          </a:xfrm>
        </p:spPr>
        <p:txBody>
          <a:bodyPr/>
          <a:lstStyle/>
          <a:p>
            <a:r>
              <a:rPr lang="es-MX" sz="2000" b="1" dirty="0">
                <a:latin typeface="Century Gothic" panose="020B0502020202020204" pitchFamily="34" charset="0"/>
              </a:rPr>
              <a:t>Operaciones relevantes FANVIT </a:t>
            </a:r>
            <a:r>
              <a:rPr lang="es-MX" sz="1400" b="1" dirty="0">
                <a:latin typeface="Century Gothic" panose="020B0502020202020204" pitchFamily="34" charset="0"/>
              </a:rPr>
              <a:t>del 1 al 31 de mayo de 2018</a:t>
            </a:r>
            <a:endParaRPr lang="en-US" sz="1400" b="1" dirty="0">
              <a:latin typeface="Century Gothic" panose="020B0502020202020204" pitchFamily="34" charset="0"/>
            </a:endParaRPr>
          </a:p>
        </p:txBody>
      </p:sp>
      <p:sp>
        <p:nvSpPr>
          <p:cNvPr id="3" name="Marcador de contenido 2">
            <a:extLst>
              <a:ext uri="{FF2B5EF4-FFF2-40B4-BE49-F238E27FC236}">
                <a16:creationId xmlns="" xmlns:a16="http://schemas.microsoft.com/office/drawing/2014/main" id="{401B8B97-4B8F-404F-B487-56D9047877DD}"/>
              </a:ext>
            </a:extLst>
          </p:cNvPr>
          <p:cNvSpPr>
            <a:spLocks noGrp="1"/>
          </p:cNvSpPr>
          <p:nvPr>
            <p:ph idx="1"/>
          </p:nvPr>
        </p:nvSpPr>
        <p:spPr/>
        <p:txBody>
          <a:bodyPr/>
          <a:lstStyle/>
          <a:p>
            <a:pPr marL="0" indent="0" algn="just">
              <a:buClr>
                <a:srgbClr val="C00000"/>
              </a:buClr>
              <a:buNone/>
            </a:pPr>
            <a:endParaRPr lang="x-none" sz="1400" dirty="0">
              <a:latin typeface="Century Gothic" panose="020B0502020202020204" pitchFamily="34" charset="0"/>
            </a:endParaRPr>
          </a:p>
          <a:p>
            <a:pPr algn="just">
              <a:buClr>
                <a:srgbClr val="C00000"/>
              </a:buClr>
            </a:pPr>
            <a:r>
              <a:rPr lang="es-MX" sz="1400" dirty="0"/>
              <a:t>e invirtieron $220.2 mdp. en títulos de Udibonos de corto plazo. Se realizaron inversiones en bonos gubernamentales a tasa revisable por $5,992.7 mdp. a manera de diversificar las inversiones de liquidez del portafolio. Se vendieron $3,005.3 mdp en títulos a tasa revisable del </a:t>
            </a:r>
            <a:r>
              <a:rPr lang="es-MX" sz="1400" dirty="0" err="1"/>
              <a:t>IPAB</a:t>
            </a:r>
            <a:r>
              <a:rPr lang="es-MX" sz="1400"/>
              <a:t>, buscando reducir la concentración en la emisión.</a:t>
            </a: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marL="0" indent="0">
              <a:buNone/>
            </a:pPr>
            <a:endParaRPr lang="en-US" dirty="0"/>
          </a:p>
        </p:txBody>
      </p:sp>
      <p:sp>
        <p:nvSpPr>
          <p:cNvPr id="4" name="Marcador de número de diapositiva 3">
            <a:extLst>
              <a:ext uri="{FF2B5EF4-FFF2-40B4-BE49-F238E27FC236}">
                <a16:creationId xmlns="" xmlns:a16="http://schemas.microsoft.com/office/drawing/2014/main" id="{A7D214FF-E3B4-42DE-9EC0-9CC289C3E858}"/>
              </a:ext>
            </a:extLst>
          </p:cNvPr>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27</a:t>
            </a:fld>
            <a:endParaRPr lang="es-ES" altLang="es-MX" dirty="0">
              <a:latin typeface="Century Gothic" panose="020B0502020202020204" pitchFamily="34" charset="0"/>
            </a:endParaRPr>
          </a:p>
        </p:txBody>
      </p:sp>
      <p:pic>
        <p:nvPicPr>
          <p:cNvPr id="8" name="Imagen 7">
            <a:extLst>
              <a:ext uri="{FF2B5EF4-FFF2-40B4-BE49-F238E27FC236}">
                <a16:creationId xmlns="" xmlns:a16="http://schemas.microsoft.com/office/drawing/2014/main" id="{7265BB52-B041-46A7-9F5F-AD293A913A0D}"/>
              </a:ext>
            </a:extLst>
          </p:cNvPr>
          <p:cNvPicPr>
            <a:picLocks noChangeAspect="1"/>
          </p:cNvPicPr>
          <p:nvPr/>
        </p:nvPicPr>
        <p:blipFill>
          <a:blip r:embed="rId2"/>
          <a:stretch>
            <a:fillRect/>
          </a:stretch>
        </p:blipFill>
        <p:spPr>
          <a:xfrm>
            <a:off x="2579466" y="2924944"/>
            <a:ext cx="3990975" cy="1449067"/>
          </a:xfrm>
          <a:prstGeom prst="rect">
            <a:avLst/>
          </a:prstGeom>
        </p:spPr>
      </p:pic>
    </p:spTree>
    <p:extLst>
      <p:ext uri="{BB962C8B-B14F-4D97-AF65-F5344CB8AC3E}">
        <p14:creationId xmlns:p14="http://schemas.microsoft.com/office/powerpoint/2010/main" val="15368198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6496498" cy="631524"/>
          </a:xfrm>
        </p:spPr>
        <p:txBody>
          <a:bodyPr>
            <a:normAutofit/>
          </a:bodyPr>
          <a:lstStyle/>
          <a:p>
            <a:r>
              <a:rPr lang="es-ES" sz="2000" b="1" dirty="0">
                <a:latin typeface="Century Gothic" panose="020B0502020202020204" pitchFamily="34" charset="0"/>
              </a:rPr>
              <a:t>Expectativas por clases de activo</a:t>
            </a:r>
            <a:endParaRPr lang="es-MX" sz="2000" b="1" dirty="0">
              <a:latin typeface="Century Gothic" panose="020B0502020202020204" pitchFamily="34" charset="0"/>
            </a:endParaRPr>
          </a:p>
        </p:txBody>
      </p:sp>
      <p:sp>
        <p:nvSpPr>
          <p:cNvPr id="3" name="CuadroTexto 2"/>
          <p:cNvSpPr txBox="1"/>
          <p:nvPr/>
        </p:nvSpPr>
        <p:spPr>
          <a:xfrm>
            <a:off x="222791" y="6521436"/>
            <a:ext cx="3169457" cy="200055"/>
          </a:xfrm>
          <a:prstGeom prst="rect">
            <a:avLst/>
          </a:prstGeom>
          <a:noFill/>
        </p:spPr>
        <p:txBody>
          <a:bodyPr wrap="none" rtlCol="0">
            <a:spAutoFit/>
          </a:bodyPr>
          <a:lstStyle/>
          <a:p>
            <a:pPr defTabSz="457200" eaLnBrk="0" fontAlgn="base" hangingPunct="0">
              <a:spcBef>
                <a:spcPct val="0"/>
              </a:spcBef>
              <a:spcAft>
                <a:spcPct val="0"/>
              </a:spcAft>
            </a:pPr>
            <a:r>
              <a:rPr lang="es-MX" sz="700" dirty="0">
                <a:solidFill>
                  <a:prstClr val="black"/>
                </a:solidFill>
                <a:latin typeface="Century Gothic" panose="020B0502020202020204" pitchFamily="34" charset="0"/>
              </a:rPr>
              <a:t>*Incluye papeles donde el emisor es un corporativo o un fideicomiso</a:t>
            </a:r>
          </a:p>
        </p:txBody>
      </p:sp>
      <p:sp>
        <p:nvSpPr>
          <p:cNvPr id="25" name="3 Marcador de número de diapositiva"/>
          <p:cNvSpPr>
            <a:spLocks noGrp="1"/>
          </p:cNvSpPr>
          <p:nvPr>
            <p:ph type="sldNum" sz="quarter" idx="12"/>
          </p:nvPr>
        </p:nvSpPr>
        <p:spPr>
          <a:xfrm>
            <a:off x="8134502" y="6483105"/>
            <a:ext cx="552298" cy="365125"/>
          </a:xfrm>
        </p:spPr>
        <p:txBody>
          <a:bodyPr/>
          <a:lstStyle/>
          <a:p>
            <a:pPr algn="ctr"/>
            <a:fld id="{05E83AA4-A00D-4AA0-8FE8-B93C9F3EC141}" type="slidenum">
              <a:rPr lang="es-ES" altLang="es-MX" smtClean="0">
                <a:latin typeface="Century Gothic" panose="020B0502020202020204" pitchFamily="34" charset="0"/>
              </a:rPr>
              <a:pPr algn="ctr"/>
              <a:t>28</a:t>
            </a:fld>
            <a:endParaRPr lang="es-ES" altLang="es-MX" dirty="0">
              <a:latin typeface="Century Gothic" panose="020B0502020202020204" pitchFamily="34" charset="0"/>
            </a:endParaRPr>
          </a:p>
        </p:txBody>
      </p:sp>
      <p:sp>
        <p:nvSpPr>
          <p:cNvPr id="26" name="Rectángulo 25">
            <a:extLst>
              <a:ext uri="{FF2B5EF4-FFF2-40B4-BE49-F238E27FC236}">
                <a16:creationId xmlns="" xmlns:a16="http://schemas.microsoft.com/office/drawing/2014/main" id="{9FF08499-1D8A-4FEC-BDFC-22CCA085E84A}"/>
              </a:ext>
            </a:extLst>
          </p:cNvPr>
          <p:cNvSpPr/>
          <p:nvPr/>
        </p:nvSpPr>
        <p:spPr>
          <a:xfrm>
            <a:off x="2254316" y="130704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Nominal</a:t>
            </a:r>
          </a:p>
        </p:txBody>
      </p:sp>
      <p:sp>
        <p:nvSpPr>
          <p:cNvPr id="27" name="Rectángulo 26">
            <a:extLst>
              <a:ext uri="{FF2B5EF4-FFF2-40B4-BE49-F238E27FC236}">
                <a16:creationId xmlns="" xmlns:a16="http://schemas.microsoft.com/office/drawing/2014/main" id="{EC2813D3-46B6-4775-9B7B-9FBA997EB50B}"/>
              </a:ext>
            </a:extLst>
          </p:cNvPr>
          <p:cNvSpPr/>
          <p:nvPr/>
        </p:nvSpPr>
        <p:spPr>
          <a:xfrm>
            <a:off x="262552" y="172014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Gubernamental</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55.3%</a:t>
            </a:r>
          </a:p>
        </p:txBody>
      </p:sp>
      <p:sp>
        <p:nvSpPr>
          <p:cNvPr id="28" name="Rectángulo 27">
            <a:extLst>
              <a:ext uri="{FF2B5EF4-FFF2-40B4-BE49-F238E27FC236}">
                <a16:creationId xmlns="" xmlns:a16="http://schemas.microsoft.com/office/drawing/2014/main" id="{4ACE727D-4E57-409C-86BD-63E6B4C731FC}"/>
              </a:ext>
            </a:extLst>
          </p:cNvPr>
          <p:cNvSpPr/>
          <p:nvPr/>
        </p:nvSpPr>
        <p:spPr>
          <a:xfrm>
            <a:off x="2254316" y="1720144"/>
            <a:ext cx="3038937"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400" dirty="0">
                <a:solidFill>
                  <a:prstClr val="black"/>
                </a:solidFill>
                <a:latin typeface="Century Gothic" panose="020B0502020202020204" pitchFamily="34" charset="0"/>
              </a:rPr>
              <a:t>Enfoque en operaciones de valor relativo y bajo riesgo.</a:t>
            </a:r>
          </a:p>
        </p:txBody>
      </p:sp>
      <p:sp>
        <p:nvSpPr>
          <p:cNvPr id="29" name="Rectángulo 28">
            <a:extLst>
              <a:ext uri="{FF2B5EF4-FFF2-40B4-BE49-F238E27FC236}">
                <a16:creationId xmlns="" xmlns:a16="http://schemas.microsoft.com/office/drawing/2014/main" id="{AEE17BEF-8A7B-4F8C-8AFF-74B620AF1B36}"/>
              </a:ext>
            </a:extLst>
          </p:cNvPr>
          <p:cNvSpPr/>
          <p:nvPr/>
        </p:nvSpPr>
        <p:spPr>
          <a:xfrm>
            <a:off x="3312060" y="130704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Real</a:t>
            </a:r>
          </a:p>
        </p:txBody>
      </p:sp>
      <p:sp>
        <p:nvSpPr>
          <p:cNvPr id="32" name="Rectángulo 31">
            <a:extLst>
              <a:ext uri="{FF2B5EF4-FFF2-40B4-BE49-F238E27FC236}">
                <a16:creationId xmlns="" xmlns:a16="http://schemas.microsoft.com/office/drawing/2014/main" id="{34C0689D-EB97-4DD8-B516-0625FAB8A4C6}"/>
              </a:ext>
            </a:extLst>
          </p:cNvPr>
          <p:cNvSpPr/>
          <p:nvPr/>
        </p:nvSpPr>
        <p:spPr>
          <a:xfrm>
            <a:off x="4369802" y="130704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Variable</a:t>
            </a:r>
          </a:p>
        </p:txBody>
      </p:sp>
      <p:sp>
        <p:nvSpPr>
          <p:cNvPr id="33" name="Rectángulo 32">
            <a:extLst>
              <a:ext uri="{FF2B5EF4-FFF2-40B4-BE49-F238E27FC236}">
                <a16:creationId xmlns="" xmlns:a16="http://schemas.microsoft.com/office/drawing/2014/main" id="{68BBDB03-4A88-4A68-9C21-271064AC4DFA}"/>
              </a:ext>
            </a:extLst>
          </p:cNvPr>
          <p:cNvSpPr/>
          <p:nvPr/>
        </p:nvSpPr>
        <p:spPr>
          <a:xfrm>
            <a:off x="5617661" y="1708537"/>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00" dirty="0">
                <a:solidFill>
                  <a:prstClr val="black"/>
                </a:solidFill>
                <a:latin typeface="Century Gothic" panose="020B0502020202020204" pitchFamily="34" charset="0"/>
              </a:rPr>
              <a:t>El riesgo latente en que la FED acelere su ritmo restrictivo durante este y el próximo año. En este contexto Banxico podría seguir subiendo su tasa de referencia al menos dos veces más durante el año.</a:t>
            </a:r>
          </a:p>
        </p:txBody>
      </p:sp>
      <p:sp>
        <p:nvSpPr>
          <p:cNvPr id="38" name="Rectángulo 37">
            <a:extLst>
              <a:ext uri="{FF2B5EF4-FFF2-40B4-BE49-F238E27FC236}">
                <a16:creationId xmlns="" xmlns:a16="http://schemas.microsoft.com/office/drawing/2014/main" id="{E06CB6A2-D48F-493F-BFFD-15B764FD7A3E}"/>
              </a:ext>
            </a:extLst>
          </p:cNvPr>
          <p:cNvSpPr/>
          <p:nvPr/>
        </p:nvSpPr>
        <p:spPr>
          <a:xfrm>
            <a:off x="262552" y="2660426"/>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Corporativos*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18.3%</a:t>
            </a:r>
          </a:p>
        </p:txBody>
      </p:sp>
      <p:sp>
        <p:nvSpPr>
          <p:cNvPr id="39" name="Rectángulo 38">
            <a:extLst>
              <a:ext uri="{FF2B5EF4-FFF2-40B4-BE49-F238E27FC236}">
                <a16:creationId xmlns="" xmlns:a16="http://schemas.microsoft.com/office/drawing/2014/main" id="{5E23F599-97B7-41D0-B1F8-802325F1DF55}"/>
              </a:ext>
            </a:extLst>
          </p:cNvPr>
          <p:cNvSpPr/>
          <p:nvPr/>
        </p:nvSpPr>
        <p:spPr>
          <a:xfrm>
            <a:off x="2227158" y="2660426"/>
            <a:ext cx="3038936"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400" dirty="0">
                <a:solidFill>
                  <a:prstClr val="black"/>
                </a:solidFill>
                <a:latin typeface="Century Gothic" panose="020B0502020202020204" pitchFamily="34" charset="0"/>
              </a:rPr>
              <a:t>Compras selectivas</a:t>
            </a:r>
          </a:p>
        </p:txBody>
      </p:sp>
      <p:sp>
        <p:nvSpPr>
          <p:cNvPr id="41" name="Rectángulo 40">
            <a:extLst>
              <a:ext uri="{FF2B5EF4-FFF2-40B4-BE49-F238E27FC236}">
                <a16:creationId xmlns="" xmlns:a16="http://schemas.microsoft.com/office/drawing/2014/main" id="{1F31DF8F-33DC-4D7C-8C62-0C7BBBD0447E}"/>
              </a:ext>
            </a:extLst>
          </p:cNvPr>
          <p:cNvSpPr/>
          <p:nvPr/>
        </p:nvSpPr>
        <p:spPr>
          <a:xfrm>
            <a:off x="5617662" y="2660426"/>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50" dirty="0">
                <a:solidFill>
                  <a:prstClr val="black"/>
                </a:solidFill>
                <a:latin typeface="Century Gothic" panose="020B0502020202020204" pitchFamily="34" charset="0"/>
              </a:rPr>
              <a:t>Se espera en el 3T18 la emisión de deuda corporativa se modere y se mantengan los  diferenciales de crédito. Se favorecen los cuasi gubernamentales ya que la tasa de referencia continua relativamente atractiva.</a:t>
            </a:r>
          </a:p>
        </p:txBody>
      </p:sp>
      <p:sp>
        <p:nvSpPr>
          <p:cNvPr id="42" name="Rectángulo 41">
            <a:extLst>
              <a:ext uri="{FF2B5EF4-FFF2-40B4-BE49-F238E27FC236}">
                <a16:creationId xmlns="" xmlns:a16="http://schemas.microsoft.com/office/drawing/2014/main" id="{C824CA53-FAAC-4EAD-B3B7-F49E780DC119}"/>
              </a:ext>
            </a:extLst>
          </p:cNvPr>
          <p:cNvSpPr/>
          <p:nvPr/>
        </p:nvSpPr>
        <p:spPr>
          <a:xfrm>
            <a:off x="262552" y="374512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Renta Variable</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11.0%</a:t>
            </a:r>
          </a:p>
        </p:txBody>
      </p:sp>
      <p:sp>
        <p:nvSpPr>
          <p:cNvPr id="43" name="Rectángulo 42">
            <a:extLst>
              <a:ext uri="{FF2B5EF4-FFF2-40B4-BE49-F238E27FC236}">
                <a16:creationId xmlns="" xmlns:a16="http://schemas.microsoft.com/office/drawing/2014/main" id="{6664EF17-EE2E-471B-B24F-029732E2D5FC}"/>
              </a:ext>
            </a:extLst>
          </p:cNvPr>
          <p:cNvSpPr/>
          <p:nvPr/>
        </p:nvSpPr>
        <p:spPr>
          <a:xfrm>
            <a:off x="2254316" y="3745124"/>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srgbClr val="00B050"/>
                </a:solidFill>
                <a:latin typeface="Century Gothic" panose="020B0502020202020204" pitchFamily="34" charset="0"/>
              </a:rPr>
              <a:t>Atractivo</a:t>
            </a:r>
          </a:p>
        </p:txBody>
      </p:sp>
      <p:sp>
        <p:nvSpPr>
          <p:cNvPr id="44" name="Rectángulo 43">
            <a:extLst>
              <a:ext uri="{FF2B5EF4-FFF2-40B4-BE49-F238E27FC236}">
                <a16:creationId xmlns="" xmlns:a16="http://schemas.microsoft.com/office/drawing/2014/main" id="{E9AF6DD2-A9F0-48D2-A998-1BACA045A3B7}"/>
              </a:ext>
            </a:extLst>
          </p:cNvPr>
          <p:cNvSpPr/>
          <p:nvPr/>
        </p:nvSpPr>
        <p:spPr>
          <a:xfrm>
            <a:off x="5617661" y="3673066"/>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00" dirty="0">
                <a:solidFill>
                  <a:prstClr val="black"/>
                </a:solidFill>
                <a:latin typeface="Century Gothic" panose="020B0502020202020204" pitchFamily="34" charset="0"/>
              </a:rPr>
              <a:t>A pesar que la renta variable internacional sigue mostrando fuerte crecimiento, la probabilidad de continuar viendo mayor volatilidad es alta en consecuencia de la guerra comercial entre China y EU. Estos ajustes liberan presión de tener valuaciones altas en EU.  </a:t>
            </a:r>
          </a:p>
        </p:txBody>
      </p:sp>
      <p:sp>
        <p:nvSpPr>
          <p:cNvPr id="48" name="Rectángulo 47">
            <a:extLst>
              <a:ext uri="{FF2B5EF4-FFF2-40B4-BE49-F238E27FC236}">
                <a16:creationId xmlns="" xmlns:a16="http://schemas.microsoft.com/office/drawing/2014/main" id="{ECC751ED-E91B-4EA8-BDD0-725B9A3DE919}"/>
              </a:ext>
            </a:extLst>
          </p:cNvPr>
          <p:cNvSpPr/>
          <p:nvPr/>
        </p:nvSpPr>
        <p:spPr>
          <a:xfrm>
            <a:off x="262552" y="5636013"/>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CKDs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0.5% (1.6%)</a:t>
            </a:r>
          </a:p>
        </p:txBody>
      </p:sp>
      <p:sp>
        <p:nvSpPr>
          <p:cNvPr id="49" name="Rectángulo 48">
            <a:extLst>
              <a:ext uri="{FF2B5EF4-FFF2-40B4-BE49-F238E27FC236}">
                <a16:creationId xmlns="" xmlns:a16="http://schemas.microsoft.com/office/drawing/2014/main" id="{8BD04EC6-9813-44ED-94C9-9F0C1E420BFB}"/>
              </a:ext>
            </a:extLst>
          </p:cNvPr>
          <p:cNvSpPr/>
          <p:nvPr/>
        </p:nvSpPr>
        <p:spPr>
          <a:xfrm>
            <a:off x="2254316" y="5636013"/>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dirty="0">
                <a:solidFill>
                  <a:prstClr val="black"/>
                </a:solidFill>
                <a:latin typeface="Century Gothic" panose="020B0502020202020204" pitchFamily="34" charset="0"/>
              </a:rPr>
              <a:t>Neutral</a:t>
            </a:r>
          </a:p>
        </p:txBody>
      </p:sp>
      <p:sp>
        <p:nvSpPr>
          <p:cNvPr id="53" name="Rectángulo 52">
            <a:extLst>
              <a:ext uri="{FF2B5EF4-FFF2-40B4-BE49-F238E27FC236}">
                <a16:creationId xmlns="" xmlns:a16="http://schemas.microsoft.com/office/drawing/2014/main" id="{D1330A89-6EC1-43F1-A260-0425EF5CB971}"/>
              </a:ext>
            </a:extLst>
          </p:cNvPr>
          <p:cNvSpPr/>
          <p:nvPr/>
        </p:nvSpPr>
        <p:spPr>
          <a:xfrm>
            <a:off x="5617662" y="5636013"/>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En etapa de bajo crecimiento, se pueden hallar oportunidades sectoriales en activos no convencionales.</a:t>
            </a:r>
          </a:p>
        </p:txBody>
      </p:sp>
      <p:sp>
        <p:nvSpPr>
          <p:cNvPr id="54" name="Rectángulo 53">
            <a:extLst>
              <a:ext uri="{FF2B5EF4-FFF2-40B4-BE49-F238E27FC236}">
                <a16:creationId xmlns="" xmlns:a16="http://schemas.microsoft.com/office/drawing/2014/main" id="{92CAEEA6-C6C1-48C2-A4ED-1F707AD22734}"/>
              </a:ext>
            </a:extLst>
          </p:cNvPr>
          <p:cNvSpPr/>
          <p:nvPr/>
        </p:nvSpPr>
        <p:spPr>
          <a:xfrm>
            <a:off x="262551" y="468412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Fibras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2.5%</a:t>
            </a:r>
          </a:p>
        </p:txBody>
      </p:sp>
      <p:sp>
        <p:nvSpPr>
          <p:cNvPr id="57" name="Rectángulo 56">
            <a:extLst>
              <a:ext uri="{FF2B5EF4-FFF2-40B4-BE49-F238E27FC236}">
                <a16:creationId xmlns="" xmlns:a16="http://schemas.microsoft.com/office/drawing/2014/main" id="{42AC57C7-C5CF-41AE-AF0E-6D7A143D863C}"/>
              </a:ext>
            </a:extLst>
          </p:cNvPr>
          <p:cNvSpPr/>
          <p:nvPr/>
        </p:nvSpPr>
        <p:spPr>
          <a:xfrm>
            <a:off x="2254315" y="4684124"/>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srgbClr val="00B050"/>
                </a:solidFill>
                <a:latin typeface="Century Gothic" panose="020B0502020202020204" pitchFamily="34" charset="0"/>
              </a:rPr>
              <a:t>Atractivo</a:t>
            </a:r>
          </a:p>
        </p:txBody>
      </p:sp>
      <p:sp>
        <p:nvSpPr>
          <p:cNvPr id="58" name="Rectángulo 57">
            <a:extLst>
              <a:ext uri="{FF2B5EF4-FFF2-40B4-BE49-F238E27FC236}">
                <a16:creationId xmlns="" xmlns:a16="http://schemas.microsoft.com/office/drawing/2014/main" id="{E87C383F-5327-4979-B4E7-432CF8706B64}"/>
              </a:ext>
            </a:extLst>
          </p:cNvPr>
          <p:cNvSpPr/>
          <p:nvPr/>
        </p:nvSpPr>
        <p:spPr>
          <a:xfrm>
            <a:off x="5617661" y="4684124"/>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00" dirty="0">
                <a:solidFill>
                  <a:prstClr val="black"/>
                </a:solidFill>
                <a:latin typeface="Century Gothic" panose="020B0502020202020204" pitchFamily="34" charset="0"/>
              </a:rPr>
              <a:t>Las expectativa de revaluación de los activos es alta y esperamos que se de  una vez que Banxico finalice su ciclo restrictivo. No obstante, la atractiva tasa de dividendos del 7.7% justifica mantener y/o aumentar la exposición.</a:t>
            </a:r>
          </a:p>
        </p:txBody>
      </p:sp>
      <p:sp>
        <p:nvSpPr>
          <p:cNvPr id="59" name="Rectángulo 58">
            <a:extLst>
              <a:ext uri="{FF2B5EF4-FFF2-40B4-BE49-F238E27FC236}">
                <a16:creationId xmlns="" xmlns:a16="http://schemas.microsoft.com/office/drawing/2014/main" id="{23010369-84C5-42A4-B46E-0F0D101E7589}"/>
              </a:ext>
            </a:extLst>
          </p:cNvPr>
          <p:cNvSpPr/>
          <p:nvPr/>
        </p:nvSpPr>
        <p:spPr>
          <a:xfrm>
            <a:off x="262554" y="1307048"/>
            <a:ext cx="1846904"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Tipo de activo y % en portafolio</a:t>
            </a:r>
          </a:p>
        </p:txBody>
      </p:sp>
    </p:spTree>
    <p:extLst>
      <p:ext uri="{BB962C8B-B14F-4D97-AF65-F5344CB8AC3E}">
        <p14:creationId xmlns:p14="http://schemas.microsoft.com/office/powerpoint/2010/main" val="30519054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FANVIT</a:t>
            </a:r>
          </a:p>
        </p:txBody>
      </p:sp>
      <p:sp>
        <p:nvSpPr>
          <p:cNvPr id="7" name="2 Marcador de contenido"/>
          <p:cNvSpPr>
            <a:spLocks noGrp="1"/>
          </p:cNvSpPr>
          <p:nvPr>
            <p:ph idx="1"/>
          </p:nvPr>
        </p:nvSpPr>
        <p:spPr>
          <a:xfrm>
            <a:off x="395535" y="1240161"/>
            <a:ext cx="8424937" cy="5429199"/>
          </a:xfrm>
        </p:spPr>
        <p:txBody>
          <a:bodyPr/>
          <a:lstStyle/>
          <a:p>
            <a:pPr algn="just">
              <a:buClr>
                <a:srgbClr val="C00000"/>
              </a:buClr>
              <a:buFont typeface="Symbol"/>
              <a:buChar char=""/>
            </a:pPr>
            <a:r>
              <a:rPr lang="es-MX" sz="1400" dirty="0">
                <a:ea typeface="Calibri"/>
                <a:cs typeface="Times New Roman"/>
              </a:rPr>
              <a:t>Recomendamos  mantener el intervalo de 4.0 a 7.0 años el plazo promedio ponderado del portafolio (actual 5.3).</a:t>
            </a:r>
          </a:p>
          <a:p>
            <a:pPr algn="just">
              <a:buClr>
                <a:srgbClr val="C00000"/>
              </a:buClr>
              <a:buFont typeface="Symbol"/>
              <a:buChar char=""/>
            </a:pPr>
            <a:r>
              <a:rPr lang="es-MX" sz="1400" dirty="0">
                <a:ea typeface="Calibri"/>
                <a:cs typeface="Times New Roman"/>
              </a:rPr>
              <a:t>Mantener hasta un 12% del Activo Neto en Renta Variable con las siguientes propuestas:</a:t>
            </a:r>
          </a:p>
          <a:p>
            <a:pPr lvl="1" algn="just">
              <a:buClr>
                <a:srgbClr val="C00000"/>
              </a:buClr>
              <a:buFont typeface="Courier New" panose="02070309020205020404" pitchFamily="49" charset="0"/>
              <a:buChar char="o"/>
            </a:pPr>
            <a:r>
              <a:rPr lang="es-ES" sz="1400" dirty="0">
                <a:ea typeface="Calibri"/>
                <a:cs typeface="Times New Roman"/>
              </a:rPr>
              <a:t>Estados Unidos: Intercambiar (hasta el 1.8% del Activo Neto) posición de instrumentos relacionados a Bonos del Tesoro de corto plazo por instrumentos con mejores perspectivas (momento, valor, tecnología, materiales, financieros, industriales, consumo básico y servicios públicos) en momentos de oportunidad.</a:t>
            </a:r>
          </a:p>
          <a:p>
            <a:pPr lvl="1" algn="just">
              <a:buClr>
                <a:srgbClr val="C00000"/>
              </a:buClr>
              <a:buFont typeface="Courier New" panose="02070309020205020404" pitchFamily="49" charset="0"/>
              <a:buChar char="o"/>
            </a:pPr>
            <a:r>
              <a:rPr lang="es-ES" sz="1400" dirty="0">
                <a:ea typeface="Calibri"/>
                <a:cs typeface="Times New Roman"/>
              </a:rPr>
              <a:t>Europa y Asia: Intercambiar (hasta el 1.8% del Activo Neto) posición de Bonos del Tesoro de corto plazo para mantener la estructura actual del portafolio.</a:t>
            </a:r>
          </a:p>
          <a:p>
            <a:pPr lvl="1" algn="just">
              <a:buClr>
                <a:srgbClr val="C00000"/>
              </a:buClr>
              <a:buFont typeface="Courier New" panose="02070309020205020404" pitchFamily="49" charset="0"/>
              <a:buChar char="o"/>
            </a:pPr>
            <a:r>
              <a:rPr lang="es-ES" sz="1400" dirty="0">
                <a:ea typeface="Calibri"/>
                <a:cs typeface="Times New Roman"/>
              </a:rPr>
              <a:t>México: mantener/reducir exposición en momentos de oportunidad y de forma gradual.</a:t>
            </a:r>
          </a:p>
          <a:p>
            <a:pPr lvl="1" algn="just">
              <a:buClr>
                <a:srgbClr val="C00000"/>
              </a:buClr>
              <a:buFont typeface="Courier New" panose="02070309020205020404" pitchFamily="49" charset="0"/>
              <a:buChar char="o"/>
            </a:pPr>
            <a:r>
              <a:rPr lang="es-ES" sz="1400" dirty="0"/>
              <a:t>Bonos Bancarios Estructurados: monitorear los precios de mercado de este activo para en momentos de oportunidad vencer anticipadamente o vender. </a:t>
            </a:r>
          </a:p>
          <a:p>
            <a:pPr algn="just">
              <a:buClr>
                <a:srgbClr val="C00000"/>
              </a:buClr>
              <a:buFont typeface="Symbol"/>
              <a:buChar char=""/>
            </a:pPr>
            <a:r>
              <a:rPr lang="es-MX" sz="1400" dirty="0">
                <a:ea typeface="Calibri"/>
                <a:cs typeface="Times New Roman"/>
              </a:rPr>
              <a:t>Conservar el objetivo de hasta 4% en varias Fibras diversificadas e industriales así como FIBRA E. </a:t>
            </a:r>
          </a:p>
          <a:p>
            <a:pPr algn="just">
              <a:buClr>
                <a:srgbClr val="C00000"/>
              </a:buClr>
              <a:buFont typeface="Symbol"/>
              <a:buChar char=""/>
            </a:pPr>
            <a:r>
              <a:rPr lang="es-MX" sz="1400" dirty="0">
                <a:ea typeface="Calibri"/>
                <a:cs typeface="Times New Roman"/>
              </a:rPr>
              <a:t>Continuar con la venta de corporativos que se encuentran identificados, así como los que exceden límites de la Coordinación General de Riesgos en forma paulatina y cuidando los niveles de precios.</a:t>
            </a:r>
          </a:p>
          <a:p>
            <a:pPr algn="just">
              <a:buClr>
                <a:srgbClr val="C00000"/>
              </a:buClr>
              <a:buFont typeface="Symbol"/>
              <a:buChar char=""/>
            </a:pPr>
            <a:r>
              <a:rPr lang="es-MX" sz="1400" dirty="0">
                <a:cs typeface="Times New Roman"/>
              </a:rPr>
              <a:t>Aprovechar oportunidades de mercado que permitan mejorar la rentabilidad del portafolio.</a:t>
            </a:r>
          </a:p>
          <a:p>
            <a:pPr algn="just">
              <a:buClr>
                <a:srgbClr val="C00000"/>
              </a:buClr>
              <a:buFont typeface="Symbol"/>
              <a:buChar char=""/>
            </a:pPr>
            <a:r>
              <a:rPr lang="es-MX" sz="1400" dirty="0">
                <a:ea typeface="Calibri"/>
                <a:cs typeface="Times New Roman"/>
              </a:rPr>
              <a:t>La estrategia debe quedar enmarcada en el Marco de Gestión</a:t>
            </a:r>
          </a:p>
        </p:txBody>
      </p:sp>
      <p:sp>
        <p:nvSpPr>
          <p:cNvPr id="6" name="3 Marcador de número de diapositiva"/>
          <p:cNvSpPr>
            <a:spLocks noGrp="1"/>
          </p:cNvSpPr>
          <p:nvPr>
            <p:ph type="sldNum" sz="quarter" idx="12"/>
          </p:nvPr>
        </p:nvSpPr>
        <p:spPr>
          <a:xfrm>
            <a:off x="8258857" y="6365875"/>
            <a:ext cx="552298" cy="365125"/>
          </a:xfrm>
        </p:spPr>
        <p:txBody>
          <a:bodyPr/>
          <a:lstStyle/>
          <a:p>
            <a:pPr algn="ctr"/>
            <a:fld id="{05E83AA4-A00D-4AA0-8FE8-B93C9F3EC141}" type="slidenum">
              <a:rPr lang="es-ES" altLang="es-MX" smtClean="0">
                <a:latin typeface="Century Gothic" panose="020B0502020202020204" pitchFamily="34" charset="0"/>
              </a:rPr>
              <a:pPr algn="ctr"/>
              <a:t>29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824707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738681" y="2972160"/>
            <a:ext cx="5726112" cy="888888"/>
          </a:xfrm>
          <a:solidFill>
            <a:schemeClr val="bg1"/>
          </a:solidFill>
        </p:spPr>
        <p:txBody>
          <a:bodyPr/>
          <a:lstStyle/>
          <a:p>
            <a:r>
              <a:rPr lang="es-MX" altLang="es-MX" sz="2800" dirty="0">
                <a:latin typeface="Century Gothic" pitchFamily="34" charset="0"/>
              </a:rPr>
              <a:t>Anexos</a:t>
            </a:r>
          </a:p>
        </p:txBody>
      </p:sp>
      <p:sp>
        <p:nvSpPr>
          <p:cNvPr id="3" name="Subtítulo 2"/>
          <p:cNvSpPr>
            <a:spLocks noGrp="1"/>
          </p:cNvSpPr>
          <p:nvPr>
            <p:ph type="subTitle" idx="1"/>
          </p:nvPr>
        </p:nvSpPr>
        <p:spPr>
          <a:xfrm>
            <a:off x="1649856" y="3949843"/>
            <a:ext cx="6253162" cy="560387"/>
          </a:xfrm>
          <a:solidFill>
            <a:schemeClr val="bg1"/>
          </a:solidFill>
        </p:spPr>
        <p:txBody>
          <a:bodyPr rtlCol="0">
            <a:normAutofit/>
          </a:bodyPr>
          <a:lstStyle/>
          <a:p>
            <a:pPr fontAlgn="auto">
              <a:spcAft>
                <a:spcPts val="0"/>
              </a:spcAft>
              <a:defRPr/>
            </a:pPr>
            <a:r>
              <a:rPr lang="es-ES" dirty="0">
                <a:latin typeface="Century Gothic" pitchFamily="34" charset="0"/>
              </a:rPr>
              <a:t>Junio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30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2135351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323528" y="188641"/>
            <a:ext cx="7488832" cy="1008112"/>
          </a:xfrm>
        </p:spPr>
        <p:txBody>
          <a:bodyPr/>
          <a:lstStyle/>
          <a:p>
            <a:pPr algn="just"/>
            <a:r>
              <a:rPr lang="es-MX" sz="1800" b="1" dirty="0">
                <a:latin typeface="Century Gothic" panose="020B0502020202020204" pitchFamily="34" charset="0"/>
              </a:rPr>
              <a:t>Renta Variable, Bonos Bancarios Estructurados y Bonos Convertibles (11.0% del Activo Neto)</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31</a:t>
            </a:fld>
            <a:endParaRPr lang="es-ES" altLang="es-MX" dirty="0">
              <a:latin typeface="Century Gothic" panose="020B0502020202020204" pitchFamily="34" charset="0"/>
            </a:endParaRPr>
          </a:p>
        </p:txBody>
      </p:sp>
      <p:sp>
        <p:nvSpPr>
          <p:cNvPr id="6" name="1 Título"/>
          <p:cNvSpPr txBox="1">
            <a:spLocks/>
          </p:cNvSpPr>
          <p:nvPr/>
        </p:nvSpPr>
        <p:spPr bwMode="auto">
          <a:xfrm>
            <a:off x="594639" y="6471561"/>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31 de mayo de 2017.</a:t>
            </a:r>
            <a:endParaRPr lang="es-MX" sz="1000" dirty="0">
              <a:solidFill>
                <a:schemeClr val="tx1"/>
              </a:solidFill>
              <a:latin typeface="Century Gothic" panose="020B0502020202020204" pitchFamily="34" charset="0"/>
            </a:endParaRPr>
          </a:p>
        </p:txBody>
      </p:sp>
      <p:sp>
        <p:nvSpPr>
          <p:cNvPr id="8" name="CuadroTexto 7">
            <a:extLst>
              <a:ext uri="{FF2B5EF4-FFF2-40B4-BE49-F238E27FC236}">
                <a16:creationId xmlns="" xmlns:a16="http://schemas.microsoft.com/office/drawing/2014/main" id="{7AD5DCAD-E6A6-4F50-903E-9B83871592DC}"/>
              </a:ext>
            </a:extLst>
          </p:cNvPr>
          <p:cNvSpPr txBox="1"/>
          <p:nvPr/>
        </p:nvSpPr>
        <p:spPr>
          <a:xfrm>
            <a:off x="142668" y="1196752"/>
            <a:ext cx="8824284" cy="5170967"/>
          </a:xfrm>
          <a:prstGeom prst="rect">
            <a:avLst/>
          </a:prstGeom>
          <a:noFill/>
        </p:spPr>
        <p:txBody>
          <a:bodyPr wrap="square" rtlCol="0">
            <a:spAutoFit/>
          </a:bodyPr>
          <a:lstStyle/>
          <a:p>
            <a:pPr marL="285750" indent="-285750" algn="just">
              <a:lnSpc>
                <a:spcPct val="150000"/>
              </a:lnSpc>
              <a:spcBef>
                <a:spcPts val="600"/>
              </a:spcBef>
              <a:spcAft>
                <a:spcPts val="600"/>
              </a:spcAft>
              <a:buClr>
                <a:srgbClr val="C00000"/>
              </a:buClr>
              <a:buFont typeface="Arial" panose="020B0604020202020204" pitchFamily="34" charset="0"/>
              <a:buChar char="•"/>
            </a:pPr>
            <a:r>
              <a:rPr lang="es-MX" sz="1300" dirty="0">
                <a:latin typeface="Century Gothic" panose="020B0502020202020204" pitchFamily="34" charset="0"/>
              </a:rPr>
              <a:t>La exposición en </a:t>
            </a:r>
            <a:r>
              <a:rPr lang="es-MX" sz="1300" b="1" dirty="0">
                <a:latin typeface="Century Gothic" panose="020B0502020202020204" pitchFamily="34" charset="0"/>
              </a:rPr>
              <a:t>renta variable </a:t>
            </a:r>
            <a:r>
              <a:rPr lang="es-MX" sz="1300" dirty="0">
                <a:latin typeface="Century Gothic" panose="020B0502020202020204" pitchFamily="34" charset="0"/>
              </a:rPr>
              <a:t>del FANVIT es de </a:t>
            </a:r>
            <a:r>
              <a:rPr lang="es-MX" sz="1300" b="1" dirty="0">
                <a:latin typeface="Century Gothic" panose="020B0502020202020204" pitchFamily="34" charset="0"/>
              </a:rPr>
              <a:t>$14,893 </a:t>
            </a:r>
            <a:r>
              <a:rPr lang="es-MX" sz="1300" b="1" dirty="0" err="1">
                <a:latin typeface="Century Gothic" panose="020B0502020202020204" pitchFamily="34" charset="0"/>
              </a:rPr>
              <a:t>mpd</a:t>
            </a:r>
            <a:r>
              <a:rPr lang="es-MX" sz="1300" b="1" dirty="0">
                <a:latin typeface="Century Gothic" panose="020B0502020202020204" pitchFamily="34" charset="0"/>
              </a:rPr>
              <a:t> </a:t>
            </a:r>
            <a:r>
              <a:rPr lang="es-MX" sz="1300" dirty="0">
                <a:latin typeface="Century Gothic" panose="020B0502020202020204" pitchFamily="34" charset="0"/>
              </a:rPr>
              <a:t>(11.0</a:t>
            </a:r>
            <a:r>
              <a:rPr lang="es-MX" sz="1300" b="1" dirty="0">
                <a:latin typeface="Century Gothic" panose="020B0502020202020204" pitchFamily="34" charset="0"/>
              </a:rPr>
              <a:t>%</a:t>
            </a:r>
            <a:r>
              <a:rPr lang="es-MX" sz="1300" dirty="0">
                <a:latin typeface="Century Gothic" panose="020B0502020202020204" pitchFamily="34" charset="0"/>
              </a:rPr>
              <a:t> del total del activo neto), incluyendo bonos bancarios estructurados, bonos convertibles e instrumentos referenciados a  bonos del tesoro norteamericano de corto plazo. </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300" dirty="0">
                <a:latin typeface="Century Gothic" panose="020B0502020202020204" pitchFamily="34" charset="0"/>
              </a:rPr>
              <a:t>Del monto anterior </a:t>
            </a:r>
            <a:r>
              <a:rPr lang="es-MX" sz="1300" b="1" dirty="0">
                <a:latin typeface="Century Gothic" panose="020B0502020202020204" pitchFamily="34" charset="0"/>
              </a:rPr>
              <a:t>$847 mdp </a:t>
            </a:r>
            <a:r>
              <a:rPr lang="es-MX" sz="1300" dirty="0">
                <a:latin typeface="Century Gothic" panose="020B0502020202020204" pitchFamily="34" charset="0"/>
              </a:rPr>
              <a:t>corresponde a </a:t>
            </a:r>
            <a:r>
              <a:rPr lang="es-MX" sz="1300" b="1" dirty="0">
                <a:latin typeface="Century Gothic" panose="020B0502020202020204" pitchFamily="34" charset="0"/>
              </a:rPr>
              <a:t>renta variable nacional </a:t>
            </a:r>
            <a:r>
              <a:rPr lang="es-MX" sz="1300" dirty="0">
                <a:latin typeface="Century Gothic" panose="020B0502020202020204" pitchFamily="34" charset="0"/>
              </a:rPr>
              <a:t>(0.6% del total del Activo Neto), </a:t>
            </a:r>
            <a:r>
              <a:rPr lang="es-MX" sz="1300" b="1" dirty="0">
                <a:latin typeface="Century Gothic" panose="020B0502020202020204" pitchFamily="34" charset="0"/>
              </a:rPr>
              <a:t>$14,046 mdp </a:t>
            </a:r>
            <a:r>
              <a:rPr lang="es-MX" sz="1300" dirty="0">
                <a:latin typeface="Century Gothic" panose="020B0502020202020204" pitchFamily="34" charset="0"/>
              </a:rPr>
              <a:t>en </a:t>
            </a:r>
            <a:r>
              <a:rPr lang="es-MX" sz="1300" b="1" dirty="0">
                <a:latin typeface="Century Gothic" panose="020B0502020202020204" pitchFamily="34" charset="0"/>
              </a:rPr>
              <a:t>renta variable internacional, bonos bancarios estructurados internacionales </a:t>
            </a:r>
            <a:r>
              <a:rPr lang="es-MX" sz="1300" dirty="0">
                <a:latin typeface="Century Gothic" panose="020B0502020202020204" pitchFamily="34" charset="0"/>
              </a:rPr>
              <a:t>e instrumentos referenciados a  </a:t>
            </a:r>
            <a:r>
              <a:rPr lang="es-MX" sz="1300" b="1" dirty="0">
                <a:latin typeface="Century Gothic" panose="020B0502020202020204" pitchFamily="34" charset="0"/>
              </a:rPr>
              <a:t>bonos del tesoro norteamericano de corto plazo </a:t>
            </a:r>
            <a:r>
              <a:rPr lang="es-MX" sz="1300" dirty="0">
                <a:latin typeface="Century Gothic" panose="020B0502020202020204" pitchFamily="34" charset="0"/>
              </a:rPr>
              <a:t>(10.4% del total del Activo Neto)</a:t>
            </a:r>
            <a:r>
              <a:rPr lang="es-MX" sz="1300" b="1" dirty="0">
                <a:latin typeface="Century Gothic" panose="020B0502020202020204" pitchFamily="34" charset="0"/>
              </a:rPr>
              <a:t>.</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300" dirty="0">
                <a:latin typeface="Century Gothic" panose="020B0502020202020204" pitchFamily="34" charset="0"/>
              </a:rPr>
              <a:t>Renta variable internacional y bonos bancarios estructurados esta compuesto por </a:t>
            </a:r>
            <a:r>
              <a:rPr lang="es-MX" sz="1300" b="1" dirty="0">
                <a:latin typeface="Century Gothic" panose="020B0502020202020204" pitchFamily="34" charset="0"/>
              </a:rPr>
              <a:t>$5,733 mdp </a:t>
            </a:r>
            <a:r>
              <a:rPr lang="es-MX" sz="1300" dirty="0">
                <a:latin typeface="Century Gothic" panose="020B0502020202020204" pitchFamily="34" charset="0"/>
              </a:rPr>
              <a:t>en </a:t>
            </a:r>
            <a:r>
              <a:rPr lang="es-MX" sz="1300" b="1" dirty="0">
                <a:latin typeface="Century Gothic" panose="020B0502020202020204" pitchFamily="34" charset="0"/>
              </a:rPr>
              <a:t>Estados Unidos </a:t>
            </a:r>
            <a:r>
              <a:rPr lang="es-MX" sz="1300" dirty="0">
                <a:latin typeface="Century Gothic" panose="020B0502020202020204" pitchFamily="34" charset="0"/>
              </a:rPr>
              <a:t>(4.2% del total de Activos Netos),</a:t>
            </a:r>
            <a:r>
              <a:rPr lang="es-MX" sz="1300" b="1" dirty="0">
                <a:latin typeface="Century Gothic" panose="020B0502020202020204" pitchFamily="34" charset="0"/>
              </a:rPr>
              <a:t> $2,805 mpd</a:t>
            </a:r>
            <a:r>
              <a:rPr lang="es-MX" sz="1300" dirty="0">
                <a:latin typeface="Century Gothic" panose="020B0502020202020204" pitchFamily="34" charset="0"/>
              </a:rPr>
              <a:t> en </a:t>
            </a:r>
            <a:r>
              <a:rPr lang="es-MX" sz="1300" b="1" dirty="0">
                <a:latin typeface="Century Gothic" panose="020B0502020202020204" pitchFamily="34" charset="0"/>
              </a:rPr>
              <a:t>Europa</a:t>
            </a:r>
            <a:r>
              <a:rPr lang="es-MX" sz="1300" dirty="0">
                <a:latin typeface="Century Gothic" panose="020B0502020202020204" pitchFamily="34" charset="0"/>
              </a:rPr>
              <a:t> (2.1% del total de Activos Netos), </a:t>
            </a:r>
            <a:r>
              <a:rPr lang="es-MX" sz="1300" b="1" dirty="0">
                <a:latin typeface="Century Gothic" panose="020B0502020202020204" pitchFamily="34" charset="0"/>
              </a:rPr>
              <a:t>$2,326 mdp </a:t>
            </a:r>
            <a:r>
              <a:rPr lang="es-MX" sz="1300" dirty="0">
                <a:latin typeface="Century Gothic" panose="020B0502020202020204" pitchFamily="34" charset="0"/>
              </a:rPr>
              <a:t>en </a:t>
            </a:r>
            <a:r>
              <a:rPr lang="es-MX" sz="1300" b="1" dirty="0">
                <a:latin typeface="Century Gothic" panose="020B0502020202020204" pitchFamily="34" charset="0"/>
              </a:rPr>
              <a:t>Asia </a:t>
            </a:r>
            <a:r>
              <a:rPr lang="es-MX" sz="1300" dirty="0">
                <a:latin typeface="Century Gothic" panose="020B0502020202020204" pitchFamily="34" charset="0"/>
              </a:rPr>
              <a:t>(1.7% del total de Activos Netos),  </a:t>
            </a:r>
            <a:r>
              <a:rPr lang="es-MX" sz="1300" b="1" dirty="0">
                <a:latin typeface="Century Gothic" panose="020B0502020202020204" pitchFamily="34" charset="0"/>
              </a:rPr>
              <a:t>$656 mdp </a:t>
            </a:r>
            <a:r>
              <a:rPr lang="es-MX" sz="1300" dirty="0">
                <a:latin typeface="Century Gothic" panose="020B0502020202020204" pitchFamily="34" charset="0"/>
              </a:rPr>
              <a:t>en </a:t>
            </a:r>
            <a:r>
              <a:rPr lang="es-MX" sz="1300" b="1" dirty="0">
                <a:latin typeface="Century Gothic" panose="020B0502020202020204" pitchFamily="34" charset="0"/>
              </a:rPr>
              <a:t>índices globales  </a:t>
            </a:r>
            <a:r>
              <a:rPr lang="es-MX" sz="1300" dirty="0">
                <a:latin typeface="Century Gothic" panose="020B0502020202020204" pitchFamily="34" charset="0"/>
              </a:rPr>
              <a:t>(0.5% del total de Activos Netos) y </a:t>
            </a:r>
            <a:r>
              <a:rPr lang="es-MX" sz="1300" b="1" dirty="0">
                <a:latin typeface="Century Gothic" panose="020B0502020202020204" pitchFamily="34" charset="0"/>
              </a:rPr>
              <a:t>$2,526 </a:t>
            </a:r>
            <a:r>
              <a:rPr lang="es-MX" sz="1300" b="1" dirty="0" err="1">
                <a:latin typeface="Century Gothic" panose="020B0502020202020204" pitchFamily="34" charset="0"/>
              </a:rPr>
              <a:t>mdp</a:t>
            </a:r>
            <a:r>
              <a:rPr lang="es-MX" sz="1300" b="1" dirty="0">
                <a:latin typeface="Century Gothic" panose="020B0502020202020204" pitchFamily="34" charset="0"/>
              </a:rPr>
              <a:t> </a:t>
            </a:r>
            <a:r>
              <a:rPr lang="es-MX" sz="1300" dirty="0">
                <a:latin typeface="Century Gothic" panose="020B0502020202020204" pitchFamily="34" charset="0"/>
              </a:rPr>
              <a:t>en </a:t>
            </a:r>
            <a:r>
              <a:rPr lang="es-MX" sz="1300" b="1" dirty="0">
                <a:latin typeface="Century Gothic" panose="020B0502020202020204" pitchFamily="34" charset="0"/>
              </a:rPr>
              <a:t>“</a:t>
            </a:r>
            <a:r>
              <a:rPr lang="es-MX" sz="1300" b="1" dirty="0" err="1">
                <a:latin typeface="Century Gothic" panose="020B0502020202020204" pitchFamily="34" charset="0"/>
              </a:rPr>
              <a:t>Treasuries</a:t>
            </a:r>
            <a:r>
              <a:rPr lang="es-MX" sz="1300" b="1" dirty="0">
                <a:latin typeface="Century Gothic" panose="020B0502020202020204" pitchFamily="34" charset="0"/>
              </a:rPr>
              <a:t>” 3-6 meses </a:t>
            </a:r>
            <a:r>
              <a:rPr lang="es-MX" sz="1300" dirty="0">
                <a:latin typeface="Century Gothic" panose="020B0502020202020204" pitchFamily="34" charset="0"/>
              </a:rPr>
              <a:t>(1.9% del total de Activos Netos)  .</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300" dirty="0">
                <a:latin typeface="Century Gothic" panose="020B0502020202020204" pitchFamily="34" charset="0"/>
              </a:rPr>
              <a:t>Los </a:t>
            </a:r>
            <a:r>
              <a:rPr lang="es-MX" sz="1300" b="1" dirty="0">
                <a:latin typeface="Century Gothic" panose="020B0502020202020204" pitchFamily="34" charset="0"/>
              </a:rPr>
              <a:t>bonos bancarios estructurados referenciados a renta variable </a:t>
            </a:r>
            <a:r>
              <a:rPr lang="es-MX" sz="1300" dirty="0">
                <a:latin typeface="Century Gothic" panose="020B0502020202020204" pitchFamily="34" charset="0"/>
              </a:rPr>
              <a:t>representan un monto de </a:t>
            </a:r>
            <a:r>
              <a:rPr lang="es-MX" sz="1300" b="1" dirty="0">
                <a:latin typeface="Century Gothic" panose="020B0502020202020204" pitchFamily="34" charset="0"/>
              </a:rPr>
              <a:t>$1,003 mpd </a:t>
            </a:r>
            <a:r>
              <a:rPr lang="es-MX" sz="1300" dirty="0">
                <a:latin typeface="Century Gothic" panose="020B0502020202020204" pitchFamily="34" charset="0"/>
              </a:rPr>
              <a:t>del FANVIT (</a:t>
            </a:r>
            <a:r>
              <a:rPr lang="es-MX" sz="1300" b="1" dirty="0">
                <a:latin typeface="Century Gothic" panose="020B0502020202020204" pitchFamily="34" charset="0"/>
              </a:rPr>
              <a:t>0.7%</a:t>
            </a:r>
            <a:r>
              <a:rPr lang="es-MX" sz="1300" dirty="0">
                <a:latin typeface="Century Gothic" panose="020B0502020202020204" pitchFamily="34" charset="0"/>
              </a:rPr>
              <a:t> del total de la cartera), sin incluir a los referenciadas a TIIE28.</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300" dirty="0">
                <a:latin typeface="Century Gothic" panose="020B0502020202020204" pitchFamily="34" charset="0"/>
              </a:rPr>
              <a:t>En Bonos Bancarios Estructurados </a:t>
            </a:r>
            <a:r>
              <a:rPr lang="es-MX" sz="1300" b="1" dirty="0">
                <a:latin typeface="Century Gothic" panose="020B0502020202020204" pitchFamily="34" charset="0"/>
              </a:rPr>
              <a:t>referenciados a TIIE28 </a:t>
            </a:r>
            <a:r>
              <a:rPr lang="es-MX" sz="1300" dirty="0">
                <a:latin typeface="Century Gothic" panose="020B0502020202020204" pitchFamily="34" charset="0"/>
              </a:rPr>
              <a:t>se tiene una exposición de   </a:t>
            </a:r>
            <a:r>
              <a:rPr lang="es-MX" sz="1300" b="1" dirty="0">
                <a:latin typeface="Century Gothic" panose="020B0502020202020204" pitchFamily="34" charset="0"/>
              </a:rPr>
              <a:t>$289 </a:t>
            </a:r>
            <a:r>
              <a:rPr lang="es-MX" sz="1300" b="1" dirty="0" err="1">
                <a:latin typeface="Century Gothic" panose="020B0502020202020204" pitchFamily="34" charset="0"/>
              </a:rPr>
              <a:t>mdp</a:t>
            </a:r>
            <a:r>
              <a:rPr lang="es-MX" sz="1300" dirty="0">
                <a:latin typeface="Century Gothic" panose="020B0502020202020204" pitchFamily="34" charset="0"/>
              </a:rPr>
              <a:t> </a:t>
            </a:r>
            <a:r>
              <a:rPr lang="es-MX" sz="1300" b="1" dirty="0">
                <a:latin typeface="Century Gothic" panose="020B0502020202020204" pitchFamily="34" charset="0"/>
              </a:rPr>
              <a:t>(</a:t>
            </a:r>
            <a:r>
              <a:rPr lang="es-MX" sz="1300" dirty="0">
                <a:latin typeface="Century Gothic" panose="020B0502020202020204" pitchFamily="34" charset="0"/>
              </a:rPr>
              <a:t>0.2% del total de Activos Netos</a:t>
            </a:r>
            <a:r>
              <a:rPr lang="es-MX" sz="1300" b="1" dirty="0">
                <a:latin typeface="Century Gothic" panose="020B0502020202020204" pitchFamily="34" charset="0"/>
              </a:rPr>
              <a:t>).</a:t>
            </a:r>
            <a:endParaRPr lang="es-MX" sz="1300" dirty="0">
              <a:latin typeface="Century Gothic" panose="020B0502020202020204" pitchFamily="34" charset="0"/>
            </a:endParaRPr>
          </a:p>
        </p:txBody>
      </p:sp>
    </p:spTree>
    <p:extLst>
      <p:ext uri="{BB962C8B-B14F-4D97-AF65-F5344CB8AC3E}">
        <p14:creationId xmlns:p14="http://schemas.microsoft.com/office/powerpoint/2010/main" val="39321657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283152" cy="9941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Walton Street Equity </a:t>
            </a:r>
            <a:r>
              <a:rPr lang="en-US" sz="2000" b="1" dirty="0" err="1">
                <a:latin typeface="Century Gothic" panose="020B0502020202020204" pitchFamily="34" charset="0"/>
              </a:rPr>
              <a:t>Ckd</a:t>
            </a:r>
            <a:r>
              <a:rPr lang="en-US" sz="2000" b="1" dirty="0">
                <a:latin typeface="Century Gothic" panose="020B0502020202020204" pitchFamily="34" charset="0"/>
              </a:rPr>
              <a:t> II</a:t>
            </a:r>
            <a:endParaRPr lang="es-MX" sz="2000" b="1" dirty="0">
              <a:latin typeface="Century Gothic" panose="020B0502020202020204" pitchFamily="34" charset="0"/>
            </a:endParaRPr>
          </a:p>
        </p:txBody>
      </p:sp>
      <p:sp>
        <p:nvSpPr>
          <p:cNvPr id="24" name="23 CuadroTexto"/>
          <p:cNvSpPr txBox="1"/>
          <p:nvPr/>
        </p:nvSpPr>
        <p:spPr>
          <a:xfrm>
            <a:off x="490557" y="931864"/>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CF7679A8-68B6-4D2C-AA7B-F4A762ADB399}"/>
              </a:ext>
            </a:extLst>
          </p:cNvPr>
          <p:cNvSpPr txBox="1"/>
          <p:nvPr/>
        </p:nvSpPr>
        <p:spPr>
          <a:xfrm>
            <a:off x="426390" y="1412776"/>
            <a:ext cx="8352928" cy="4401205"/>
          </a:xfrm>
          <a:prstGeom prst="rect">
            <a:avLst/>
          </a:prstGeom>
          <a:noFill/>
        </p:spPr>
        <p:txBody>
          <a:bodyPr wrap="square" rtlCol="0">
            <a:spAutoFit/>
          </a:bodyPr>
          <a:lstStyle/>
          <a:p>
            <a:pPr marL="171450" indent="-171450">
              <a:buClr>
                <a:srgbClr val="C00000"/>
              </a:buClr>
              <a:buFont typeface="Arial" panose="020B0604020202020204" pitchFamily="34" charset="0"/>
              <a:buChar char="•"/>
            </a:pPr>
            <a:r>
              <a:rPr lang="es-MX" sz="1400" b="1" dirty="0">
                <a:latin typeface="Century Gothic" panose="020B0502020202020204" pitchFamily="34" charset="0"/>
              </a:rPr>
              <a:t>28 de abril de 2018. Valuación de los certificados al 31 de marzo de 2018</a:t>
            </a:r>
          </a:p>
          <a:p>
            <a:pPr marL="171450" indent="-171450">
              <a:buClr>
                <a:srgbClr val="C00000"/>
              </a:buClr>
              <a:buFont typeface="Arial" panose="020B0604020202020204" pitchFamily="34" charset="0"/>
              <a:buChar cha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El 19 de diciembre de 2016, Walton Street </a:t>
            </a:r>
            <a:r>
              <a:rPr lang="es-MX" sz="1400" dirty="0" err="1">
                <a:latin typeface="Century Gothic" panose="020B0502020202020204" pitchFamily="34" charset="0"/>
              </a:rPr>
              <a:t>Equity</a:t>
            </a:r>
            <a:r>
              <a:rPr lang="es-MX" sz="1400" dirty="0">
                <a:latin typeface="Century Gothic" panose="020B0502020202020204" pitchFamily="34" charset="0"/>
              </a:rPr>
              <a:t> CKD II, S. de R.L. de C.V. colocó a través de la BMV certificados bursátiles fiduciarios para el Fideicomiso F/2764 “WSMX2CK 16” por un monto máximo de MXN 7,000 mm ― El objetivo de los certificados bursátiles es invertir, ya sea directa o indirectamente en activos inmobiliarios ubicados en México (incluyendo compañías inmobiliarias que inviertan en activos se encuentren principalmente en México)</a:t>
            </a:r>
          </a:p>
          <a:p>
            <a:pPr algn="just">
              <a:buClr>
                <a:srgbClr val="C00000"/>
              </a:buClr>
            </a:pPr>
            <a:endParaRPr lang="es-MX" sz="1400" dirty="0">
              <a:latin typeface="Century Gothic" panose="020B0502020202020204" pitchFamily="34" charset="0"/>
            </a:endParaRPr>
          </a:p>
          <a:p>
            <a:pPr marL="171450" indent="-171450">
              <a:buClr>
                <a:srgbClr val="C00000"/>
              </a:buClr>
              <a:buFont typeface="Arial" panose="020B0604020202020204" pitchFamily="34" charset="0"/>
              <a:buChar char="•"/>
            </a:pPr>
            <a:r>
              <a:rPr lang="es-MX" sz="1400" b="1" dirty="0">
                <a:latin typeface="Century Gothic" panose="020B0502020202020204" pitchFamily="34" charset="0"/>
              </a:rPr>
              <a:t>10 de mayo de 2018.  Adquisición de complejo hotelero ubicado en el corredor turístico de los cabos en el Estado de Baja California Sur</a:t>
            </a:r>
          </a:p>
          <a:p>
            <a:pPr marL="171450" indent="-171450">
              <a:buClr>
                <a:srgbClr val="C00000"/>
              </a:buClr>
              <a:buFont typeface="Arial" panose="020B0604020202020204" pitchFamily="34" charset="0"/>
              <a:buChar cha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Banco INVEX, S.A., Institución de Banca Múltiple, INVEX Grupo Financiero, en su carácter de Fiduciario del contrato de Fideicomiso irrevocable denominado Fideicomiso “Walton Street México CKD 2 Número F/2764” (El “Fideicomiso”), bajo el cual se emitieron los certificados bursátiles fiduciarios inmobiliarios identificados con clave de pizarra WSMX2CK 16, a solicitud de Walton Street México CKD Managers II, S. de R.L. de C.V., Administrador del Fideicomiso, hace del conocimiento del público inversionista que, en conjunto con un socio, adquirido a través de un vehículo de inversión un complejo hotelero ubicado en el corredor turístico de los cabos en el Estado de Baja California Sur. </a:t>
            </a: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a:xfrm>
            <a:off x="6611764" y="6360422"/>
            <a:ext cx="2133600" cy="365125"/>
          </a:xfrm>
        </p:spPr>
        <p:txBody>
          <a:bodyPr/>
          <a:lstStyle/>
          <a:p>
            <a:fld id="{05E83AA4-A00D-4AA0-8FE8-B93C9F3EC141}" type="slidenum">
              <a:rPr lang="es-ES" altLang="es-MX" smtClean="0">
                <a:latin typeface="Century Gothic" panose="020B0502020202020204" pitchFamily="34" charset="0"/>
              </a:rPr>
              <a:pPr/>
              <a:t>32</a:t>
            </a:fld>
            <a:endParaRPr lang="es-ES" altLang="es-MX" dirty="0">
              <a:latin typeface="Century Gothic" panose="020B0502020202020204" pitchFamily="34" charset="0"/>
            </a:endParaRPr>
          </a:p>
        </p:txBody>
      </p:sp>
      <p:sp>
        <p:nvSpPr>
          <p:cNvPr id="6" name="CuadroTexto 5">
            <a:extLst>
              <a:ext uri="{FF2B5EF4-FFF2-40B4-BE49-F238E27FC236}">
                <a16:creationId xmlns="" xmlns:a16="http://schemas.microsoft.com/office/drawing/2014/main" id="{D8183FE8-2D46-4FE2-A570-1A15B04450F1}"/>
              </a:ext>
            </a:extLst>
          </p:cNvPr>
          <p:cNvSpPr txBox="1"/>
          <p:nvPr/>
        </p:nvSpPr>
        <p:spPr>
          <a:xfrm>
            <a:off x="323528" y="6237312"/>
            <a:ext cx="3312368" cy="246221"/>
          </a:xfrm>
          <a:prstGeom prst="rect">
            <a:avLst/>
          </a:prstGeom>
          <a:noFill/>
        </p:spPr>
        <p:txBody>
          <a:bodyPr wrap="square" rtlCol="0">
            <a:spAutoFit/>
          </a:bodyPr>
          <a:lstStyle/>
          <a:p>
            <a:r>
              <a:rPr lang="en-US" sz="1000" dirty="0">
                <a:latin typeface="Century Gothic" panose="020B0502020202020204" pitchFamily="34" charset="0"/>
              </a:rPr>
              <a:t>Fuente: Bolsa Mexicana de </a:t>
            </a:r>
            <a:r>
              <a:rPr lang="en-US" sz="1000" dirty="0" err="1">
                <a:latin typeface="Century Gothic" panose="020B0502020202020204" pitchFamily="34" charset="0"/>
              </a:rPr>
              <a:t>Valores</a:t>
            </a:r>
            <a:endParaRPr lang="en-US" sz="1000" dirty="0">
              <a:latin typeface="Century Gothic" panose="020B0502020202020204" pitchFamily="34" charset="0"/>
            </a:endParaRPr>
          </a:p>
        </p:txBody>
      </p:sp>
    </p:spTree>
    <p:extLst>
      <p:ext uri="{BB962C8B-B14F-4D97-AF65-F5344CB8AC3E}">
        <p14:creationId xmlns:p14="http://schemas.microsoft.com/office/powerpoint/2010/main" val="4092533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283152" cy="9941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ES" sz="2000" b="1" dirty="0">
                <a:latin typeface="Century Gothic" panose="020B0502020202020204" pitchFamily="34" charset="0"/>
              </a:rPr>
              <a:t>PGIM Real Estate MVP Inmuebles</a:t>
            </a:r>
            <a:endParaRPr lang="es-MX" sz="2000" b="1" dirty="0">
              <a:latin typeface="Century Gothic" panose="020B0502020202020204" pitchFamily="34" charset="0"/>
            </a:endParaRPr>
          </a:p>
        </p:txBody>
      </p:sp>
      <p:sp>
        <p:nvSpPr>
          <p:cNvPr id="24" name="23 CuadroTexto"/>
          <p:cNvSpPr txBox="1"/>
          <p:nvPr/>
        </p:nvSpPr>
        <p:spPr>
          <a:xfrm>
            <a:off x="490557" y="931864"/>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CF7679A8-68B6-4D2C-AA7B-F4A762ADB399}"/>
              </a:ext>
            </a:extLst>
          </p:cNvPr>
          <p:cNvSpPr txBox="1"/>
          <p:nvPr/>
        </p:nvSpPr>
        <p:spPr>
          <a:xfrm>
            <a:off x="426390" y="1268760"/>
            <a:ext cx="8352928" cy="1600438"/>
          </a:xfrm>
          <a:prstGeom prst="rect">
            <a:avLst/>
          </a:prstGeom>
          <a:noFill/>
        </p:spPr>
        <p:txBody>
          <a:bodyPr wrap="square" rtlCol="0">
            <a:spAutoFit/>
          </a:bodyPr>
          <a:lstStyle/>
          <a:p>
            <a:pPr algn="just">
              <a:buClr>
                <a:srgbClr val="C00000"/>
              </a:buClr>
            </a:pPr>
            <a:endParaRPr lang="es-MX" sz="1400" dirty="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400" b="1" dirty="0">
                <a:latin typeface="Century Gothic" panose="020B0502020202020204" pitchFamily="34" charset="0"/>
              </a:rPr>
              <a:t>24 de mayo de 2018. Convocatoria de Tenedores de la </a:t>
            </a:r>
            <a:r>
              <a:rPr lang="es-MX" sz="1400" b="1" dirty="0" err="1">
                <a:latin typeface="Century Gothic" panose="020B0502020202020204" pitchFamily="34" charset="0"/>
              </a:rPr>
              <a:t>PLA2CK</a:t>
            </a:r>
            <a:r>
              <a:rPr lang="es-MX" sz="1400" b="1" dirty="0">
                <a:latin typeface="Century Gothic" panose="020B0502020202020204" pitchFamily="34" charset="0"/>
              </a:rPr>
              <a:t> 17</a:t>
            </a:r>
          </a:p>
          <a:p>
            <a:pPr marL="171450" indent="-171450" algn="just">
              <a:buClr>
                <a:srgbClr val="C00000"/>
              </a:buClr>
              <a:buFont typeface="Arial" panose="020B0604020202020204" pitchFamily="34" charset="0"/>
              <a:buChar cha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Entre las ordenes del día se propuso, discutió , y en su caso, aprobación para llevar a cabo una Inversión que representará el 20% o más del Monto Máximo de la Emisión, conforme a lo establecido en la Sección 4.3(i) del Contrato del Fideicomiso. </a:t>
            </a: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a:xfrm>
            <a:off x="6611764" y="6360422"/>
            <a:ext cx="2133600" cy="365125"/>
          </a:xfrm>
        </p:spPr>
        <p:txBody>
          <a:bodyPr/>
          <a:lstStyle/>
          <a:p>
            <a:fld id="{05E83AA4-A00D-4AA0-8FE8-B93C9F3EC141}" type="slidenum">
              <a:rPr lang="es-ES" altLang="es-MX" smtClean="0">
                <a:latin typeface="Century Gothic" panose="020B0502020202020204" pitchFamily="34" charset="0"/>
              </a:rPr>
              <a:pPr/>
              <a:t>33</a:t>
            </a:fld>
            <a:endParaRPr lang="es-ES" altLang="es-MX" dirty="0">
              <a:latin typeface="Century Gothic" panose="020B0502020202020204" pitchFamily="34" charset="0"/>
            </a:endParaRPr>
          </a:p>
        </p:txBody>
      </p:sp>
      <p:sp>
        <p:nvSpPr>
          <p:cNvPr id="6" name="CuadroTexto 5">
            <a:extLst>
              <a:ext uri="{FF2B5EF4-FFF2-40B4-BE49-F238E27FC236}">
                <a16:creationId xmlns="" xmlns:a16="http://schemas.microsoft.com/office/drawing/2014/main" id="{D8183FE8-2D46-4FE2-A570-1A15B04450F1}"/>
              </a:ext>
            </a:extLst>
          </p:cNvPr>
          <p:cNvSpPr txBox="1"/>
          <p:nvPr/>
        </p:nvSpPr>
        <p:spPr>
          <a:xfrm>
            <a:off x="323528" y="6237312"/>
            <a:ext cx="3312368" cy="246221"/>
          </a:xfrm>
          <a:prstGeom prst="rect">
            <a:avLst/>
          </a:prstGeom>
          <a:noFill/>
        </p:spPr>
        <p:txBody>
          <a:bodyPr wrap="square" rtlCol="0">
            <a:spAutoFit/>
          </a:bodyPr>
          <a:lstStyle/>
          <a:p>
            <a:r>
              <a:rPr lang="en-US" sz="1000" dirty="0">
                <a:latin typeface="Century Gothic" panose="020B0502020202020204" pitchFamily="34" charset="0"/>
              </a:rPr>
              <a:t>Fuente: Bolsa Mexicana de </a:t>
            </a:r>
            <a:r>
              <a:rPr lang="en-US" sz="1000" dirty="0" err="1">
                <a:latin typeface="Century Gothic" panose="020B0502020202020204" pitchFamily="34" charset="0"/>
              </a:rPr>
              <a:t>Valores</a:t>
            </a:r>
            <a:endParaRPr lang="en-US" sz="1000" dirty="0">
              <a:latin typeface="Century Gothic" panose="020B0502020202020204" pitchFamily="34" charset="0"/>
            </a:endParaRPr>
          </a:p>
        </p:txBody>
      </p:sp>
    </p:spTree>
    <p:extLst>
      <p:ext uri="{BB962C8B-B14F-4D97-AF65-F5344CB8AC3E}">
        <p14:creationId xmlns:p14="http://schemas.microsoft.com/office/powerpoint/2010/main" val="10907453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Grupo IGS</a:t>
            </a:r>
            <a:endParaRPr lang="es-MX" sz="2000" b="1" dirty="0">
              <a:latin typeface="Century Gothic" panose="020B0502020202020204" pitchFamily="34" charset="0"/>
            </a:endParaRPr>
          </a:p>
        </p:txBody>
      </p:sp>
      <p:sp>
        <p:nvSpPr>
          <p:cNvPr id="24" name="23 CuadroTexto"/>
          <p:cNvSpPr txBox="1"/>
          <p:nvPr/>
        </p:nvSpPr>
        <p:spPr>
          <a:xfrm>
            <a:off x="481931" y="785222"/>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sz="1400"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CF7679A8-68B6-4D2C-AA7B-F4A762ADB399}"/>
              </a:ext>
            </a:extLst>
          </p:cNvPr>
          <p:cNvSpPr txBox="1"/>
          <p:nvPr/>
        </p:nvSpPr>
        <p:spPr>
          <a:xfrm>
            <a:off x="426390" y="1534433"/>
            <a:ext cx="8352928" cy="2246769"/>
          </a:xfrm>
          <a:prstGeom prst="rect">
            <a:avLst/>
          </a:prstGeom>
          <a:noFill/>
        </p:spPr>
        <p:txBody>
          <a:bodyPr wrap="square" rtlCol="0">
            <a:spAutoFit/>
          </a:bodyPr>
          <a:lstStyle/>
          <a:p>
            <a:pPr marL="171450" indent="-171450" algn="just">
              <a:buClr>
                <a:srgbClr val="C00000"/>
              </a:buClr>
              <a:buFont typeface="Arial" panose="020B0604020202020204" pitchFamily="34" charset="0"/>
              <a:buChar char="•"/>
            </a:pPr>
            <a:r>
              <a:rPr lang="es-MX" sz="1400" b="1" dirty="0">
                <a:latin typeface="Century Gothic" panose="020B0502020202020204" pitchFamily="34" charset="0"/>
              </a:rPr>
              <a:t>08 de mayo de 2018. Inversión en tierra para vivienda</a:t>
            </a:r>
          </a:p>
          <a:p>
            <a:pPr marL="171450" indent="-171450" algn="just">
              <a:buClr>
                <a:srgbClr val="C00000"/>
              </a:buClr>
              <a:buFont typeface="Arial" panose="020B0604020202020204" pitchFamily="34" charset="0"/>
              <a:buChar cha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Banco </a:t>
            </a:r>
            <a:r>
              <a:rPr lang="es-MX" sz="1400" dirty="0" err="1">
                <a:latin typeface="Century Gothic" panose="020B0502020202020204" pitchFamily="34" charset="0"/>
              </a:rPr>
              <a:t>Invex</a:t>
            </a:r>
            <a:r>
              <a:rPr lang="es-MX" sz="1400" dirty="0">
                <a:latin typeface="Century Gothic" panose="020B0502020202020204" pitchFamily="34" charset="0"/>
              </a:rPr>
              <a:t>, S.A., Institución de Banca Múltiple, </a:t>
            </a:r>
            <a:r>
              <a:rPr lang="es-MX" sz="1400" dirty="0" err="1">
                <a:latin typeface="Century Gothic" panose="020B0502020202020204" pitchFamily="34" charset="0"/>
              </a:rPr>
              <a:t>Invex</a:t>
            </a:r>
            <a:r>
              <a:rPr lang="es-MX" sz="1400" dirty="0">
                <a:latin typeface="Century Gothic" panose="020B0502020202020204" pitchFamily="34" charset="0"/>
              </a:rPr>
              <a:t> Grupo Financiero, en su carácter de Fiduciario del contrato de fideicomiso emisor denominado “Fideicomiso Grupo IGS F/2178” (“El Fideicomiso”), bajo el cual fueron emitidos los certificados bursátiles fiduciarios idénticos con clave de pizarra IGS3CK 17, a solicitud de Grupo Desarrollador IGS, S.A.P.I. de C.V., administrador del Fideicomiso, hace el conocimiento del público inversionista que el día 25 de Abril de 2018 llevó a cabo la inversión en el proyecto Hacienda Yautepec de tierra para vivienda. </a:t>
            </a: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34</a:t>
            </a:fld>
            <a:endParaRPr lang="es-ES" altLang="es-MX" dirty="0">
              <a:latin typeface="Century Gothic" panose="020B0502020202020204" pitchFamily="34" charset="0"/>
            </a:endParaRPr>
          </a:p>
        </p:txBody>
      </p:sp>
      <p:sp>
        <p:nvSpPr>
          <p:cNvPr id="6" name="CuadroTexto 5">
            <a:extLst>
              <a:ext uri="{FF2B5EF4-FFF2-40B4-BE49-F238E27FC236}">
                <a16:creationId xmlns="" xmlns:a16="http://schemas.microsoft.com/office/drawing/2014/main" id="{D8183FE8-2D46-4FE2-A570-1A15B04450F1}"/>
              </a:ext>
            </a:extLst>
          </p:cNvPr>
          <p:cNvSpPr txBox="1"/>
          <p:nvPr/>
        </p:nvSpPr>
        <p:spPr>
          <a:xfrm>
            <a:off x="323528" y="6237312"/>
            <a:ext cx="3312368" cy="307777"/>
          </a:xfrm>
          <a:prstGeom prst="rect">
            <a:avLst/>
          </a:prstGeom>
          <a:noFill/>
        </p:spPr>
        <p:txBody>
          <a:bodyPr wrap="square" rtlCol="0">
            <a:spAutoFit/>
          </a:bodyPr>
          <a:lstStyle/>
          <a:p>
            <a:r>
              <a:rPr lang="en-US" sz="1400" dirty="0">
                <a:latin typeface="Century Gothic" panose="020B0502020202020204" pitchFamily="34" charset="0"/>
              </a:rPr>
              <a:t>Fuente: Bolsa Mexicana de </a:t>
            </a:r>
            <a:r>
              <a:rPr lang="en-US" sz="1400" dirty="0" err="1">
                <a:latin typeface="Century Gothic" panose="020B0502020202020204" pitchFamily="34" charset="0"/>
              </a:rPr>
              <a:t>Valores</a:t>
            </a:r>
            <a:endParaRPr lang="en-US" sz="1400" dirty="0">
              <a:latin typeface="Century Gothic" panose="020B0502020202020204" pitchFamily="34" charset="0"/>
            </a:endParaRPr>
          </a:p>
        </p:txBody>
      </p:sp>
    </p:spTree>
    <p:extLst>
      <p:ext uri="{BB962C8B-B14F-4D97-AF65-F5344CB8AC3E}">
        <p14:creationId xmlns:p14="http://schemas.microsoft.com/office/powerpoint/2010/main" val="1562604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Grupo IGS</a:t>
            </a:r>
            <a:endParaRPr lang="es-MX" sz="2000" b="1" dirty="0">
              <a:latin typeface="Century Gothic" panose="020B0502020202020204" pitchFamily="34" charset="0"/>
            </a:endParaRPr>
          </a:p>
        </p:txBody>
      </p:sp>
      <p:sp>
        <p:nvSpPr>
          <p:cNvPr id="24" name="23 CuadroTexto"/>
          <p:cNvSpPr txBox="1"/>
          <p:nvPr/>
        </p:nvSpPr>
        <p:spPr>
          <a:xfrm>
            <a:off x="481931" y="785222"/>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sz="1400"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CF7679A8-68B6-4D2C-AA7B-F4A762ADB399}"/>
              </a:ext>
            </a:extLst>
          </p:cNvPr>
          <p:cNvSpPr txBox="1"/>
          <p:nvPr/>
        </p:nvSpPr>
        <p:spPr>
          <a:xfrm>
            <a:off x="426390" y="1534433"/>
            <a:ext cx="8352928" cy="3754874"/>
          </a:xfrm>
          <a:prstGeom prst="rect">
            <a:avLst/>
          </a:prstGeom>
          <a:noFill/>
        </p:spPr>
        <p:txBody>
          <a:bodyPr wrap="square" rtlCol="0">
            <a:spAutoFit/>
          </a:bodyPr>
          <a:lstStyle/>
          <a:p>
            <a:pPr>
              <a:buClr>
                <a:srgbClr val="C00000"/>
              </a:buClr>
            </a:pPr>
            <a:endParaRPr lang="es-MX" sz="1400" dirty="0">
              <a:latin typeface="Century Gothic" panose="020B0502020202020204" pitchFamily="34" charset="0"/>
            </a:endParaRPr>
          </a:p>
          <a:p>
            <a:pPr marL="171450" indent="-171450">
              <a:buClr>
                <a:srgbClr val="C00000"/>
              </a:buClr>
              <a:buFont typeface="Arial" panose="020B0604020202020204" pitchFamily="34" charset="0"/>
              <a:buChar char="•"/>
            </a:pPr>
            <a:r>
              <a:rPr lang="es-MX" sz="1400" b="1" dirty="0">
                <a:latin typeface="Century Gothic" panose="020B0502020202020204" pitchFamily="34" charset="0"/>
              </a:rPr>
              <a:t>21 de mayo de 2018. Resultado de la tercera llamada de capital</a:t>
            </a:r>
          </a:p>
          <a:p>
            <a:pPr marL="171450" indent="-171450">
              <a:buClr>
                <a:srgbClr val="C00000"/>
              </a:buClr>
              <a:buFont typeface="Arial" panose="020B0604020202020204" pitchFamily="34" charset="0"/>
              <a:buChar cha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Aviso de actualización de la inscripción en el Registro Nacional de Valores (“RNV”) de los certificados bursátiles fiduciarios de desarrollo identificados  con clave de pizarra “IGS3CK 17” (los “Certificados”) emitidos bajo el mecanismo de llamadas de capital por Banco </a:t>
            </a:r>
            <a:r>
              <a:rPr lang="es-MX" sz="1400" dirty="0" err="1">
                <a:latin typeface="Century Gothic" panose="020B0502020202020204" pitchFamily="34" charset="0"/>
              </a:rPr>
              <a:t>Invex</a:t>
            </a:r>
            <a:r>
              <a:rPr lang="es-MX" sz="1400" dirty="0">
                <a:latin typeface="Century Gothic" panose="020B0502020202020204" pitchFamily="34" charset="0"/>
              </a:rPr>
              <a:t>, S.A., Institución de Banca Múltiple, </a:t>
            </a:r>
            <a:r>
              <a:rPr lang="es-MX" sz="1400" dirty="0" err="1">
                <a:latin typeface="Century Gothic" panose="020B0502020202020204" pitchFamily="34" charset="0"/>
              </a:rPr>
              <a:t>Invex</a:t>
            </a:r>
            <a:r>
              <a:rPr lang="es-MX" sz="1400" dirty="0">
                <a:latin typeface="Century Gothic" panose="020B0502020202020204" pitchFamily="34" charset="0"/>
              </a:rPr>
              <a:t>  Grupo  Financiero  (el  “Fiduciario”),  en  su  carácter  de  fiduciario  del  Contrato  de  Fideicomiso Irrevocable de emisión de certificados bursátiles fiduciarios de desarrollo número F/2178, (según el mismo sea  modificado,  el  “Contrato  de  Fideicomiso”),  de  fecha  3  de  mayo  de  2017,  celebrado  con  Grupo Desarrollador IGS, S.A.P.I. de C.V., como fideicomitente, fideicomisario en segundo lugar y administrador, y  Monex  Casa  de  Bolsa,  S.A.  de  C.V.,  Monex  Grupo  Financiero,  como  representante  común  de  los tenedores, derivado de la tercera llamada de capital realizada por el Fiduciario (la “Tercera Llamada de Capital”), en virtud de la cual se colocaron 16,879,994 (dieciséis millones ochocientos setenta y nueve mil novecientos  noventa  y  cuatro)  Certificados  (los  “Certificados  Adicionales”)  el  21  de  mayo  de  2018  (la “Tercera Emisión Adicional”)</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35</a:t>
            </a:fld>
            <a:endParaRPr lang="es-ES" altLang="es-MX" dirty="0">
              <a:latin typeface="Century Gothic" panose="020B0502020202020204" pitchFamily="34" charset="0"/>
            </a:endParaRPr>
          </a:p>
        </p:txBody>
      </p:sp>
      <p:sp>
        <p:nvSpPr>
          <p:cNvPr id="6" name="CuadroTexto 5">
            <a:extLst>
              <a:ext uri="{FF2B5EF4-FFF2-40B4-BE49-F238E27FC236}">
                <a16:creationId xmlns="" xmlns:a16="http://schemas.microsoft.com/office/drawing/2014/main" id="{D8183FE8-2D46-4FE2-A570-1A15B04450F1}"/>
              </a:ext>
            </a:extLst>
          </p:cNvPr>
          <p:cNvSpPr txBox="1"/>
          <p:nvPr/>
        </p:nvSpPr>
        <p:spPr>
          <a:xfrm>
            <a:off x="323528" y="6237312"/>
            <a:ext cx="3312368" cy="307777"/>
          </a:xfrm>
          <a:prstGeom prst="rect">
            <a:avLst/>
          </a:prstGeom>
          <a:noFill/>
        </p:spPr>
        <p:txBody>
          <a:bodyPr wrap="square" rtlCol="0">
            <a:spAutoFit/>
          </a:bodyPr>
          <a:lstStyle/>
          <a:p>
            <a:r>
              <a:rPr lang="en-US" sz="1400" dirty="0">
                <a:latin typeface="Century Gothic" panose="020B0502020202020204" pitchFamily="34" charset="0"/>
              </a:rPr>
              <a:t>Fuente: Bolsa Mexicana de </a:t>
            </a:r>
            <a:r>
              <a:rPr lang="en-US" sz="1400" dirty="0" err="1">
                <a:latin typeface="Century Gothic" panose="020B0502020202020204" pitchFamily="34" charset="0"/>
              </a:rPr>
              <a:t>Valores</a:t>
            </a:r>
            <a:endParaRPr lang="en-US" sz="1400" dirty="0">
              <a:latin typeface="Century Gothic" panose="020B0502020202020204" pitchFamily="34" charset="0"/>
            </a:endParaRPr>
          </a:p>
        </p:txBody>
      </p:sp>
    </p:spTree>
    <p:extLst>
      <p:ext uri="{BB962C8B-B14F-4D97-AF65-F5344CB8AC3E}">
        <p14:creationId xmlns:p14="http://schemas.microsoft.com/office/powerpoint/2010/main" val="42682885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err="1">
                <a:latin typeface="Century Gothic" panose="020B0502020202020204" pitchFamily="34" charset="0"/>
              </a:rPr>
              <a:t>Alignmex</a:t>
            </a:r>
            <a:r>
              <a:rPr lang="en-US" sz="2000" b="1" dirty="0">
                <a:latin typeface="Century Gothic" panose="020B0502020202020204" pitchFamily="34" charset="0"/>
              </a:rPr>
              <a:t> Real Estate Capital</a:t>
            </a:r>
            <a:endParaRPr lang="es-MX" sz="2000" b="1" dirty="0">
              <a:latin typeface="Century Gothic" panose="020B0502020202020204" pitchFamily="34" charset="0"/>
            </a:endParaRPr>
          </a:p>
        </p:txBody>
      </p:sp>
      <p:sp>
        <p:nvSpPr>
          <p:cNvPr id="24" name="23 CuadroTexto"/>
          <p:cNvSpPr txBox="1"/>
          <p:nvPr/>
        </p:nvSpPr>
        <p:spPr>
          <a:xfrm>
            <a:off x="542313" y="845604"/>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CF7679A8-68B6-4D2C-AA7B-F4A762ADB399}"/>
              </a:ext>
            </a:extLst>
          </p:cNvPr>
          <p:cNvSpPr txBox="1"/>
          <p:nvPr/>
        </p:nvSpPr>
        <p:spPr>
          <a:xfrm>
            <a:off x="395536" y="1478235"/>
            <a:ext cx="8352928" cy="2893100"/>
          </a:xfrm>
          <a:prstGeom prst="rect">
            <a:avLst/>
          </a:prstGeom>
          <a:noFill/>
        </p:spPr>
        <p:txBody>
          <a:bodyPr wrap="square" rtlCol="0">
            <a:spAutoFit/>
          </a:bodyPr>
          <a:lstStyle/>
          <a:p>
            <a:pPr algn="just">
              <a:buClr>
                <a:srgbClr val="C00000"/>
              </a:buClr>
            </a:pPr>
            <a:endParaRPr lang="es-MX" sz="1400" dirty="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400" b="1" dirty="0">
                <a:latin typeface="Century Gothic" panose="020B0502020202020204" pitchFamily="34" charset="0"/>
              </a:rPr>
              <a:t>16 de mayo de 2018. Resultado de la quinta llamada de capital de </a:t>
            </a:r>
            <a:r>
              <a:rPr lang="es-MX" sz="1400" b="1" dirty="0" err="1">
                <a:latin typeface="Century Gothic" panose="020B0502020202020204" pitchFamily="34" charset="0"/>
              </a:rPr>
              <a:t>SIRENCK</a:t>
            </a:r>
            <a:r>
              <a:rPr lang="es-MX" sz="1400" b="1" dirty="0">
                <a:latin typeface="Century Gothic" panose="020B0502020202020204" pitchFamily="34" charset="0"/>
              </a:rPr>
              <a:t> 17</a:t>
            </a:r>
          </a:p>
          <a:p>
            <a:pPr marL="171450" indent="-171450" algn="just">
              <a:buClr>
                <a:srgbClr val="C00000"/>
              </a:buClr>
              <a:buFont typeface="Arial" panose="020B0604020202020204" pitchFamily="34" charset="0"/>
              <a:buChar cha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Aviso informativo respecto de la actualización de inscripción en el registro nacional de valores de los certificados bursátiles fiduciarios inmobiliarios para llevar a cabo la emisión subsecuente de hasta 218,560 certificados bursátiles fiduciarios inmobiliarios no amortizables Serie B, sujetos a llamadas de capital, (los “Certificados”), emitidos por CI Banco, Institución de Banca Múltiple, en su carácter de fiduciario conforme al contrato de Fideicomiso Irrevocable de emisión de certificados bursátiles fiduciarios inmobiliarios, administración y pago No. CIB/2750 (“El Fideicomiso”). </a:t>
            </a:r>
          </a:p>
          <a:p>
            <a:pPr algn="just">
              <a:buClr>
                <a:srgbClr val="C00000"/>
              </a:buClr>
            </a:pPr>
            <a:endParaRPr lang="es-MX" sz="1400" b="1" dirty="0">
              <a:latin typeface="Century Gothic" panose="020B0502020202020204" pitchFamily="34" charset="0"/>
            </a:endParaRPr>
          </a:p>
          <a:p>
            <a:pPr algn="just">
              <a:buClr>
                <a:srgbClr val="C00000"/>
              </a:buClr>
            </a:pPr>
            <a:endParaRPr lang="es-MX" sz="1400" dirty="0">
              <a:latin typeface="Century Gothic" panose="020B0502020202020204" pitchFamily="34" charset="0"/>
            </a:endParaRP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36</a:t>
            </a:fld>
            <a:endParaRPr lang="es-ES" altLang="es-MX" dirty="0">
              <a:latin typeface="Century Gothic" panose="020B0502020202020204" pitchFamily="34" charset="0"/>
            </a:endParaRPr>
          </a:p>
        </p:txBody>
      </p:sp>
      <p:sp>
        <p:nvSpPr>
          <p:cNvPr id="6" name="CuadroTexto 5">
            <a:extLst>
              <a:ext uri="{FF2B5EF4-FFF2-40B4-BE49-F238E27FC236}">
                <a16:creationId xmlns="" xmlns:a16="http://schemas.microsoft.com/office/drawing/2014/main" id="{D8183FE8-2D46-4FE2-A570-1A15B04450F1}"/>
              </a:ext>
            </a:extLst>
          </p:cNvPr>
          <p:cNvSpPr txBox="1"/>
          <p:nvPr/>
        </p:nvSpPr>
        <p:spPr>
          <a:xfrm>
            <a:off x="323528" y="6237312"/>
            <a:ext cx="3312368" cy="246221"/>
          </a:xfrm>
          <a:prstGeom prst="rect">
            <a:avLst/>
          </a:prstGeom>
          <a:noFill/>
        </p:spPr>
        <p:txBody>
          <a:bodyPr wrap="square" rtlCol="0">
            <a:spAutoFit/>
          </a:bodyPr>
          <a:lstStyle/>
          <a:p>
            <a:r>
              <a:rPr lang="en-US" sz="1000" dirty="0">
                <a:latin typeface="Century Gothic" panose="020B0502020202020204" pitchFamily="34" charset="0"/>
              </a:rPr>
              <a:t>Fuente: Bolsa Mexicana de </a:t>
            </a:r>
            <a:r>
              <a:rPr lang="en-US" sz="1000" dirty="0" err="1">
                <a:latin typeface="Century Gothic" panose="020B0502020202020204" pitchFamily="34" charset="0"/>
              </a:rPr>
              <a:t>Valores</a:t>
            </a:r>
            <a:endParaRPr lang="en-US" sz="1000" dirty="0">
              <a:latin typeface="Century Gothic" panose="020B0502020202020204" pitchFamily="34" charset="0"/>
            </a:endParaRPr>
          </a:p>
        </p:txBody>
      </p:sp>
    </p:spTree>
    <p:extLst>
      <p:ext uri="{BB962C8B-B14F-4D97-AF65-F5344CB8AC3E}">
        <p14:creationId xmlns:p14="http://schemas.microsoft.com/office/powerpoint/2010/main" val="4463507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Capital </a:t>
            </a:r>
            <a:r>
              <a:rPr lang="en-US" sz="2000" b="1" dirty="0" err="1">
                <a:latin typeface="Century Gothic" panose="020B0502020202020204" pitchFamily="34" charset="0"/>
              </a:rPr>
              <a:t>Infraestructura</a:t>
            </a:r>
            <a:endParaRPr lang="es-MX" sz="2000" b="1" dirty="0">
              <a:latin typeface="Century Gothic" panose="020B0502020202020204" pitchFamily="34" charset="0"/>
            </a:endParaRPr>
          </a:p>
        </p:txBody>
      </p:sp>
      <p:sp>
        <p:nvSpPr>
          <p:cNvPr id="24" name="23 CuadroTexto"/>
          <p:cNvSpPr txBox="1"/>
          <p:nvPr/>
        </p:nvSpPr>
        <p:spPr>
          <a:xfrm>
            <a:off x="542313" y="845604"/>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CF7679A8-68B6-4D2C-AA7B-F4A762ADB399}"/>
              </a:ext>
            </a:extLst>
          </p:cNvPr>
          <p:cNvSpPr txBox="1"/>
          <p:nvPr/>
        </p:nvSpPr>
        <p:spPr>
          <a:xfrm>
            <a:off x="395536" y="1478235"/>
            <a:ext cx="8352928" cy="3754874"/>
          </a:xfrm>
          <a:prstGeom prst="rect">
            <a:avLst/>
          </a:prstGeom>
          <a:noFill/>
        </p:spPr>
        <p:txBody>
          <a:bodyPr wrap="square" rtlCol="0">
            <a:spAutoFit/>
          </a:bodyPr>
          <a:lstStyle/>
          <a:p>
            <a:pPr>
              <a:buClr>
                <a:srgbClr val="C00000"/>
              </a:buClr>
            </a:pPr>
            <a:endParaRPr lang="es-MX" sz="1400" dirty="0">
              <a:latin typeface="Century Gothic" panose="020B0502020202020204" pitchFamily="34" charset="0"/>
            </a:endParaRPr>
          </a:p>
          <a:p>
            <a:pPr marL="171450" indent="-171450">
              <a:buClr>
                <a:srgbClr val="C00000"/>
              </a:buClr>
              <a:buFont typeface="Arial" panose="020B0604020202020204" pitchFamily="34" charset="0"/>
              <a:buChar char="•"/>
            </a:pPr>
            <a:r>
              <a:rPr lang="es-MX" sz="1400" b="1" dirty="0">
                <a:latin typeface="Century Gothic" panose="020B0502020202020204" pitchFamily="34" charset="0"/>
              </a:rPr>
              <a:t>02 de mayo de 2018. Resultado de la segunda llamada de capital. </a:t>
            </a:r>
          </a:p>
          <a:p>
            <a:pPr marL="171450" indent="-171450">
              <a:buClr>
                <a:srgbClr val="C00000"/>
              </a:buClr>
              <a:buFont typeface="Arial" panose="020B0604020202020204" pitchFamily="34" charset="0"/>
              <a:buChar cha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Aviso de actualización de la inscripción en el Registro Nacional de Valores (“RNV”) de los certificados bursátiles fiduciarios de desarrollo con clave de pizarra “FCICK 16” (los “Certificados”) emitidos bajo el mecanismo de llamadas de capital por Banco </a:t>
            </a:r>
            <a:r>
              <a:rPr lang="es-MX" sz="1400" dirty="0" err="1">
                <a:latin typeface="Century Gothic" panose="020B0502020202020204" pitchFamily="34" charset="0"/>
              </a:rPr>
              <a:t>Invex</a:t>
            </a:r>
            <a:r>
              <a:rPr lang="es-MX" sz="1400" dirty="0">
                <a:latin typeface="Century Gothic" panose="020B0502020202020204" pitchFamily="34" charset="0"/>
              </a:rPr>
              <a:t>, S.A., Institución de Banca Múltiple, </a:t>
            </a:r>
            <a:r>
              <a:rPr lang="es-MX" sz="1400" dirty="0" err="1">
                <a:latin typeface="Century Gothic" panose="020B0502020202020204" pitchFamily="34" charset="0"/>
              </a:rPr>
              <a:t>Invex</a:t>
            </a:r>
            <a:r>
              <a:rPr lang="es-MX" sz="1400" dirty="0">
                <a:latin typeface="Century Gothic" panose="020B0502020202020204" pitchFamily="34" charset="0"/>
              </a:rPr>
              <a:t> Grupo  Financiero (el “Fiduciario”), en su carácter de fiduciario del Contrato de Fideicomiso Irrevocable, Número F/2504, de fecha 28 de julio de 2016 (“Contrato de Fideicomiso”), celebrado con FCI Administradora, S.C., como fideicomitente, fideicomisario en segundo lugar, y administrador (el “Administrador”); Estrategia  en Finanzas &amp; Infraestructura, S.A. de C.V., como fideicomitente, fideicomisario en segundo lugar y asesor  (el “Asesor”) y Monex Casa de Bolsa, S.A. de C.V., Monex Grupo Financiero, como representante común  de los tenedores, derivado de la segunda llamada de capital realizada por el Fiduciario (la “Segunda Llamada de Capital”), en virtud de la cual se colocaron 27,935 (veintisiete mil novecientos treinta y cinco) Certificados (los “Certificados Adicionales”) el 3 de mayo de 2018 (la “Segunda Emisión Adicional”)</a:t>
            </a: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37</a:t>
            </a:fld>
            <a:endParaRPr lang="es-ES" altLang="es-MX" dirty="0">
              <a:latin typeface="Century Gothic" panose="020B0502020202020204" pitchFamily="34" charset="0"/>
            </a:endParaRPr>
          </a:p>
        </p:txBody>
      </p:sp>
      <p:sp>
        <p:nvSpPr>
          <p:cNvPr id="6" name="CuadroTexto 5">
            <a:extLst>
              <a:ext uri="{FF2B5EF4-FFF2-40B4-BE49-F238E27FC236}">
                <a16:creationId xmlns="" xmlns:a16="http://schemas.microsoft.com/office/drawing/2014/main" id="{D8183FE8-2D46-4FE2-A570-1A15B04450F1}"/>
              </a:ext>
            </a:extLst>
          </p:cNvPr>
          <p:cNvSpPr txBox="1"/>
          <p:nvPr/>
        </p:nvSpPr>
        <p:spPr>
          <a:xfrm>
            <a:off x="323528" y="6237312"/>
            <a:ext cx="3312368" cy="246221"/>
          </a:xfrm>
          <a:prstGeom prst="rect">
            <a:avLst/>
          </a:prstGeom>
          <a:noFill/>
        </p:spPr>
        <p:txBody>
          <a:bodyPr wrap="square" rtlCol="0">
            <a:spAutoFit/>
          </a:bodyPr>
          <a:lstStyle/>
          <a:p>
            <a:r>
              <a:rPr lang="en-US" sz="1000" dirty="0">
                <a:latin typeface="Century Gothic" panose="020B0502020202020204" pitchFamily="34" charset="0"/>
              </a:rPr>
              <a:t>Fuente: Bolsa Mexicana de </a:t>
            </a:r>
            <a:r>
              <a:rPr lang="en-US" sz="1000" dirty="0" err="1">
                <a:latin typeface="Century Gothic" panose="020B0502020202020204" pitchFamily="34" charset="0"/>
              </a:rPr>
              <a:t>Valores</a:t>
            </a:r>
            <a:endParaRPr lang="en-US" sz="1000" dirty="0">
              <a:latin typeface="Century Gothic" panose="020B0502020202020204" pitchFamily="34" charset="0"/>
            </a:endParaRPr>
          </a:p>
        </p:txBody>
      </p:sp>
    </p:spTree>
    <p:extLst>
      <p:ext uri="{BB962C8B-B14F-4D97-AF65-F5344CB8AC3E}">
        <p14:creationId xmlns:p14="http://schemas.microsoft.com/office/powerpoint/2010/main" val="10957104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Fibra HD</a:t>
            </a:r>
            <a:endParaRPr lang="es-MX" sz="2000" b="1" dirty="0">
              <a:latin typeface="Century Gothic" panose="020B0502020202020204" pitchFamily="34" charset="0"/>
            </a:endParaRPr>
          </a:p>
        </p:txBody>
      </p:sp>
      <p:sp>
        <p:nvSpPr>
          <p:cNvPr id="24" name="23 CuadroTexto"/>
          <p:cNvSpPr txBox="1"/>
          <p:nvPr/>
        </p:nvSpPr>
        <p:spPr>
          <a:xfrm>
            <a:off x="348850" y="908719"/>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CF7679A8-68B6-4D2C-AA7B-F4A762ADB399}"/>
              </a:ext>
            </a:extLst>
          </p:cNvPr>
          <p:cNvSpPr txBox="1"/>
          <p:nvPr/>
        </p:nvSpPr>
        <p:spPr>
          <a:xfrm>
            <a:off x="348850" y="1412776"/>
            <a:ext cx="8615638" cy="3108543"/>
          </a:xfrm>
          <a:prstGeom prst="rect">
            <a:avLst/>
          </a:prstGeom>
          <a:noFill/>
        </p:spPr>
        <p:txBody>
          <a:bodyPr wrap="square" rtlCol="0">
            <a:spAutoFit/>
          </a:bodyPr>
          <a:lstStyle/>
          <a:p>
            <a:pPr marL="285750" indent="-285750" algn="just">
              <a:buClr>
                <a:srgbClr val="C00000"/>
              </a:buClr>
              <a:buFont typeface="Arial" panose="020B0604020202020204" pitchFamily="34" charset="0"/>
              <a:buChar char="•"/>
            </a:pPr>
            <a:r>
              <a:rPr lang="es-ES" sz="1400" b="1" dirty="0">
                <a:latin typeface="Century Gothic" panose="020B0502020202020204" pitchFamily="34" charset="0"/>
              </a:rPr>
              <a:t>30 de mayo de 2018. FIBRAHD anuncia monto a ser pagado respecto de la distribución en efectivo correspondiente al mes de abril.</a:t>
            </a:r>
          </a:p>
          <a:p>
            <a:pPr marL="285750" indent="-285750" algn="just">
              <a:buClr>
                <a:srgbClr val="C00000"/>
              </a:buClr>
              <a:buFont typeface="Arial" panose="020B0604020202020204" pitchFamily="34" charset="0"/>
              <a:buChar char="•"/>
            </a:pPr>
            <a:endParaRPr lang="es-ES" sz="1400" dirty="0">
              <a:latin typeface="Century Gothic" panose="020B0502020202020204" pitchFamily="34" charset="0"/>
            </a:endParaRPr>
          </a:p>
          <a:p>
            <a:pPr algn="just">
              <a:buClr>
                <a:srgbClr val="C00000"/>
              </a:buClr>
            </a:pPr>
            <a:r>
              <a:rPr lang="es-ES" sz="1400" dirty="0">
                <a:latin typeface="Century Gothic" panose="020B0502020202020204" pitchFamily="34" charset="0"/>
              </a:rPr>
              <a:t>FIBRA HD informa que en la sesión del Comité Técnico celebrada el día 28 de mayo de 2018 se acordó pagar una distribución en efectivo, correspondiente al mes de abril de 2018, por un monto total de $26,682,584.33 entre el total de </a:t>
            </a:r>
            <a:r>
              <a:rPr lang="es-ES" sz="1400" dirty="0" err="1">
                <a:latin typeface="Century Gothic" panose="020B0502020202020204" pitchFamily="34" charset="0"/>
              </a:rPr>
              <a:t>CBFIs</a:t>
            </a:r>
            <a:r>
              <a:rPr lang="es-ES" sz="1400" dirty="0">
                <a:latin typeface="Century Gothic" panose="020B0502020202020204" pitchFamily="34" charset="0"/>
              </a:rPr>
              <a:t> equivale a .06340802242 por CBFI.</a:t>
            </a:r>
          </a:p>
          <a:p>
            <a:pPr marL="285750" indent="-285750" algn="just">
              <a:buClr>
                <a:srgbClr val="C00000"/>
              </a:buClr>
              <a:buFont typeface="Arial" panose="020B0604020202020204" pitchFamily="34" charset="0"/>
              <a:buChar char="•"/>
            </a:pPr>
            <a:endParaRPr lang="es-ES" sz="1400" dirty="0">
              <a:latin typeface="Century Gothic" panose="020B0502020202020204" pitchFamily="34" charset="0"/>
            </a:endParaRPr>
          </a:p>
          <a:p>
            <a:pPr algn="just">
              <a:buClr>
                <a:srgbClr val="C00000"/>
              </a:buClr>
            </a:pPr>
            <a:r>
              <a:rPr lang="es-ES" sz="1400" dirty="0">
                <a:latin typeface="Century Gothic" panose="020B0502020202020204" pitchFamily="34" charset="0"/>
              </a:rPr>
              <a:t>El pago de la distribución en efectivo correspondiente al mes de abril se hará en una sola exhibición y se efectuará el día 7 de junio de 2018.</a:t>
            </a:r>
          </a:p>
          <a:p>
            <a:pPr marL="285750" indent="-285750" algn="just">
              <a:buClr>
                <a:srgbClr val="C00000"/>
              </a:buClr>
              <a:buFont typeface="Arial" panose="020B0604020202020204" pitchFamily="34" charset="0"/>
              <a:buChar char="•"/>
            </a:pPr>
            <a:endParaRPr lang="es-ES" sz="1400" dirty="0">
              <a:latin typeface="Century Gothic" panose="020B0502020202020204" pitchFamily="34" charset="0"/>
            </a:endParaRPr>
          </a:p>
          <a:p>
            <a:pPr algn="just">
              <a:buClr>
                <a:srgbClr val="C00000"/>
              </a:buClr>
            </a:pPr>
            <a:r>
              <a:rPr lang="es-ES" sz="1400" dirty="0">
                <a:latin typeface="Century Gothic" panose="020B0502020202020204" pitchFamily="34" charset="0"/>
              </a:rPr>
              <a:t>El ex derecho se aplica el 5 de junio de 2018.</a:t>
            </a:r>
          </a:p>
          <a:p>
            <a:pPr algn="just">
              <a:buClr>
                <a:srgbClr val="C00000"/>
              </a:buClr>
            </a:pPr>
            <a:r>
              <a:rPr lang="es-ES" sz="1400" dirty="0">
                <a:latin typeface="Century Gothic" panose="020B0502020202020204" pitchFamily="34" charset="0"/>
              </a:rPr>
              <a:t>El registro se hará el 6 de junio de 2018.</a:t>
            </a:r>
          </a:p>
          <a:p>
            <a:pPr marL="285750" indent="-285750" algn="just">
              <a:buClr>
                <a:srgbClr val="C00000"/>
              </a:buClr>
              <a:buFont typeface="Arial" panose="020B0604020202020204" pitchFamily="34" charset="0"/>
              <a:buChar char="•"/>
            </a:pPr>
            <a:endParaRPr lang="es-ES" sz="1400" b="1" dirty="0">
              <a:latin typeface="Century Gothic" panose="020B0502020202020204" pitchFamily="34" charset="0"/>
            </a:endParaRP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a:xfrm>
            <a:off x="6596596" y="6483682"/>
            <a:ext cx="2133600" cy="365125"/>
          </a:xfrm>
        </p:spPr>
        <p:txBody>
          <a:bodyPr/>
          <a:lstStyle/>
          <a:p>
            <a:fld id="{05E83AA4-A00D-4AA0-8FE8-B93C9F3EC141}" type="slidenum">
              <a:rPr lang="es-ES" altLang="es-MX" smtClean="0">
                <a:latin typeface="Century Gothic" panose="020B0502020202020204" pitchFamily="34" charset="0"/>
              </a:rPr>
              <a:pPr/>
              <a:t>38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9791486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Fibra HD</a:t>
            </a:r>
            <a:endParaRPr lang="es-MX" sz="2000" b="1" dirty="0">
              <a:latin typeface="Century Gothic" panose="020B0502020202020204" pitchFamily="34" charset="0"/>
            </a:endParaRPr>
          </a:p>
        </p:txBody>
      </p:sp>
      <p:sp>
        <p:nvSpPr>
          <p:cNvPr id="24" name="23 CuadroTexto"/>
          <p:cNvSpPr txBox="1"/>
          <p:nvPr/>
        </p:nvSpPr>
        <p:spPr>
          <a:xfrm>
            <a:off x="348850" y="908719"/>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CF7679A8-68B6-4D2C-AA7B-F4A762ADB399}"/>
              </a:ext>
            </a:extLst>
          </p:cNvPr>
          <p:cNvSpPr txBox="1"/>
          <p:nvPr/>
        </p:nvSpPr>
        <p:spPr>
          <a:xfrm>
            <a:off x="346217" y="1340768"/>
            <a:ext cx="8615638" cy="4616648"/>
          </a:xfrm>
          <a:prstGeom prst="rect">
            <a:avLst/>
          </a:prstGeom>
          <a:noFill/>
        </p:spPr>
        <p:txBody>
          <a:bodyPr wrap="square" rtlCol="0">
            <a:spAutoFit/>
          </a:bodyPr>
          <a:lstStyle/>
          <a:p>
            <a:pPr marL="285750" indent="-285750" algn="just">
              <a:buClr>
                <a:srgbClr val="C00000"/>
              </a:buClr>
              <a:buFont typeface="Arial" panose="020B0604020202020204" pitchFamily="34" charset="0"/>
              <a:buChar char="•"/>
            </a:pPr>
            <a:r>
              <a:rPr lang="es-ES" sz="1400" b="1" dirty="0">
                <a:latin typeface="Century Gothic" panose="020B0502020202020204" pitchFamily="34" charset="0"/>
              </a:rPr>
              <a:t>16 de mayo de 2018. FIBRA HD anuncia segunda colocación de deuda.</a:t>
            </a:r>
          </a:p>
          <a:p>
            <a:pPr marL="285750" indent="-285750" algn="just">
              <a:buClr>
                <a:srgbClr val="C00000"/>
              </a:buClr>
              <a:buFont typeface="Arial" panose="020B0604020202020204" pitchFamily="34" charset="0"/>
              <a:buChar char="•"/>
            </a:pPr>
            <a:endParaRPr lang="es-ES" sz="1400" b="1" dirty="0">
              <a:latin typeface="Century Gothic" panose="020B0502020202020204" pitchFamily="34" charset="0"/>
            </a:endParaRPr>
          </a:p>
          <a:p>
            <a:pPr algn="just">
              <a:buClr>
                <a:srgbClr val="C00000"/>
              </a:buClr>
            </a:pPr>
            <a:r>
              <a:rPr lang="es-ES" sz="1400" b="1" dirty="0">
                <a:latin typeface="Century Gothic" panose="020B0502020202020204" pitchFamily="34" charset="0"/>
              </a:rPr>
              <a:t>FIBRAHD llevó a cabo una oferta por un monto de $699,999,623.30 pesos en Certificados Bursátiles Fiduciarios.</a:t>
            </a:r>
          </a:p>
          <a:p>
            <a:pPr marL="285750" indent="-285750" algn="just">
              <a:buClr>
                <a:srgbClr val="C00000"/>
              </a:buClr>
              <a:buFont typeface="Arial" panose="020B0604020202020204" pitchFamily="34" charset="0"/>
              <a:buChar char="•"/>
            </a:pPr>
            <a:endParaRPr lang="es-ES" sz="1400" b="1" dirty="0">
              <a:latin typeface="Century Gothic" panose="020B0502020202020204" pitchFamily="34" charset="0"/>
            </a:endParaRPr>
          </a:p>
          <a:p>
            <a:pPr algn="just">
              <a:buClr>
                <a:srgbClr val="C00000"/>
              </a:buClr>
            </a:pPr>
            <a:r>
              <a:rPr lang="es-ES" sz="1400" dirty="0">
                <a:latin typeface="Century Gothic" panose="020B0502020202020204" pitchFamily="34" charset="0"/>
              </a:rPr>
              <a:t>FIBRA HD por este medio hace del conocimiento del público que el día 16 de mayo de 2018 se llevó a cabo la oferta de certificados bursátiles fiduciarios con las siguientes características:</a:t>
            </a:r>
          </a:p>
          <a:p>
            <a:pPr marL="285750" indent="-285750" algn="just">
              <a:buClr>
                <a:srgbClr val="C00000"/>
              </a:buClr>
              <a:buFont typeface="Arial" panose="020B0604020202020204" pitchFamily="34" charset="0"/>
              <a:buChar char="•"/>
            </a:pPr>
            <a:r>
              <a:rPr lang="es-ES" sz="1400" dirty="0">
                <a:latin typeface="Century Gothic" panose="020B0502020202020204" pitchFamily="34" charset="0"/>
              </a:rPr>
              <a:t>Monto objetivo de la colocación por 500 </a:t>
            </a:r>
            <a:r>
              <a:rPr lang="es-ES" sz="1400" dirty="0" err="1">
                <a:latin typeface="Century Gothic" panose="020B0502020202020204" pitchFamily="34" charset="0"/>
              </a:rPr>
              <a:t>mdp</a:t>
            </a:r>
            <a:r>
              <a:rPr lang="es-ES" sz="1400" dirty="0">
                <a:latin typeface="Century Gothic" panose="020B0502020202020204" pitchFamily="34" charset="0"/>
              </a:rPr>
              <a:t>, con un monto máximo de hasta 700 </a:t>
            </a:r>
            <a:r>
              <a:rPr lang="es-ES" sz="1400" dirty="0" err="1">
                <a:latin typeface="Century Gothic" panose="020B0502020202020204" pitchFamily="34" charset="0"/>
              </a:rPr>
              <a:t>mdp</a:t>
            </a:r>
            <a:r>
              <a:rPr lang="es-ES" sz="1400" dirty="0">
                <a:latin typeface="Century Gothic" panose="020B0502020202020204" pitchFamily="34" charset="0"/>
              </a:rPr>
              <a:t>.</a:t>
            </a:r>
          </a:p>
          <a:p>
            <a:pPr marL="285750" indent="-285750" algn="just">
              <a:buClr>
                <a:srgbClr val="C00000"/>
              </a:buClr>
              <a:buFont typeface="Arial" panose="020B0604020202020204" pitchFamily="34" charset="0"/>
              <a:buChar char="•"/>
            </a:pPr>
            <a:r>
              <a:rPr lang="es-ES" sz="1400" dirty="0">
                <a:latin typeface="Century Gothic" panose="020B0502020202020204" pitchFamily="34" charset="0"/>
              </a:rPr>
              <a:t>Tomando en consideración el monto y condiciones de las posturas recibidas se decidió colocar el monto máximo.</a:t>
            </a:r>
          </a:p>
          <a:p>
            <a:pPr marL="285750" indent="-285750" algn="just">
              <a:buClr>
                <a:srgbClr val="C00000"/>
              </a:buClr>
              <a:buFont typeface="Arial" panose="020B0604020202020204" pitchFamily="34" charset="0"/>
              <a:buChar char="•"/>
            </a:pPr>
            <a:r>
              <a:rPr lang="es-ES" sz="1400" dirty="0">
                <a:latin typeface="Century Gothic" panose="020B0502020202020204" pitchFamily="34" charset="0"/>
              </a:rPr>
              <a:t>Las posturas recibidas equivalen a 1.46 veces el monto objetivo.</a:t>
            </a:r>
          </a:p>
          <a:p>
            <a:pPr marL="285750" indent="-285750" algn="just">
              <a:buClr>
                <a:srgbClr val="C00000"/>
              </a:buClr>
              <a:buFont typeface="Arial" panose="020B0604020202020204" pitchFamily="34" charset="0"/>
              <a:buChar char="•"/>
            </a:pPr>
            <a:r>
              <a:rPr lang="es-ES" sz="1400" dirty="0">
                <a:latin typeface="Century Gothic" panose="020B0502020202020204" pitchFamily="34" charset="0"/>
              </a:rPr>
              <a:t>Se asignaron $699.99 millones de pesos en UDI a una tasa fija de 5.92%.</a:t>
            </a:r>
          </a:p>
          <a:p>
            <a:pPr marL="285750" indent="-285750" algn="just">
              <a:buClr>
                <a:srgbClr val="C00000"/>
              </a:buClr>
              <a:buFont typeface="Arial" panose="020B0604020202020204" pitchFamily="34" charset="0"/>
              <a:buChar char="•"/>
            </a:pPr>
            <a:r>
              <a:rPr lang="es-ES" sz="1400" dirty="0">
                <a:latin typeface="Century Gothic" panose="020B0502020202020204" pitchFamily="34" charset="0"/>
              </a:rPr>
              <a:t>El plazo de los títulos es de 3 años, con amortización al vencimiento y pago de cupón cada 28 días.</a:t>
            </a:r>
          </a:p>
          <a:p>
            <a:pPr marL="285750" indent="-285750" algn="just">
              <a:buClr>
                <a:srgbClr val="C00000"/>
              </a:buClr>
              <a:buFont typeface="Arial" panose="020B0604020202020204" pitchFamily="34" charset="0"/>
              <a:buChar char="•"/>
            </a:pPr>
            <a:r>
              <a:rPr lang="es-ES" sz="1400" dirty="0">
                <a:latin typeface="Century Gothic" panose="020B0502020202020204" pitchFamily="34" charset="0"/>
              </a:rPr>
              <a:t>El certificado bursátil de deuda se colocó en un amplio espectro de inversionistas, principalmente Afores, Bancas Privadas, Fondos de Inversión, manejadores de activos, entre otros.</a:t>
            </a:r>
          </a:p>
          <a:p>
            <a:pPr marL="285750" indent="-285750" algn="just">
              <a:buClr>
                <a:srgbClr val="C00000"/>
              </a:buClr>
              <a:buFont typeface="Arial" panose="020B0604020202020204" pitchFamily="34" charset="0"/>
              <a:buChar char="•"/>
            </a:pPr>
            <a:r>
              <a:rPr lang="es-ES" sz="1400" dirty="0">
                <a:latin typeface="Century Gothic" panose="020B0502020202020204" pitchFamily="34" charset="0"/>
              </a:rPr>
              <a:t>Los recursos obtenidos serán destinados a la adquisición del Portafolio HD18 y usos generales.</a:t>
            </a:r>
          </a:p>
          <a:p>
            <a:pPr marL="285750" indent="-285750" algn="just">
              <a:buClr>
                <a:srgbClr val="C00000"/>
              </a:buClr>
              <a:buFont typeface="Arial" panose="020B0604020202020204" pitchFamily="34" charset="0"/>
              <a:buChar char="•"/>
            </a:pPr>
            <a:r>
              <a:rPr lang="es-ES" sz="1400" dirty="0">
                <a:latin typeface="Century Gothic" panose="020B0502020202020204" pitchFamily="34" charset="0"/>
              </a:rPr>
              <a:t>-La liquidación se realizará el día 17 de mayo de 2018.</a:t>
            </a:r>
          </a:p>
          <a:p>
            <a:pPr marL="285750" indent="-285750" algn="just">
              <a:buClr>
                <a:srgbClr val="C00000"/>
              </a:buClr>
              <a:buFont typeface="Arial" panose="020B0604020202020204" pitchFamily="34" charset="0"/>
              <a:buChar char="•"/>
            </a:pPr>
            <a:endParaRPr lang="es-ES" sz="1400" dirty="0">
              <a:latin typeface="Century Gothic" panose="020B0502020202020204" pitchFamily="34" charset="0"/>
            </a:endParaRP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a:xfrm>
            <a:off x="6596596" y="6483682"/>
            <a:ext cx="2133600" cy="365125"/>
          </a:xfrm>
        </p:spPr>
        <p:txBody>
          <a:bodyPr/>
          <a:lstStyle/>
          <a:p>
            <a:fld id="{05E83AA4-A00D-4AA0-8FE8-B93C9F3EC141}" type="slidenum">
              <a:rPr lang="es-ES" altLang="es-MX" smtClean="0">
                <a:latin typeface="Century Gothic" panose="020B0502020202020204" pitchFamily="34" charset="0"/>
              </a:rPr>
              <a:pPr/>
              <a:t>39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6984070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Fibra HD</a:t>
            </a:r>
            <a:endParaRPr lang="es-MX" sz="2000" b="1" dirty="0">
              <a:latin typeface="Century Gothic" panose="020B0502020202020204" pitchFamily="34" charset="0"/>
            </a:endParaRPr>
          </a:p>
        </p:txBody>
      </p:sp>
      <p:sp>
        <p:nvSpPr>
          <p:cNvPr id="24" name="23 CuadroTexto"/>
          <p:cNvSpPr txBox="1"/>
          <p:nvPr/>
        </p:nvSpPr>
        <p:spPr>
          <a:xfrm>
            <a:off x="348850" y="908719"/>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CF7679A8-68B6-4D2C-AA7B-F4A762ADB399}"/>
              </a:ext>
            </a:extLst>
          </p:cNvPr>
          <p:cNvSpPr txBox="1"/>
          <p:nvPr/>
        </p:nvSpPr>
        <p:spPr>
          <a:xfrm>
            <a:off x="348850" y="1216496"/>
            <a:ext cx="8615638" cy="4616648"/>
          </a:xfrm>
          <a:prstGeom prst="rect">
            <a:avLst/>
          </a:prstGeom>
          <a:noFill/>
        </p:spPr>
        <p:txBody>
          <a:bodyPr wrap="square" rtlCol="0">
            <a:spAutoFit/>
          </a:bodyPr>
          <a:lstStyle/>
          <a:p>
            <a:pPr marL="285750" indent="-285750" algn="just">
              <a:buClr>
                <a:srgbClr val="C00000"/>
              </a:buClr>
              <a:buFont typeface="Arial" panose="020B0604020202020204" pitchFamily="34" charset="0"/>
              <a:buChar char="•"/>
            </a:pPr>
            <a:endParaRPr lang="es-ES" sz="1400" b="1" dirty="0">
              <a:latin typeface="Century Gothic" panose="020B0502020202020204" pitchFamily="34" charset="0"/>
            </a:endParaRPr>
          </a:p>
          <a:p>
            <a:pPr marL="285750" indent="-285750" algn="just">
              <a:buClr>
                <a:srgbClr val="C00000"/>
              </a:buClr>
              <a:buFont typeface="Arial" panose="020B0604020202020204" pitchFamily="34" charset="0"/>
              <a:buChar char="•"/>
            </a:pPr>
            <a:r>
              <a:rPr lang="es-ES" sz="1400" b="1" dirty="0">
                <a:latin typeface="Century Gothic" panose="020B0502020202020204" pitchFamily="34" charset="0"/>
              </a:rPr>
              <a:t>17 de mayo de 2018. FIBRAHD anuncia que concluyó la adquisición del primer componente del Portafolio denominado "HD18".</a:t>
            </a:r>
          </a:p>
          <a:p>
            <a:pPr marL="285750" indent="-285750" algn="just">
              <a:buClr>
                <a:srgbClr val="C00000"/>
              </a:buClr>
              <a:buFont typeface="Arial" panose="020B0604020202020204" pitchFamily="34" charset="0"/>
              <a:buChar char="•"/>
            </a:pPr>
            <a:endParaRPr lang="es-ES" sz="1400" b="1" dirty="0">
              <a:latin typeface="Century Gothic" panose="020B0502020202020204" pitchFamily="34" charset="0"/>
            </a:endParaRPr>
          </a:p>
          <a:p>
            <a:pPr algn="just">
              <a:buClr>
                <a:srgbClr val="C00000"/>
              </a:buClr>
            </a:pPr>
            <a:r>
              <a:rPr lang="es-ES" sz="1400" dirty="0">
                <a:latin typeface="Century Gothic" panose="020B0502020202020204" pitchFamily="34" charset="0"/>
              </a:rPr>
              <a:t>El día de hoy se adquirieron 2 (dos) de los 7 (siete) inmuebles que conforman el Portafolio "HD18", siendo los siguientes:</a:t>
            </a:r>
          </a:p>
          <a:p>
            <a:pPr marL="742950" lvl="1" indent="-285750" algn="just">
              <a:buClr>
                <a:srgbClr val="C00000"/>
              </a:buClr>
              <a:buFont typeface="Arial" panose="020B0604020202020204" pitchFamily="34" charset="0"/>
              <a:buChar char="•"/>
            </a:pPr>
            <a:r>
              <a:rPr lang="es-ES" sz="1400" dirty="0">
                <a:latin typeface="Century Gothic" panose="020B0502020202020204" pitchFamily="34" charset="0"/>
              </a:rPr>
              <a:t>Nave Industrial Ternium, ubicada en el Estado de México con un total de ABR de 7,479 metros cuadrados.  </a:t>
            </a:r>
          </a:p>
          <a:p>
            <a:pPr marL="742950" lvl="1" indent="-285750" algn="just">
              <a:buClr>
                <a:srgbClr val="C00000"/>
              </a:buClr>
              <a:buFont typeface="Arial" panose="020B0604020202020204" pitchFamily="34" charset="0"/>
              <a:buChar char="•"/>
            </a:pPr>
            <a:r>
              <a:rPr lang="es-ES" sz="1400" dirty="0">
                <a:latin typeface="Century Gothic" panose="020B0502020202020204" pitchFamily="34" charset="0"/>
              </a:rPr>
              <a:t>Corporativo Bosque de Las Lomas, ubicada en la Ciudad de México con un total de ABR de 3,984 metros cuadrados.</a:t>
            </a:r>
          </a:p>
          <a:p>
            <a:pPr marL="285750" indent="-285750" algn="just">
              <a:buClr>
                <a:srgbClr val="C00000"/>
              </a:buClr>
              <a:buFont typeface="Arial" panose="020B0604020202020204" pitchFamily="34" charset="0"/>
              <a:buChar char="•"/>
            </a:pPr>
            <a:endParaRPr lang="es-ES" sz="1400" dirty="0">
              <a:latin typeface="Century Gothic" panose="020B0502020202020204" pitchFamily="34" charset="0"/>
            </a:endParaRPr>
          </a:p>
          <a:p>
            <a:pPr algn="just">
              <a:buClr>
                <a:srgbClr val="C00000"/>
              </a:buClr>
            </a:pPr>
            <a:r>
              <a:rPr lang="es-ES" sz="1400" dirty="0">
                <a:latin typeface="Century Gothic" panose="020B0502020202020204" pitchFamily="34" charset="0"/>
              </a:rPr>
              <a:t>El precio de adquisición de dichos inmuebles fue $272,165,817.00 (doscientos setenta y dos millones ciento sesenta y cinco mil ochocientos diecisiete pesos 00/100 Moneda Nacional) sin incluir gastos relacionados al cierre. Este monto fue liquidado en parte con los recursos obtenidos en la colocación de </a:t>
            </a:r>
            <a:r>
              <a:rPr lang="es-ES" sz="1400" dirty="0" err="1">
                <a:latin typeface="Century Gothic" panose="020B0502020202020204" pitchFamily="34" charset="0"/>
              </a:rPr>
              <a:t>CBs</a:t>
            </a:r>
            <a:r>
              <a:rPr lang="es-ES" sz="1400" dirty="0">
                <a:latin typeface="Century Gothic" panose="020B0502020202020204" pitchFamily="34" charset="0"/>
              </a:rPr>
              <a:t> que se llevó a cabo el día de ayer por un monto de $ 699.9 millones de pesos. Quedan por hacerse pagos como crecimiento orgánico de estas dos propiedades de hasta $19,104,440.00 (diecinueve millones ciento cuarto mil cuatrocientos cuarenta pesos 00/100 Moneda Nacional), sujetos a que se cumplan ciertas condiciones pactadas.</a:t>
            </a:r>
          </a:p>
          <a:p>
            <a:pPr marL="285750" indent="-285750" algn="just">
              <a:buClr>
                <a:srgbClr val="C00000"/>
              </a:buClr>
              <a:buFont typeface="Arial" panose="020B0604020202020204" pitchFamily="34" charset="0"/>
              <a:buChar char="•"/>
            </a:pPr>
            <a:endParaRPr lang="es-ES" sz="1400" dirty="0">
              <a:latin typeface="Century Gothic" panose="020B0502020202020204" pitchFamily="34" charset="0"/>
            </a:endParaRPr>
          </a:p>
          <a:p>
            <a:pPr algn="just">
              <a:buClr>
                <a:srgbClr val="C00000"/>
              </a:buClr>
            </a:pPr>
            <a:r>
              <a:rPr lang="es-ES" sz="1400" dirty="0">
                <a:latin typeface="Century Gothic" panose="020B0502020202020204" pitchFamily="34" charset="0"/>
              </a:rPr>
              <a:t>El pago se realizó 100% en efectivo.</a:t>
            </a: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a:xfrm>
            <a:off x="6596596" y="6483682"/>
            <a:ext cx="2133600" cy="365125"/>
          </a:xfrm>
        </p:spPr>
        <p:txBody>
          <a:bodyPr/>
          <a:lstStyle/>
          <a:p>
            <a:fld id="{05E83AA4-A00D-4AA0-8FE8-B93C9F3EC141}" type="slidenum">
              <a:rPr lang="es-ES" altLang="es-MX" smtClean="0">
                <a:latin typeface="Century Gothic" panose="020B0502020202020204" pitchFamily="34" charset="0"/>
              </a:rPr>
              <a:pPr/>
              <a:t>40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411437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Macquarie</a:t>
            </a:r>
            <a:endParaRPr lang="es-MX" sz="2000" b="1" dirty="0">
              <a:latin typeface="Century Gothic" panose="020B0502020202020204" pitchFamily="34" charset="0"/>
            </a:endParaRPr>
          </a:p>
        </p:txBody>
      </p:sp>
      <p:sp>
        <p:nvSpPr>
          <p:cNvPr id="24" name="23 CuadroTexto"/>
          <p:cNvSpPr txBox="1"/>
          <p:nvPr/>
        </p:nvSpPr>
        <p:spPr>
          <a:xfrm>
            <a:off x="323528" y="899325"/>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CF7679A8-68B6-4D2C-AA7B-F4A762ADB399}"/>
              </a:ext>
            </a:extLst>
          </p:cNvPr>
          <p:cNvSpPr txBox="1"/>
          <p:nvPr/>
        </p:nvSpPr>
        <p:spPr>
          <a:xfrm>
            <a:off x="330906" y="1340768"/>
            <a:ext cx="8352928" cy="4616648"/>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ES" sz="1400" b="1" dirty="0">
                <a:latin typeface="Century Gothic" panose="020B0502020202020204" pitchFamily="34" charset="0"/>
              </a:rPr>
              <a:t>21 de mayo de 2018. FIBRA Macquarie México el nombramiento de un nuevo miembro independiente del comité técnico.</a:t>
            </a:r>
          </a:p>
          <a:p>
            <a:pPr marL="285750" indent="-285750">
              <a:buClr>
                <a:srgbClr val="C00000"/>
              </a:buClr>
              <a:buFont typeface="Arial" panose="020B0604020202020204" pitchFamily="34" charset="0"/>
              <a:buChar char="•"/>
            </a:pPr>
            <a:endParaRPr lang="es-ES" sz="1400" b="1" dirty="0">
              <a:latin typeface="Century Gothic" panose="020B0502020202020204" pitchFamily="34" charset="0"/>
            </a:endParaRPr>
          </a:p>
          <a:p>
            <a:pPr>
              <a:buClr>
                <a:srgbClr val="C00000"/>
              </a:buClr>
            </a:pPr>
            <a:r>
              <a:rPr lang="es-ES" sz="1400" dirty="0">
                <a:latin typeface="Century Gothic" panose="020B0502020202020204" pitchFamily="34" charset="0"/>
              </a:rPr>
              <a:t>FIBRA Macquarie México (FIBRA Macquarie) (BMV:FIBRAMQ) anunció que Michael Brennan ha sido nombrado miembro independiente del Comité Técnico y del Comité de Ética y Gobierno Corporativo. El Sr. Brennan aportará abundantes conocimientos al Comité con su amplia experiencia en la industria de Fideicomisos de Inversión en Bienes Raíces (</a:t>
            </a:r>
            <a:r>
              <a:rPr lang="es-ES" sz="1400" dirty="0" err="1">
                <a:latin typeface="Century Gothic" panose="020B0502020202020204" pitchFamily="34" charset="0"/>
              </a:rPr>
              <a:t>REITs</a:t>
            </a:r>
            <a:r>
              <a:rPr lang="es-ES" sz="1400" dirty="0">
                <a:latin typeface="Century Gothic" panose="020B0502020202020204" pitchFamily="34" charset="0"/>
              </a:rPr>
              <a:t>) en Estados Unidos. Ahora el Comité Técnico está compuesto en un 83% por miembros independientes.</a:t>
            </a:r>
          </a:p>
          <a:p>
            <a:pPr marL="285750" indent="-285750">
              <a:buClr>
                <a:srgbClr val="C00000"/>
              </a:buClr>
              <a:buFont typeface="Arial" panose="020B0604020202020204" pitchFamily="34" charset="0"/>
              <a:buChar char="•"/>
            </a:pPr>
            <a:endParaRPr lang="es-ES" sz="1400" dirty="0">
              <a:latin typeface="Century Gothic" panose="020B0502020202020204" pitchFamily="34" charset="0"/>
            </a:endParaRPr>
          </a:p>
          <a:p>
            <a:pPr>
              <a:buClr>
                <a:srgbClr val="C00000"/>
              </a:buClr>
            </a:pPr>
            <a:r>
              <a:rPr lang="es-ES" sz="1400" dirty="0">
                <a:latin typeface="Century Gothic" panose="020B0502020202020204" pitchFamily="34" charset="0"/>
              </a:rPr>
              <a:t>“Estamos muy contentos de recibir a Michael en el Comité Técnico. La experiencia de Michael en la fundación y crecimiento de varios vehículos exitosos de inversión en bienes raíces será invaluable para FIBRA Macquarie. Esperamos beneficiarnos de la vasta experiencia de Michael en tanto que continuamos desarrollando y llevando a cabo nuestros objetivos para crear valor de largo plazo para los inversionistas”, expresó Juan Monroy, director general de FIBRA Macquarie.</a:t>
            </a:r>
          </a:p>
          <a:p>
            <a:pPr marL="285750" indent="-285750">
              <a:buClr>
                <a:srgbClr val="C00000"/>
              </a:buClr>
              <a:buFont typeface="Arial" panose="020B0604020202020204" pitchFamily="34" charset="0"/>
              <a:buChar char="•"/>
            </a:pPr>
            <a:endParaRPr lang="es-ES" sz="1400" dirty="0">
              <a:latin typeface="Century Gothic" panose="020B0502020202020204" pitchFamily="34" charset="0"/>
            </a:endParaRPr>
          </a:p>
          <a:p>
            <a:pPr>
              <a:buClr>
                <a:srgbClr val="C00000"/>
              </a:buClr>
            </a:pPr>
            <a:r>
              <a:rPr lang="es-ES" sz="1400" dirty="0">
                <a:latin typeface="Century Gothic" panose="020B0502020202020204" pitchFamily="34" charset="0"/>
              </a:rPr>
              <a:t>Michael Brennan es </a:t>
            </a:r>
            <a:r>
              <a:rPr lang="es-ES" sz="1400" dirty="0" err="1">
                <a:latin typeface="Century Gothic" panose="020B0502020202020204" pitchFamily="34" charset="0"/>
              </a:rPr>
              <a:t>co</a:t>
            </a:r>
            <a:r>
              <a:rPr lang="es-ES" sz="1400" dirty="0">
                <a:latin typeface="Century Gothic" panose="020B0502020202020204" pitchFamily="34" charset="0"/>
              </a:rPr>
              <a:t>-fundador, presidente del consejo, y director general de Brennan </a:t>
            </a:r>
            <a:r>
              <a:rPr lang="es-ES" sz="1400" dirty="0" err="1">
                <a:latin typeface="Century Gothic" panose="020B0502020202020204" pitchFamily="34" charset="0"/>
              </a:rPr>
              <a:t>Investment</a:t>
            </a:r>
            <a:r>
              <a:rPr lang="es-ES" sz="1400" dirty="0">
                <a:latin typeface="Century Gothic" panose="020B0502020202020204" pitchFamily="34" charset="0"/>
              </a:rPr>
              <a:t> </a:t>
            </a:r>
            <a:r>
              <a:rPr lang="es-ES" sz="1400" dirty="0" err="1">
                <a:latin typeface="Century Gothic" panose="020B0502020202020204" pitchFamily="34" charset="0"/>
              </a:rPr>
              <a:t>Group</a:t>
            </a:r>
            <a:r>
              <a:rPr lang="es-ES" sz="1400" dirty="0">
                <a:latin typeface="Century Gothic" panose="020B0502020202020204" pitchFamily="34" charset="0"/>
              </a:rPr>
              <a:t>. El Sr. Brennan ha instrumentado transacciones de bienes inmuebles que superan los US$14 mil millones a lo largo de sus 33 años de carrera.</a:t>
            </a:r>
          </a:p>
          <a:p>
            <a:pPr marL="88900" indent="-88900" algn="just">
              <a:buClr>
                <a:srgbClr val="C00000"/>
              </a:buClr>
            </a:pP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9337524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Macquarie</a:t>
            </a:r>
            <a:endParaRPr lang="es-MX" sz="2000" b="1" dirty="0">
              <a:latin typeface="Century Gothic" panose="020B0502020202020204" pitchFamily="34" charset="0"/>
            </a:endParaRPr>
          </a:p>
        </p:txBody>
      </p:sp>
      <p:sp>
        <p:nvSpPr>
          <p:cNvPr id="24" name="23 CuadroTexto"/>
          <p:cNvSpPr txBox="1"/>
          <p:nvPr/>
        </p:nvSpPr>
        <p:spPr>
          <a:xfrm>
            <a:off x="323528" y="899325"/>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CF7679A8-68B6-4D2C-AA7B-F4A762ADB399}"/>
              </a:ext>
            </a:extLst>
          </p:cNvPr>
          <p:cNvSpPr txBox="1"/>
          <p:nvPr/>
        </p:nvSpPr>
        <p:spPr>
          <a:xfrm>
            <a:off x="330906" y="1412776"/>
            <a:ext cx="8352928" cy="2462213"/>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ES" sz="1400" b="1" dirty="0">
                <a:latin typeface="Century Gothic" panose="020B0502020202020204" pitchFamily="34" charset="0"/>
              </a:rPr>
              <a:t>21 de mayo de 2018. FIBRA Macquarie México venderá US$87 millones de activos no estratégicos.</a:t>
            </a:r>
          </a:p>
          <a:p>
            <a:pPr marL="285750" indent="-285750">
              <a:buClr>
                <a:srgbClr val="C00000"/>
              </a:buClr>
              <a:buFont typeface="Arial" panose="020B0604020202020204" pitchFamily="34" charset="0"/>
              <a:buChar char="•"/>
            </a:pPr>
            <a:endParaRPr lang="es-ES" sz="1400" b="1" dirty="0">
              <a:latin typeface="Century Gothic" panose="020B0502020202020204" pitchFamily="34" charset="0"/>
            </a:endParaRPr>
          </a:p>
          <a:p>
            <a:pPr>
              <a:buClr>
                <a:srgbClr val="C00000"/>
              </a:buClr>
            </a:pPr>
            <a:r>
              <a:rPr lang="es-ES" sz="1400" dirty="0">
                <a:latin typeface="Century Gothic" panose="020B0502020202020204" pitchFamily="34" charset="0"/>
              </a:rPr>
              <a:t>FIBRA Macquarie México (FIBRA Macquarie) (BMV: FIBRAMQ), propietario de uno de los portafolios de bienes inmuebles industriales y comerciales más grandes de México, anunció hoy que ha acordado vender 37 activos industriales no estratégicos que comprenden 2.6 millones de pies cuadrados de ABA por US$87.4 millones (la “Transacción”). Se espera cerrar la Transacción a mediados de 2018, sujeto al cumplimiento de condiciones ordinarias de cierre. </a:t>
            </a:r>
          </a:p>
          <a:p>
            <a:pPr marL="285750" indent="-285750">
              <a:buClr>
                <a:srgbClr val="C00000"/>
              </a:buClr>
              <a:buFont typeface="Arial" panose="020B0604020202020204" pitchFamily="34" charset="0"/>
              <a:buChar char="•"/>
            </a:pPr>
            <a:endParaRPr lang="es-ES" sz="1400" b="1" dirty="0">
              <a:latin typeface="Century Gothic" panose="020B0502020202020204" pitchFamily="34" charset="0"/>
            </a:endParaRPr>
          </a:p>
          <a:p>
            <a:pPr marL="88900" indent="-88900" algn="just">
              <a:buClr>
                <a:srgbClr val="C00000"/>
              </a:buClr>
            </a:pP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8346535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err="1">
                <a:latin typeface="Century Gothic" panose="020B0502020202020204" pitchFamily="34" charset="0"/>
              </a:rPr>
              <a:t>Fibra</a:t>
            </a:r>
            <a:r>
              <a:rPr lang="en-US" sz="2000" b="1" dirty="0">
                <a:latin typeface="Century Gothic" panose="020B0502020202020204" pitchFamily="34" charset="0"/>
              </a:rPr>
              <a:t> Monterrey</a:t>
            </a:r>
            <a:endParaRPr lang="es-MX" sz="2000" b="1" dirty="0">
              <a:latin typeface="Century Gothic" panose="020B0502020202020204" pitchFamily="34" charset="0"/>
            </a:endParaRPr>
          </a:p>
        </p:txBody>
      </p:sp>
      <p:sp>
        <p:nvSpPr>
          <p:cNvPr id="24" name="23 CuadroTexto"/>
          <p:cNvSpPr txBox="1"/>
          <p:nvPr/>
        </p:nvSpPr>
        <p:spPr>
          <a:xfrm>
            <a:off x="323528" y="888975"/>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CF7679A8-68B6-4D2C-AA7B-F4A762ADB399}"/>
              </a:ext>
            </a:extLst>
          </p:cNvPr>
          <p:cNvSpPr txBox="1"/>
          <p:nvPr/>
        </p:nvSpPr>
        <p:spPr>
          <a:xfrm>
            <a:off x="346498" y="1340768"/>
            <a:ext cx="8352928" cy="4185761"/>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21 de mayo de 2018. Movimientos inusitados en la negociación de los valores representativos de los Certificados Bursátiles Fiduciarios Inmobiliarios de FMTY 14.</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Banco </a:t>
            </a:r>
            <a:r>
              <a:rPr lang="es-MX" sz="1400" dirty="0" err="1">
                <a:latin typeface="Century Gothic" panose="020B0502020202020204" pitchFamily="34" charset="0"/>
              </a:rPr>
              <a:t>Invex</a:t>
            </a:r>
            <a:r>
              <a:rPr lang="es-MX" sz="1400" dirty="0">
                <a:latin typeface="Century Gothic" panose="020B0502020202020204" pitchFamily="34" charset="0"/>
              </a:rPr>
              <a:t>, S.A., Institución de Banca Múltiple, </a:t>
            </a:r>
            <a:r>
              <a:rPr lang="es-MX" sz="1400" dirty="0" err="1">
                <a:latin typeface="Century Gothic" panose="020B0502020202020204" pitchFamily="34" charset="0"/>
              </a:rPr>
              <a:t>Invex</a:t>
            </a:r>
            <a:r>
              <a:rPr lang="es-MX" sz="1400" dirty="0">
                <a:latin typeface="Century Gothic" panose="020B0502020202020204" pitchFamily="34" charset="0"/>
              </a:rPr>
              <a:t> Grupo Financiero, Fiduciario, en su carácter de fiduciario del Fideicomiso identificado con el número F/2157 (el “Fideicomiso 2157”) también identificado como Fibra </a:t>
            </a:r>
            <a:r>
              <a:rPr lang="es-MX" sz="1400" dirty="0" err="1">
                <a:latin typeface="Century Gothic" panose="020B0502020202020204" pitchFamily="34" charset="0"/>
              </a:rPr>
              <a:t>Mty</a:t>
            </a:r>
            <a:r>
              <a:rPr lang="es-MX" sz="1400" dirty="0">
                <a:latin typeface="Century Gothic" panose="020B0502020202020204" pitchFamily="34" charset="0"/>
              </a:rPr>
              <a:t> (BMV: FMTY14) (“Fibra </a:t>
            </a:r>
            <a:r>
              <a:rPr lang="es-MX" sz="1400" dirty="0" err="1">
                <a:latin typeface="Century Gothic" panose="020B0502020202020204" pitchFamily="34" charset="0"/>
              </a:rPr>
              <a:t>Mty</a:t>
            </a:r>
            <a:r>
              <a:rPr lang="es-MX" sz="1400" dirty="0">
                <a:latin typeface="Century Gothic" panose="020B0502020202020204" pitchFamily="34" charset="0"/>
              </a:rPr>
              <a:t>” o la “Compañía”), el primer fideicomiso de inversión en bienes raíces administrado y asesorado 100% internamente, por este medio hace del conocimiento del público que en relación a los movimientos inusitados presentados el día de hoy en la operación de los valores identificados con clave de pizarra “FMTY 14”, la Emisora informa que:</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No son de su conocimiento las causas que pudieron dar origen a los mismos y que éstos corresponden a condiciones propias del mercado. Asimismo, la Emisora aclara que no es de su conocimiento que en los movimientos presentados hubieran tenido participación los miembros de su Comité Técnico ni sus directivos. En caso de que, después de hacer una revisión más exhaustiva, se identificara información complementaria en este sentido, ésta será difundida hoy mismo o a más tardar el día hábil inmediato siguiente, por este mismo medio y conforme lo establece el marco normativo.</a:t>
            </a: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4791125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err="1">
                <a:latin typeface="Century Gothic" panose="020B0502020202020204" pitchFamily="34" charset="0"/>
              </a:rPr>
              <a:t>Fibra</a:t>
            </a:r>
            <a:r>
              <a:rPr lang="en-US" sz="2000" b="1" dirty="0">
                <a:latin typeface="Century Gothic" panose="020B0502020202020204" pitchFamily="34" charset="0"/>
              </a:rPr>
              <a:t> Monterrey</a:t>
            </a:r>
            <a:endParaRPr lang="es-MX" sz="2000" b="1" dirty="0">
              <a:latin typeface="Century Gothic" panose="020B0502020202020204" pitchFamily="34" charset="0"/>
            </a:endParaRPr>
          </a:p>
        </p:txBody>
      </p:sp>
      <p:sp>
        <p:nvSpPr>
          <p:cNvPr id="24" name="23 CuadroTexto"/>
          <p:cNvSpPr txBox="1"/>
          <p:nvPr/>
        </p:nvSpPr>
        <p:spPr>
          <a:xfrm>
            <a:off x="323528" y="888975"/>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CF7679A8-68B6-4D2C-AA7B-F4A762ADB399}"/>
              </a:ext>
            </a:extLst>
          </p:cNvPr>
          <p:cNvSpPr txBox="1"/>
          <p:nvPr/>
        </p:nvSpPr>
        <p:spPr>
          <a:xfrm>
            <a:off x="333872" y="1168291"/>
            <a:ext cx="8352928" cy="3970318"/>
          </a:xfrm>
          <a:prstGeom prst="rect">
            <a:avLst/>
          </a:prstGeom>
          <a:noFill/>
        </p:spPr>
        <p:txBody>
          <a:bodyPr wrap="square" rtlCol="0">
            <a:spAutoFit/>
          </a:bodyPr>
          <a:lstStyle/>
          <a:p>
            <a:pPr algn="just">
              <a:buClr>
                <a:srgbClr val="C00000"/>
              </a:buClr>
            </a:pPr>
            <a:endParaRPr lang="es-MX" sz="1400" dirty="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400" b="1" dirty="0">
                <a:latin typeface="Century Gothic" panose="020B0502020202020204" pitchFamily="34" charset="0"/>
              </a:rPr>
              <a:t>09 de mayo de 2018. FIBRA MTY anuncia la adopción de acuerdos para la adquisición del portafolio “</a:t>
            </a:r>
            <a:r>
              <a:rPr lang="es-MX" sz="1400" b="1" dirty="0" err="1">
                <a:latin typeface="Century Gothic" panose="020B0502020202020204" pitchFamily="34" charset="0"/>
              </a:rPr>
              <a:t>Hrozonte</a:t>
            </a:r>
            <a:r>
              <a:rPr lang="es-MX" sz="1400" b="1" dirty="0">
                <a:latin typeface="Century Gothic" panose="020B0502020202020204" pitchFamily="34" charset="0"/>
              </a:rPr>
              <a:t>” por un monto estimado de $1.017 millones de pesos. </a:t>
            </a:r>
          </a:p>
          <a:p>
            <a:pPr marL="171450" indent="-171450" algn="just">
              <a:buClr>
                <a:srgbClr val="C00000"/>
              </a:buClr>
              <a:buFont typeface="Arial" panose="020B0604020202020204" pitchFamily="34" charset="0"/>
              <a:buChar cha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Banco </a:t>
            </a:r>
            <a:r>
              <a:rPr lang="es-MX" sz="1400" dirty="0" err="1">
                <a:latin typeface="Century Gothic" panose="020B0502020202020204" pitchFamily="34" charset="0"/>
              </a:rPr>
              <a:t>Invex</a:t>
            </a:r>
            <a:r>
              <a:rPr lang="es-MX" sz="1400" dirty="0">
                <a:latin typeface="Century Gothic" panose="020B0502020202020204" pitchFamily="34" charset="0"/>
              </a:rPr>
              <a:t>, S.A., Institución de Banca Múltiple, </a:t>
            </a:r>
            <a:r>
              <a:rPr lang="es-MX" sz="1400" dirty="0" err="1">
                <a:latin typeface="Century Gothic" panose="020B0502020202020204" pitchFamily="34" charset="0"/>
              </a:rPr>
              <a:t>Invex</a:t>
            </a:r>
            <a:r>
              <a:rPr lang="es-MX" sz="1400" dirty="0">
                <a:latin typeface="Century Gothic" panose="020B0502020202020204" pitchFamily="34" charset="0"/>
              </a:rPr>
              <a:t> Grupo Financiero, Fiduciario, en su carácter de Fiduciario del Fideicomiso identificado con el número F/2157, (BMV: FMTY14), (“Fibra </a:t>
            </a:r>
            <a:r>
              <a:rPr lang="es-MX" sz="1400" dirty="0" err="1">
                <a:latin typeface="Century Gothic" panose="020B0502020202020204" pitchFamily="34" charset="0"/>
              </a:rPr>
              <a:t>Mty</a:t>
            </a:r>
            <a:r>
              <a:rPr lang="es-MX" sz="1400" dirty="0">
                <a:latin typeface="Century Gothic" panose="020B0502020202020204" pitchFamily="34" charset="0"/>
              </a:rPr>
              <a:t>” o “la Compañía”), el primer fideicomiso de inversión en bienes raíces administrado y asesorado 100% internamente, anunció hoy sus resultados del primer trimestre de 2018 (“1T18”).</a:t>
            </a:r>
          </a:p>
          <a:p>
            <a:pPr algn="just">
              <a:buClr>
                <a:srgbClr val="C00000"/>
              </a:buClr>
            </a:pPr>
            <a:endParaRPr lang="es-MX" sz="1400" dirty="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Fibra </a:t>
            </a:r>
            <a:r>
              <a:rPr lang="es-MX" sz="1400" dirty="0" err="1">
                <a:latin typeface="Century Gothic" panose="020B0502020202020204" pitchFamily="34" charset="0"/>
              </a:rPr>
              <a:t>Mty</a:t>
            </a:r>
            <a:r>
              <a:rPr lang="es-MX" sz="1400" dirty="0">
                <a:latin typeface="Century Gothic" panose="020B0502020202020204" pitchFamily="34" charset="0"/>
              </a:rPr>
              <a:t> cerró el 1T18 con 43 propiedades en su portafolio, incluyendo 12 para uso de oficinas, 25 para uso industrial y 6 para uso comercial.</a:t>
            </a: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Al cierre del 1T18, Fibra </a:t>
            </a:r>
            <a:r>
              <a:rPr lang="es-MX" sz="1400" dirty="0" err="1">
                <a:latin typeface="Century Gothic" panose="020B0502020202020204" pitchFamily="34" charset="0"/>
              </a:rPr>
              <a:t>Mty</a:t>
            </a:r>
            <a:r>
              <a:rPr lang="es-MX" sz="1400" dirty="0">
                <a:latin typeface="Century Gothic" panose="020B0502020202020204" pitchFamily="34" charset="0"/>
              </a:rPr>
              <a:t> registró un total de 504,534 m2 de ABR. La tasa de ocupación al 31 de marzo de 2018 fue de 95.8%, calculada por ABR.</a:t>
            </a: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La renta promedio por metro cuadrado fue de US$ 18.9 en oficinas corporativas, US$ 13.4 en oficinas operativas, US$ 4.3 en naves industriales y US$ 7.3 en inmuebles comerciales.</a:t>
            </a: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Los ingresos totales alcanzaron </a:t>
            </a:r>
            <a:r>
              <a:rPr lang="es-MX" sz="1400" dirty="0" err="1">
                <a:latin typeface="Century Gothic" panose="020B0502020202020204" pitchFamily="34" charset="0"/>
              </a:rPr>
              <a:t>Ps</a:t>
            </a:r>
            <a:r>
              <a:rPr lang="es-MX" sz="1400" dirty="0">
                <a:latin typeface="Century Gothic" panose="020B0502020202020204" pitchFamily="34" charset="0"/>
              </a:rPr>
              <a:t>. 227.5 millones, 12.1% por encima del 1T17.</a:t>
            </a: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El ingreso operativo neto (“ION”) fue de </a:t>
            </a:r>
            <a:r>
              <a:rPr lang="es-MX" sz="1400" dirty="0" err="1">
                <a:latin typeface="Century Gothic" panose="020B0502020202020204" pitchFamily="34" charset="0"/>
              </a:rPr>
              <a:t>Ps</a:t>
            </a:r>
            <a:r>
              <a:rPr lang="es-MX" sz="1400" dirty="0">
                <a:latin typeface="Century Gothic" panose="020B0502020202020204" pitchFamily="34" charset="0"/>
              </a:rPr>
              <a:t>. 200.2 millones, 13.5% mayor al 1T17. </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9434722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Terra</a:t>
            </a:r>
            <a:endParaRPr lang="es-MX" sz="2000" b="1" dirty="0">
              <a:latin typeface="Century Gothic" panose="020B0502020202020204" pitchFamily="34" charset="0"/>
            </a:endParaRPr>
          </a:p>
        </p:txBody>
      </p:sp>
      <p:sp>
        <p:nvSpPr>
          <p:cNvPr id="24" name="23 CuadroTexto"/>
          <p:cNvSpPr txBox="1"/>
          <p:nvPr/>
        </p:nvSpPr>
        <p:spPr>
          <a:xfrm>
            <a:off x="394666" y="908720"/>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CF7679A8-68B6-4D2C-AA7B-F4A762ADB399}"/>
              </a:ext>
            </a:extLst>
          </p:cNvPr>
          <p:cNvSpPr txBox="1"/>
          <p:nvPr/>
        </p:nvSpPr>
        <p:spPr>
          <a:xfrm>
            <a:off x="394666" y="1285497"/>
            <a:ext cx="8425806" cy="4401205"/>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04 de mayo de 2018. Segunda convocatoria a la asamblea extraordinaria de tenedores.</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Con fundamento en lo dispuesto por los artículos 64 Bis 1 y 68 de la Ley del Mercado de Valores y en el artículo 218 de la Ley General de Títulos y Operaciones de Crédito, y de conformidad con la Cláusula 4.1 del Contrato de Fideicomiso Irrevocable identificado con el número F/00939 de fecha 29 de enero de 2013 (según el mismo ha sido modificado, el “Fideicomiso”), así como con el título (el “Título”) que ampara la emisión de los certificados bursátiles fiduciarios de los denominados certificados bursátiles fiduciarios inmobiliarios no amortizables identificados con clave de pizarra “TERRA 13” (los “Certificados”), emitidos por CIBanco, S.A., Institución de Banca Múltiple (antes denominado </a:t>
            </a:r>
            <a:r>
              <a:rPr lang="es-MX" sz="1400" dirty="0" err="1">
                <a:latin typeface="Century Gothic" panose="020B0502020202020204" pitchFamily="34" charset="0"/>
              </a:rPr>
              <a:t>The</a:t>
            </a:r>
            <a:r>
              <a:rPr lang="es-MX" sz="1400" dirty="0">
                <a:latin typeface="Century Gothic" panose="020B0502020202020204" pitchFamily="34" charset="0"/>
              </a:rPr>
              <a:t> Bank </a:t>
            </a:r>
            <a:r>
              <a:rPr lang="es-MX" sz="1400" dirty="0" err="1">
                <a:latin typeface="Century Gothic" panose="020B0502020202020204" pitchFamily="34" charset="0"/>
              </a:rPr>
              <a:t>of</a:t>
            </a:r>
            <a:r>
              <a:rPr lang="es-MX" sz="1400" dirty="0">
                <a:latin typeface="Century Gothic" panose="020B0502020202020204" pitchFamily="34" charset="0"/>
              </a:rPr>
              <a:t> New York Mellon, S.A., Institución de Banca Múltiple), en su carácter de fiduciario del Fideicomiso (el “Fiduciario”), donde PLA Administradora Industrial, S. de R.L. de C.V. actúa como asesor y fideicomitente, TF Administradora, S. de R.L. de C.V. actúa como subsidiaria de administración (la “Subsidiaria”) y Monex Casa de Bolsa, S.A. de C.V., Monex Grupo Financiero actúa como representante común (el “Representante Común”) de los tenedores de los Certificados (los “Tenedores”), se expide la presente segunda convocatoria a dichos Tenedores para que asistan a la Asamblea Extraordinaria de Tenedores (la “Asamblea”), que se celebrará el próximo 14 de mayo de 2018, a las 11:00 horas, en las oficinas del Representante Común ubicadas en Av. Paseo de la Reforma No. 284, piso 9, Colonia Juárez, C.P. 06600, Ciudad de México.</a:t>
            </a: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4809204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Terra</a:t>
            </a:r>
            <a:endParaRPr lang="es-MX" sz="2000" b="1" dirty="0">
              <a:latin typeface="Century Gothic" panose="020B0502020202020204" pitchFamily="34" charset="0"/>
            </a:endParaRPr>
          </a:p>
        </p:txBody>
      </p:sp>
      <p:sp>
        <p:nvSpPr>
          <p:cNvPr id="24" name="23 CuadroTexto"/>
          <p:cNvSpPr txBox="1"/>
          <p:nvPr/>
        </p:nvSpPr>
        <p:spPr>
          <a:xfrm>
            <a:off x="394666" y="908720"/>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CF7679A8-68B6-4D2C-AA7B-F4A762ADB399}"/>
              </a:ext>
            </a:extLst>
          </p:cNvPr>
          <p:cNvSpPr txBox="1"/>
          <p:nvPr/>
        </p:nvSpPr>
        <p:spPr>
          <a:xfrm>
            <a:off x="394666" y="1285497"/>
            <a:ext cx="8425806" cy="3970318"/>
          </a:xfrm>
          <a:prstGeom prst="rect">
            <a:avLst/>
          </a:prstGeom>
          <a:noFill/>
        </p:spPr>
        <p:txBody>
          <a:bodyPr wrap="square" rtlCol="0">
            <a:spAutoFit/>
          </a:bodyPr>
          <a:lstStyle/>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03 de mayo de 2018. </a:t>
            </a:r>
            <a:r>
              <a:rPr lang="es-MX" sz="1400" b="1" dirty="0" err="1">
                <a:latin typeface="Century Gothic" panose="020B0502020202020204" pitchFamily="34" charset="0"/>
              </a:rPr>
              <a:t>Terrafina</a:t>
            </a:r>
            <a:r>
              <a:rPr lang="es-MX" sz="1400" b="1" dirty="0">
                <a:latin typeface="Century Gothic" panose="020B0502020202020204" pitchFamily="34" charset="0"/>
              </a:rPr>
              <a:t> anuncia pago de distribuciones correspondiente al primer trimestre de 2018.</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Ciudad de México, 3 de mayo de 2018 - </a:t>
            </a:r>
            <a:r>
              <a:rPr lang="es-MX" sz="1400" dirty="0" err="1">
                <a:latin typeface="Century Gothic" panose="020B0502020202020204" pitchFamily="34" charset="0"/>
              </a:rPr>
              <a:t>Terrafina</a:t>
            </a:r>
            <a:r>
              <a:rPr lang="es-MX" sz="1400" dirty="0">
                <a:latin typeface="Century Gothic" panose="020B0502020202020204" pitchFamily="34" charset="0"/>
              </a:rPr>
              <a:t> ("TERRA" o "la Compañía") (BMV: TERRA13), fideicomiso de inversión líder en bienes raíces industriales ("FIBRA"), asesorado externamente por PGIM Real Estate y dedicado a adquirir, desarrollar, rentar y administrar propiedades inmobiliarias industriales en México, anunció el día de hoy que de acuerdo con su Contrato de Fideicomiso F/00939, efectuará la distribución que corresponde a reembolso de capital para efectos fiscales a sus tenedores, el día 11 de mayo de 2018, por la cantidad de </a:t>
            </a:r>
            <a:r>
              <a:rPr lang="es-MX" sz="1400" dirty="0" err="1">
                <a:latin typeface="Century Gothic" panose="020B0502020202020204" pitchFamily="34" charset="0"/>
              </a:rPr>
              <a:t>Ps</a:t>
            </a:r>
            <a:r>
              <a:rPr lang="es-MX" sz="1400" dirty="0">
                <a:latin typeface="Century Gothic" panose="020B0502020202020204" pitchFamily="34" charset="0"/>
              </a:rPr>
              <a:t>. 0.638956 por Certificado Bursátil Fiduciario Inmobiliario ("CBFI"), por cada uno de los 791,014,635 </a:t>
            </a:r>
            <a:r>
              <a:rPr lang="es-MX" sz="1400" dirty="0" err="1">
                <a:latin typeface="Century Gothic" panose="020B0502020202020204" pitchFamily="34" charset="0"/>
              </a:rPr>
              <a:t>CBFIs</a:t>
            </a:r>
            <a:r>
              <a:rPr lang="es-MX" sz="1400" dirty="0">
                <a:latin typeface="Century Gothic" panose="020B0502020202020204" pitchFamily="34" charset="0"/>
              </a:rPr>
              <a:t> en circulación. Este es por un importe total de </a:t>
            </a:r>
            <a:r>
              <a:rPr lang="es-MX" sz="1400" dirty="0" err="1">
                <a:latin typeface="Century Gothic" panose="020B0502020202020204" pitchFamily="34" charset="0"/>
              </a:rPr>
              <a:t>Ps</a:t>
            </a:r>
            <a:r>
              <a:rPr lang="es-MX" sz="1400" dirty="0">
                <a:latin typeface="Century Gothic" panose="020B0502020202020204" pitchFamily="34" charset="0"/>
              </a:rPr>
              <a:t>. 505,423,290.52. </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A continuación se detallan las fechas relevantes a considerar para esta distribución: </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Fecha ex derecho 8 de mayo de 2018 </a:t>
            </a:r>
          </a:p>
          <a:p>
            <a:pPr algn="just">
              <a:buClr>
                <a:srgbClr val="C00000"/>
              </a:buClr>
            </a:pPr>
            <a:r>
              <a:rPr lang="es-MX" sz="1400" dirty="0">
                <a:latin typeface="Century Gothic" panose="020B0502020202020204" pitchFamily="34" charset="0"/>
              </a:rPr>
              <a:t>Fecha de registro 9 de mayo de 2018 </a:t>
            </a:r>
          </a:p>
          <a:p>
            <a:pPr algn="just">
              <a:buClr>
                <a:srgbClr val="C00000"/>
              </a:buClr>
            </a:pPr>
            <a:r>
              <a:rPr lang="es-MX" sz="1400" dirty="0">
                <a:latin typeface="Century Gothic" panose="020B0502020202020204" pitchFamily="34" charset="0"/>
              </a:rPr>
              <a:t>Fecha de pago 11 de mayo de 2018.</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6096266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err="1">
                <a:latin typeface="Century Gothic" panose="020B0502020202020204" pitchFamily="34" charset="0"/>
              </a:rPr>
              <a:t>Fibra</a:t>
            </a:r>
            <a:r>
              <a:rPr lang="en-US" sz="2000" b="1" dirty="0">
                <a:latin typeface="Century Gothic" panose="020B0502020202020204" pitchFamily="34" charset="0"/>
              </a:rPr>
              <a:t> E CFE</a:t>
            </a:r>
            <a:endParaRPr lang="es-MX" sz="2000" b="1" dirty="0">
              <a:latin typeface="Century Gothic" panose="020B0502020202020204" pitchFamily="34" charset="0"/>
            </a:endParaRPr>
          </a:p>
        </p:txBody>
      </p:sp>
      <p:sp>
        <p:nvSpPr>
          <p:cNvPr id="24" name="23 CuadroTexto"/>
          <p:cNvSpPr txBox="1"/>
          <p:nvPr/>
        </p:nvSpPr>
        <p:spPr>
          <a:xfrm>
            <a:off x="394666" y="908720"/>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CF7679A8-68B6-4D2C-AA7B-F4A762ADB399}"/>
              </a:ext>
            </a:extLst>
          </p:cNvPr>
          <p:cNvSpPr txBox="1"/>
          <p:nvPr/>
        </p:nvSpPr>
        <p:spPr>
          <a:xfrm>
            <a:off x="394666" y="1285497"/>
            <a:ext cx="8352928" cy="4616648"/>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03 de mayo de 2018. Volumen de negociación equivalente al 1.36% del total de los Certificados Bursátiles Fiduciarios de Inversión en Energía e Infraestructura con clave de pizarra FCFE.</a:t>
            </a:r>
          </a:p>
          <a:p>
            <a:pPr marL="285750" indent="-285750">
              <a:buClr>
                <a:srgbClr val="C00000"/>
              </a:buClr>
              <a:buFont typeface="Arial" panose="020B0604020202020204" pitchFamily="34" charset="0"/>
              <a:buChar cha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CFECAPITAL, S. DE R.L. DE C.V., en su carácter fideicomitente y administrador; y CI Banco S.A., Institución de Banca Múltiple, en su carácter de fiduciario, ambos del contrato de fideicomiso irrevocable número CIB/2919 conocido como "CFE Fibra E" (BMV:FCFE), informan lo siguiente al público inversionista:</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Con relación al alto volumen de operación presentado el día de hoy en los valores identificados con clave de pizarra “FCFE”, no son de nuestro conocimiento las causas que pudieron dar origen al mismo. Por lo anterior, dichos movimientos corresponden a condiciones propias del mercado. Asimismo, no es de nuestro conocimiento que en los movimientos presentados hubieran tenido participación los miembros de nuestro comité técnico o directivos relevantes.</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Después de hacer una revisión exhaustiva y, en caso de que se identifique información complementaria en este sentido, será difundida hoy mismo o a más tardar el día hábil inmediato siguiente, por este mismo medio y conforme lo establece el marco normativo. </a:t>
            </a:r>
          </a:p>
          <a:p>
            <a:pPr>
              <a:buClr>
                <a:srgbClr val="C00000"/>
              </a:buClr>
            </a:pPr>
            <a:endParaRPr lang="es-MX" sz="1400" dirty="0">
              <a:latin typeface="Century Gothic" panose="020B0502020202020204" pitchFamily="34" charset="0"/>
            </a:endParaRP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2331239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err="1">
                <a:latin typeface="Century Gothic" panose="020B0502020202020204" pitchFamily="34" charset="0"/>
              </a:rPr>
              <a:t>Fibra</a:t>
            </a:r>
            <a:r>
              <a:rPr lang="en-US" sz="2000" b="1" dirty="0">
                <a:latin typeface="Century Gothic" panose="020B0502020202020204" pitchFamily="34" charset="0"/>
              </a:rPr>
              <a:t> E CFE</a:t>
            </a:r>
            <a:endParaRPr lang="es-MX" sz="2000" b="1" dirty="0">
              <a:latin typeface="Century Gothic" panose="020B0502020202020204" pitchFamily="34" charset="0"/>
            </a:endParaRPr>
          </a:p>
        </p:txBody>
      </p:sp>
      <p:sp>
        <p:nvSpPr>
          <p:cNvPr id="24" name="23 CuadroTexto"/>
          <p:cNvSpPr txBox="1"/>
          <p:nvPr/>
        </p:nvSpPr>
        <p:spPr>
          <a:xfrm>
            <a:off x="394666" y="908720"/>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CF7679A8-68B6-4D2C-AA7B-F4A762ADB399}"/>
              </a:ext>
            </a:extLst>
          </p:cNvPr>
          <p:cNvSpPr txBox="1"/>
          <p:nvPr/>
        </p:nvSpPr>
        <p:spPr>
          <a:xfrm>
            <a:off x="394666" y="1285497"/>
            <a:ext cx="8352928" cy="2246769"/>
          </a:xfrm>
          <a:prstGeom prst="rect">
            <a:avLst/>
          </a:prstGeom>
          <a:noFill/>
        </p:spPr>
        <p:txBody>
          <a:bodyPr wrap="square" rtlCol="0">
            <a:spAutoFit/>
          </a:bodyPr>
          <a:lstStyle/>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03 de mayo de 2018. Se anuncia la página Internet de CFE Capital.</a:t>
            </a:r>
          </a:p>
          <a:p>
            <a:pPr marL="285750" indent="-285750">
              <a:buClr>
                <a:srgbClr val="C00000"/>
              </a:buClr>
              <a:buFont typeface="Arial" panose="020B0604020202020204" pitchFamily="34" charset="0"/>
              <a:buChar cha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CFECAPITAL, S. DE R.L. DE C.V., en su carácter fideicomitente y administrador, y CI Banco S.A., Institución de Banca Múltiple, en su carácter de fiduciario, ambos del contrato de fideicomiso irrevocable número CIB/2919 conocido como "CFE Fibra E" (BMV:FCFE), hacen del conocimiento del público la página de internet de CFE Capital: http://www.cfecapital.com.mx/. En dicho espacio, se podrán encontrar los prospectos, los reportes y otra información relacionada con las actividades del fideicomiso. </a:t>
            </a: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8946586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fontScale="90000"/>
          </a:bodyPr>
          <a:lstStyle/>
          <a:p>
            <a:r>
              <a:rPr lang="es-ES" sz="2200" b="1" dirty="0">
                <a:latin typeface="Century Gothic" panose="020B0502020202020204" pitchFamily="34" charset="0"/>
                <a:ea typeface="+mj-ea"/>
              </a:rPr>
              <a:t>Se tienen ocho </a:t>
            </a:r>
            <a:r>
              <a:rPr lang="es-ES" sz="2200" b="1" dirty="0" err="1">
                <a:latin typeface="Century Gothic" panose="020B0502020202020204" pitchFamily="34" charset="0"/>
                <a:ea typeface="+mj-ea"/>
              </a:rPr>
              <a:t>CKD’s</a:t>
            </a:r>
            <a:r>
              <a:rPr lang="es-ES" sz="2200" b="1" dirty="0">
                <a:latin typeface="Century Gothic" panose="020B0502020202020204" pitchFamily="34" charset="0"/>
                <a:ea typeface="+mj-ea"/>
              </a:rPr>
              <a:t> en el </a:t>
            </a:r>
            <a:r>
              <a:rPr lang="es-ES" sz="2200" b="1" dirty="0" err="1">
                <a:latin typeface="Century Gothic" panose="020B0502020202020204" pitchFamily="34" charset="0"/>
                <a:ea typeface="+mj-ea"/>
              </a:rPr>
              <a:t>Fanvit</a:t>
            </a:r>
            <a:r>
              <a:rPr lang="es-ES" sz="2000" b="1" dirty="0">
                <a:latin typeface="Century Gothic" panose="020B0502020202020204" pitchFamily="34" charset="0"/>
                <a:ea typeface="+mj-ea"/>
              </a:rPr>
              <a:t/>
            </a:r>
            <a:br>
              <a:rPr lang="es-ES" sz="2000" b="1" dirty="0">
                <a:latin typeface="Century Gothic" panose="020B0502020202020204" pitchFamily="34" charset="0"/>
                <a:ea typeface="+mj-ea"/>
              </a:rPr>
            </a:br>
            <a:r>
              <a:rPr lang="es-ES" sz="1600" b="1" dirty="0">
                <a:latin typeface="Century Gothic" panose="020B0502020202020204" pitchFamily="34" charset="0"/>
                <a:ea typeface="+mj-ea"/>
              </a:rPr>
              <a:t>al cierre de mayo</a:t>
            </a:r>
            <a:endParaRPr lang="es-MX" sz="1600" b="1" dirty="0">
              <a:latin typeface="Century Gothic" panose="020B0502020202020204" pitchFamily="34" charset="0"/>
              <a:ea typeface="+mj-ea"/>
            </a:endParaRPr>
          </a:p>
        </p:txBody>
      </p:sp>
      <p:sp>
        <p:nvSpPr>
          <p:cNvPr id="8" name="2 Marcador de contenido"/>
          <p:cNvSpPr>
            <a:spLocks noGrp="1"/>
          </p:cNvSpPr>
          <p:nvPr>
            <p:ph idx="1"/>
          </p:nvPr>
        </p:nvSpPr>
        <p:spPr>
          <a:xfrm>
            <a:off x="414337" y="1279544"/>
            <a:ext cx="8315325" cy="1312799"/>
          </a:xfrm>
          <a:noFill/>
        </p:spPr>
        <p:txBody>
          <a:bodyPr>
            <a:noAutofit/>
          </a:bodyPr>
          <a:lstStyle/>
          <a:p>
            <a:pPr indent="-285750" algn="just">
              <a:spcBef>
                <a:spcPts val="0"/>
              </a:spcBef>
              <a:spcAft>
                <a:spcPts val="600"/>
              </a:spcAft>
              <a:buClr>
                <a:srgbClr val="CD0000"/>
              </a:buClr>
              <a:buSzPct val="110000"/>
            </a:pPr>
            <a:r>
              <a:rPr lang="es-MX" sz="1400" b="1" dirty="0">
                <a:latin typeface="Century Gothic" panose="020B0502020202020204" pitchFamily="34" charset="0"/>
              </a:rPr>
              <a:t>Se han comprometido 2,150 mdp en 8 CKD’s</a:t>
            </a:r>
          </a:p>
          <a:p>
            <a:pPr indent="-285750" algn="just">
              <a:spcBef>
                <a:spcPts val="0"/>
              </a:spcBef>
              <a:spcAft>
                <a:spcPts val="600"/>
              </a:spcAft>
              <a:buClr>
                <a:srgbClr val="CD0000"/>
              </a:buClr>
              <a:buSzPct val="110000"/>
            </a:pPr>
            <a:r>
              <a:rPr lang="es-MX" sz="1400" dirty="0">
                <a:latin typeface="Century Gothic" panose="020B0502020202020204" pitchFamily="34" charset="0"/>
              </a:rPr>
              <a:t>En total, el monto comprometido en CKD’s es el </a:t>
            </a:r>
            <a:r>
              <a:rPr lang="es-MX" sz="1400" b="1" dirty="0">
                <a:latin typeface="Century Gothic" panose="020B0502020202020204" pitchFamily="34" charset="0"/>
              </a:rPr>
              <a:t>1.6% del Fanvit</a:t>
            </a:r>
          </a:p>
          <a:p>
            <a:pPr indent="-285750" algn="just">
              <a:spcBef>
                <a:spcPts val="0"/>
              </a:spcBef>
              <a:spcAft>
                <a:spcPts val="600"/>
              </a:spcAft>
              <a:buClr>
                <a:srgbClr val="CD0000"/>
              </a:buClr>
              <a:buSzPct val="110000"/>
            </a:pPr>
            <a:r>
              <a:rPr lang="es-MX" sz="1400" dirty="0">
                <a:latin typeface="Century Gothic" panose="020B0502020202020204" pitchFamily="34" charset="0"/>
              </a:rPr>
              <a:t>El </a:t>
            </a:r>
            <a:r>
              <a:rPr lang="es-MX" sz="1400" b="1" dirty="0">
                <a:latin typeface="Century Gothic" panose="020B0502020202020204" pitchFamily="34" charset="0"/>
              </a:rPr>
              <a:t>consumo es del 53% </a:t>
            </a:r>
            <a:r>
              <a:rPr lang="es-MX" sz="1400" dirty="0">
                <a:latin typeface="Century Gothic" panose="020B0502020202020204" pitchFamily="34" charset="0"/>
              </a:rPr>
              <a:t>del monto asignado para CKD’s* </a:t>
            </a:r>
          </a:p>
          <a:p>
            <a:pPr indent="-285750" algn="just">
              <a:spcBef>
                <a:spcPts val="0"/>
              </a:spcBef>
              <a:spcAft>
                <a:spcPts val="600"/>
              </a:spcAft>
              <a:buClr>
                <a:srgbClr val="CD0000"/>
              </a:buClr>
              <a:buSzPct val="110000"/>
            </a:pPr>
            <a:r>
              <a:rPr lang="es-MX" sz="1400" dirty="0">
                <a:latin typeface="Century Gothic" panose="020B0502020202020204" pitchFamily="34" charset="0"/>
              </a:rPr>
              <a:t>Actualmente se tiene participación en tres sectores: Bienes raíces, infraestructura y energía</a:t>
            </a:r>
          </a:p>
          <a:p>
            <a:pPr indent="-285750" algn="just">
              <a:spcBef>
                <a:spcPts val="0"/>
              </a:spcBef>
              <a:spcAft>
                <a:spcPts val="600"/>
              </a:spcAft>
              <a:buClr>
                <a:srgbClr val="CD0000"/>
              </a:buClr>
              <a:buSzPct val="110000"/>
            </a:pPr>
            <a:endParaRPr lang="es-MX" sz="1400" dirty="0">
              <a:latin typeface="Century Gothic" panose="020B0502020202020204" pitchFamily="34" charset="0"/>
            </a:endParaRPr>
          </a:p>
          <a:p>
            <a:pPr indent="-285750"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p:txBody>
      </p:sp>
      <p:sp>
        <p:nvSpPr>
          <p:cNvPr id="7" name="Rectángulo 6"/>
          <p:cNvSpPr/>
          <p:nvPr/>
        </p:nvSpPr>
        <p:spPr>
          <a:xfrm>
            <a:off x="247198" y="6403855"/>
            <a:ext cx="8563878" cy="369332"/>
          </a:xfrm>
          <a:prstGeom prst="rect">
            <a:avLst/>
          </a:prstGeom>
        </p:spPr>
        <p:txBody>
          <a:bodyPr wrap="square">
            <a:spAutoFit/>
          </a:bodyPr>
          <a:lstStyle/>
          <a:p>
            <a:pPr defTabSz="457200" eaLnBrk="0" fontAlgn="base" hangingPunct="0">
              <a:spcBef>
                <a:spcPct val="0"/>
              </a:spcBef>
              <a:spcAft>
                <a:spcPts val="600"/>
              </a:spcAft>
              <a:buClr>
                <a:srgbClr val="CD0000"/>
              </a:buClr>
              <a:buSzPct val="110000"/>
            </a:pPr>
            <a:r>
              <a:rPr lang="es-MX" sz="900" dirty="0">
                <a:solidFill>
                  <a:prstClr val="black"/>
                </a:solidFill>
                <a:latin typeface="Century Gothic" panose="020B0502020202020204" pitchFamily="34" charset="0"/>
              </a:rPr>
              <a:t>*Con base en los límites asignados por la Coordinación General de Riesgos se puede invertir el 3% del Fanvit en CKD’s, equivalente a </a:t>
            </a:r>
            <a:r>
              <a:rPr lang="es-MX" sz="900" b="1" dirty="0">
                <a:solidFill>
                  <a:prstClr val="black"/>
                </a:solidFill>
                <a:latin typeface="Century Gothic" panose="020B0502020202020204" pitchFamily="34" charset="0"/>
              </a:rPr>
              <a:t>4,048 </a:t>
            </a:r>
            <a:r>
              <a:rPr lang="es-MX" sz="900" b="1" dirty="0" err="1">
                <a:solidFill>
                  <a:prstClr val="black"/>
                </a:solidFill>
                <a:latin typeface="Century Gothic" panose="020B0502020202020204" pitchFamily="34" charset="0"/>
              </a:rPr>
              <a:t>mdp</a:t>
            </a:r>
            <a:r>
              <a:rPr lang="es-MX" sz="900" b="1" dirty="0">
                <a:solidFill>
                  <a:prstClr val="black"/>
                </a:solidFill>
                <a:latin typeface="Century Gothic" panose="020B0502020202020204" pitchFamily="34" charset="0"/>
              </a:rPr>
              <a:t> </a:t>
            </a:r>
            <a:r>
              <a:rPr lang="es-MX" sz="900" dirty="0">
                <a:solidFill>
                  <a:prstClr val="black"/>
                </a:solidFill>
                <a:latin typeface="Century Gothic" panose="020B0502020202020204" pitchFamily="34" charset="0"/>
              </a:rPr>
              <a:t>al 31 de mayo de 2018</a:t>
            </a:r>
          </a:p>
        </p:txBody>
      </p:sp>
      <p:sp>
        <p:nvSpPr>
          <p:cNvPr id="4" name="Rectángulo 3"/>
          <p:cNvSpPr/>
          <p:nvPr/>
        </p:nvSpPr>
        <p:spPr>
          <a:xfrm>
            <a:off x="1091780" y="3116651"/>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3" name="Rectángulo 12"/>
          <p:cNvSpPr/>
          <p:nvPr/>
        </p:nvSpPr>
        <p:spPr>
          <a:xfrm>
            <a:off x="2594274" y="3117684"/>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5" name="Rectángulo 14"/>
          <p:cNvSpPr/>
          <p:nvPr/>
        </p:nvSpPr>
        <p:spPr>
          <a:xfrm>
            <a:off x="1181620" y="5739178"/>
            <a:ext cx="1080745"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Bienes raíces</a:t>
            </a:r>
          </a:p>
        </p:txBody>
      </p:sp>
      <p:sp>
        <p:nvSpPr>
          <p:cNvPr id="19" name="Rectángulo 18"/>
          <p:cNvSpPr/>
          <p:nvPr/>
        </p:nvSpPr>
        <p:spPr>
          <a:xfrm>
            <a:off x="2885743" y="5594562"/>
            <a:ext cx="644728" cy="507831"/>
          </a:xfrm>
          <a:prstGeom prst="rect">
            <a:avLst/>
          </a:prstGeom>
        </p:spPr>
        <p:txBody>
          <a:bodyPr wrap="none">
            <a:spAutoFit/>
          </a:bodyPr>
          <a:lstStyle/>
          <a:p>
            <a:pPr algn="ctr"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Deuda</a:t>
            </a:r>
          </a:p>
          <a:p>
            <a:pPr algn="ctr"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y otros</a:t>
            </a:r>
          </a:p>
        </p:txBody>
      </p:sp>
      <p:sp>
        <p:nvSpPr>
          <p:cNvPr id="20" name="Rectángulo 19"/>
          <p:cNvSpPr/>
          <p:nvPr/>
        </p:nvSpPr>
        <p:spPr>
          <a:xfrm>
            <a:off x="1090633" y="4900561"/>
            <a:ext cx="1227600" cy="4680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Walton:         300</a:t>
            </a:r>
          </a:p>
        </p:txBody>
      </p:sp>
      <p:sp>
        <p:nvSpPr>
          <p:cNvPr id="21" name="Rectángulo 20"/>
          <p:cNvSpPr/>
          <p:nvPr/>
        </p:nvSpPr>
        <p:spPr>
          <a:xfrm>
            <a:off x="1089868" y="4547351"/>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PruMex:         200</a:t>
            </a:r>
          </a:p>
        </p:txBody>
      </p:sp>
      <p:cxnSp>
        <p:nvCxnSpPr>
          <p:cNvPr id="24" name="Conector recto 23"/>
          <p:cNvCxnSpPr/>
          <p:nvPr/>
        </p:nvCxnSpPr>
        <p:spPr>
          <a:xfrm>
            <a:off x="1108631" y="3857605"/>
            <a:ext cx="1205017" cy="0"/>
          </a:xfrm>
          <a:prstGeom prst="line">
            <a:avLst/>
          </a:prstGeom>
          <a:ln w="12700">
            <a:solidFill>
              <a:schemeClr val="accent1">
                <a:lumMod val="5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5" name="Conector recto 24"/>
          <p:cNvCxnSpPr/>
          <p:nvPr/>
        </p:nvCxnSpPr>
        <p:spPr>
          <a:xfrm>
            <a:off x="1091907" y="4548259"/>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0" name="Conector recto 29"/>
          <p:cNvCxnSpPr/>
          <p:nvPr/>
        </p:nvCxnSpPr>
        <p:spPr>
          <a:xfrm>
            <a:off x="1105589" y="4898433"/>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1" name="Rectángulo 30"/>
          <p:cNvSpPr/>
          <p:nvPr/>
        </p:nvSpPr>
        <p:spPr>
          <a:xfrm>
            <a:off x="1086470" y="4191334"/>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IGS:                200</a:t>
            </a:r>
          </a:p>
        </p:txBody>
      </p:sp>
      <p:sp>
        <p:nvSpPr>
          <p:cNvPr id="35" name="Rectángulo 34"/>
          <p:cNvSpPr/>
          <p:nvPr/>
        </p:nvSpPr>
        <p:spPr>
          <a:xfrm>
            <a:off x="1087076" y="3842164"/>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Alignmex</a:t>
            </a:r>
            <a:r>
              <a:rPr lang="es-MX" sz="1050" dirty="0">
                <a:solidFill>
                  <a:prstClr val="white"/>
                </a:solidFill>
                <a:latin typeface="Century Gothic" panose="020B0502020202020204" pitchFamily="34" charset="0"/>
              </a:rPr>
              <a:t>:     </a:t>
            </a:r>
            <a:r>
              <a:rPr lang="es-MX" sz="1000" dirty="0">
                <a:solidFill>
                  <a:prstClr val="white"/>
                </a:solidFill>
                <a:latin typeface="Century Gothic" panose="020B0502020202020204" pitchFamily="34" charset="0"/>
              </a:rPr>
              <a:t>200</a:t>
            </a:r>
          </a:p>
        </p:txBody>
      </p:sp>
      <p:cxnSp>
        <p:nvCxnSpPr>
          <p:cNvPr id="36" name="Conector recto 35"/>
          <p:cNvCxnSpPr/>
          <p:nvPr/>
        </p:nvCxnSpPr>
        <p:spPr>
          <a:xfrm>
            <a:off x="1097663" y="4208948"/>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0" name="Rectángulo 39"/>
          <p:cNvSpPr/>
          <p:nvPr/>
        </p:nvSpPr>
        <p:spPr>
          <a:xfrm>
            <a:off x="1094521" y="2662140"/>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1F497D"/>
                </a:solidFill>
                <a:latin typeface="Century Gothic" panose="020B0502020202020204" pitchFamily="34" charset="0"/>
              </a:rPr>
              <a:t>1,200 mdp</a:t>
            </a:r>
          </a:p>
        </p:txBody>
      </p:sp>
      <p:sp>
        <p:nvSpPr>
          <p:cNvPr id="34" name="Rectángulo 33"/>
          <p:cNvSpPr/>
          <p:nvPr/>
        </p:nvSpPr>
        <p:spPr>
          <a:xfrm>
            <a:off x="5590543" y="3109801"/>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39" name="Rectángulo 38"/>
          <p:cNvSpPr/>
          <p:nvPr/>
        </p:nvSpPr>
        <p:spPr>
          <a:xfrm>
            <a:off x="5598023" y="4719267"/>
            <a:ext cx="1227667" cy="591866"/>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prstClr val="white"/>
                </a:solidFill>
                <a:latin typeface="Century Gothic" panose="020B0502020202020204" pitchFamily="34" charset="0"/>
              </a:rPr>
              <a:t>GFI: 350</a:t>
            </a:r>
          </a:p>
        </p:txBody>
      </p:sp>
      <p:sp>
        <p:nvSpPr>
          <p:cNvPr id="42" name="Rectángulo 41"/>
          <p:cNvSpPr/>
          <p:nvPr/>
        </p:nvSpPr>
        <p:spPr>
          <a:xfrm>
            <a:off x="5636020" y="5703321"/>
            <a:ext cx="1165704"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Infraestructura</a:t>
            </a:r>
          </a:p>
        </p:txBody>
      </p:sp>
      <p:sp>
        <p:nvSpPr>
          <p:cNvPr id="45" name="Rectángulo 44"/>
          <p:cNvSpPr/>
          <p:nvPr/>
        </p:nvSpPr>
        <p:spPr>
          <a:xfrm>
            <a:off x="5594750" y="4283814"/>
            <a:ext cx="1227667" cy="432000"/>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prstClr val="white"/>
                </a:solidFill>
                <a:latin typeface="Century Gothic" panose="020B0502020202020204" pitchFamily="34" charset="0"/>
              </a:rPr>
              <a:t>EXI: 300</a:t>
            </a:r>
          </a:p>
        </p:txBody>
      </p:sp>
      <p:cxnSp>
        <p:nvCxnSpPr>
          <p:cNvPr id="46" name="Conector recto 45"/>
          <p:cNvCxnSpPr/>
          <p:nvPr/>
        </p:nvCxnSpPr>
        <p:spPr>
          <a:xfrm>
            <a:off x="5603376" y="4721154"/>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7" name="Rectángulo 46"/>
          <p:cNvSpPr/>
          <p:nvPr/>
        </p:nvSpPr>
        <p:spPr>
          <a:xfrm>
            <a:off x="5603376" y="2655290"/>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F79646"/>
                </a:solidFill>
                <a:latin typeface="Century Gothic" panose="020B0502020202020204" pitchFamily="34" charset="0"/>
              </a:rPr>
              <a:t>650 mdp</a:t>
            </a:r>
          </a:p>
        </p:txBody>
      </p:sp>
      <p:sp>
        <p:nvSpPr>
          <p:cNvPr id="50" name="Rectángulo 49"/>
          <p:cNvSpPr/>
          <p:nvPr/>
        </p:nvSpPr>
        <p:spPr>
          <a:xfrm>
            <a:off x="4091807" y="3116651"/>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1" name="Rectángulo 50"/>
          <p:cNvSpPr/>
          <p:nvPr/>
        </p:nvSpPr>
        <p:spPr>
          <a:xfrm>
            <a:off x="4081905" y="5739178"/>
            <a:ext cx="1249060"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Capital privado</a:t>
            </a:r>
          </a:p>
        </p:txBody>
      </p:sp>
      <p:sp>
        <p:nvSpPr>
          <p:cNvPr id="52" name="Rectángulo 51"/>
          <p:cNvSpPr/>
          <p:nvPr/>
        </p:nvSpPr>
        <p:spPr>
          <a:xfrm>
            <a:off x="7087050" y="3115738"/>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3" name="Rectángulo 52"/>
          <p:cNvSpPr/>
          <p:nvPr/>
        </p:nvSpPr>
        <p:spPr>
          <a:xfrm>
            <a:off x="7352069" y="5739178"/>
            <a:ext cx="697627"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Energía</a:t>
            </a:r>
          </a:p>
        </p:txBody>
      </p:sp>
      <p:sp>
        <p:nvSpPr>
          <p:cNvPr id="29" name="Rectángulo 28"/>
          <p:cNvSpPr/>
          <p:nvPr/>
        </p:nvSpPr>
        <p:spPr>
          <a:xfrm>
            <a:off x="1086470" y="3372036"/>
            <a:ext cx="1227667" cy="4680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900" dirty="0">
                <a:solidFill>
                  <a:prstClr val="white"/>
                </a:solidFill>
                <a:latin typeface="Century Gothic" panose="020B0502020202020204" pitchFamily="34" charset="0"/>
              </a:rPr>
              <a:t>Quiero casa:</a:t>
            </a:r>
            <a:r>
              <a:rPr lang="es-MX" sz="800" dirty="0">
                <a:solidFill>
                  <a:prstClr val="white"/>
                </a:solidFill>
                <a:latin typeface="Century Gothic" panose="020B0502020202020204" pitchFamily="34" charset="0"/>
              </a:rPr>
              <a:t>  </a:t>
            </a:r>
            <a:r>
              <a:rPr lang="es-MX" sz="900" dirty="0">
                <a:solidFill>
                  <a:prstClr val="white"/>
                </a:solidFill>
                <a:latin typeface="Century Gothic" panose="020B0502020202020204" pitchFamily="34" charset="0"/>
              </a:rPr>
              <a:t> </a:t>
            </a:r>
            <a:r>
              <a:rPr lang="es-MX" sz="1000" dirty="0">
                <a:solidFill>
                  <a:prstClr val="white"/>
                </a:solidFill>
                <a:latin typeface="Century Gothic" panose="020B0502020202020204" pitchFamily="34" charset="0"/>
              </a:rPr>
              <a:t>300</a:t>
            </a:r>
          </a:p>
        </p:txBody>
      </p:sp>
      <p:cxnSp>
        <p:nvCxnSpPr>
          <p:cNvPr id="32" name="Conector recto 31"/>
          <p:cNvCxnSpPr/>
          <p:nvPr/>
        </p:nvCxnSpPr>
        <p:spPr>
          <a:xfrm>
            <a:off x="1100936" y="3798034"/>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3" name="3 Marcador de número de diapositiva"/>
          <p:cNvSpPr>
            <a:spLocks noGrp="1"/>
          </p:cNvSpPr>
          <p:nvPr>
            <p:ph type="sldNum" sz="quarter" idx="12"/>
          </p:nvPr>
        </p:nvSpPr>
        <p:spPr>
          <a:xfrm>
            <a:off x="8586211" y="6495842"/>
            <a:ext cx="552298" cy="365125"/>
          </a:xfrm>
        </p:spPr>
        <p:txBody>
          <a:bodyPr/>
          <a:lstStyle/>
          <a:p>
            <a:pPr algn="ctr"/>
            <a:fld id="{05E83AA4-A00D-4AA0-8FE8-B93C9F3EC141}" type="slidenum">
              <a:rPr lang="es-ES" altLang="es-MX" smtClean="0">
                <a:latin typeface="Century Gothic" panose="020B0502020202020204" pitchFamily="34" charset="0"/>
              </a:rPr>
              <a:pPr algn="ctr"/>
              <a:t>49</a:t>
            </a:fld>
            <a:endParaRPr lang="es-ES" altLang="es-MX" dirty="0">
              <a:latin typeface="Century Gothic" panose="020B0502020202020204" pitchFamily="34" charset="0"/>
            </a:endParaRPr>
          </a:p>
        </p:txBody>
      </p:sp>
      <p:sp>
        <p:nvSpPr>
          <p:cNvPr id="37" name="Rectángulo 36">
            <a:extLst>
              <a:ext uri="{FF2B5EF4-FFF2-40B4-BE49-F238E27FC236}">
                <a16:creationId xmlns="" xmlns:a16="http://schemas.microsoft.com/office/drawing/2014/main" id="{D8D3B9F4-7013-4D7C-86FE-07775B28F3BB}"/>
              </a:ext>
            </a:extLst>
          </p:cNvPr>
          <p:cNvSpPr/>
          <p:nvPr/>
        </p:nvSpPr>
        <p:spPr>
          <a:xfrm>
            <a:off x="7079570" y="4843133"/>
            <a:ext cx="1227600" cy="468000"/>
          </a:xfrm>
          <a:prstGeom prst="rect">
            <a:avLst/>
          </a:prstGeom>
          <a:solidFill>
            <a:srgbClr val="00B05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err="1">
                <a:solidFill>
                  <a:prstClr val="white"/>
                </a:solidFill>
                <a:latin typeface="Century Gothic" panose="020B0502020202020204" pitchFamily="34" charset="0"/>
              </a:rPr>
              <a:t>Ainda</a:t>
            </a:r>
            <a:r>
              <a:rPr lang="es-MX" sz="1000" dirty="0">
                <a:solidFill>
                  <a:prstClr val="white"/>
                </a:solidFill>
                <a:latin typeface="Century Gothic" panose="020B0502020202020204" pitchFamily="34" charset="0"/>
              </a:rPr>
              <a:t>:         300</a:t>
            </a:r>
          </a:p>
        </p:txBody>
      </p:sp>
      <p:sp>
        <p:nvSpPr>
          <p:cNvPr id="38" name="Rectángulo 37">
            <a:extLst>
              <a:ext uri="{FF2B5EF4-FFF2-40B4-BE49-F238E27FC236}">
                <a16:creationId xmlns="" xmlns:a16="http://schemas.microsoft.com/office/drawing/2014/main" id="{43188DAB-11E1-456C-8844-77F83A43E1E1}"/>
              </a:ext>
            </a:extLst>
          </p:cNvPr>
          <p:cNvSpPr/>
          <p:nvPr/>
        </p:nvSpPr>
        <p:spPr>
          <a:xfrm>
            <a:off x="7062165" y="2655455"/>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00B050"/>
                </a:solidFill>
                <a:latin typeface="Century Gothic" panose="020B0502020202020204" pitchFamily="34" charset="0"/>
              </a:rPr>
              <a:t>300 mdp</a:t>
            </a:r>
          </a:p>
        </p:txBody>
      </p:sp>
    </p:spTree>
    <p:extLst>
      <p:ext uri="{BB962C8B-B14F-4D97-AF65-F5344CB8AC3E}">
        <p14:creationId xmlns:p14="http://schemas.microsoft.com/office/powerpoint/2010/main" val="3904766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88000"/>
            <a:ext cx="7547769" cy="980760"/>
          </a:xfrm>
        </p:spPr>
        <p:txBody>
          <a:bodyPr vert="horz" lIns="91440" tIns="45720" rIns="91440" bIns="45720" rtlCol="0" anchor="ctr">
            <a:normAutofit/>
          </a:bodyPr>
          <a:lstStyle/>
          <a:p>
            <a:r>
              <a:rPr lang="es-ES" sz="2000" b="1" dirty="0">
                <a:latin typeface="Century Gothic" panose="020B0502020202020204" pitchFamily="34" charset="0"/>
                <a:ea typeface="+mj-ea"/>
              </a:rPr>
              <a:t>Resumen de las características de </a:t>
            </a:r>
            <a:r>
              <a:rPr lang="es-ES" sz="2000" b="1" dirty="0" err="1">
                <a:latin typeface="Century Gothic" panose="020B0502020202020204" pitchFamily="34" charset="0"/>
                <a:ea typeface="+mj-ea"/>
              </a:rPr>
              <a:t>CKD’s</a:t>
            </a:r>
            <a:r>
              <a:rPr lang="es-ES" sz="2000" b="1" dirty="0">
                <a:latin typeface="Century Gothic" panose="020B0502020202020204" pitchFamily="34" charset="0"/>
                <a:ea typeface="+mj-ea"/>
              </a:rPr>
              <a:t> propios</a:t>
            </a:r>
            <a:endParaRPr lang="es-MX" sz="2000" b="1" dirty="0">
              <a:latin typeface="Century Gothic" panose="020B0502020202020204" pitchFamily="34" charset="0"/>
              <a:ea typeface="+mj-ea"/>
            </a:endParaRPr>
          </a:p>
        </p:txBody>
      </p:sp>
      <p:sp>
        <p:nvSpPr>
          <p:cNvPr id="6" name="Rectángulo 5"/>
          <p:cNvSpPr/>
          <p:nvPr/>
        </p:nvSpPr>
        <p:spPr>
          <a:xfrm>
            <a:off x="34888" y="6480812"/>
            <a:ext cx="8651912" cy="369332"/>
          </a:xfrm>
          <a:prstGeom prst="rect">
            <a:avLst/>
          </a:prstGeom>
        </p:spPr>
        <p:txBody>
          <a:bodyPr wrap="square">
            <a:spAutoFit/>
          </a:bodyPr>
          <a:lstStyle/>
          <a:p>
            <a:pPr defTabSz="457200" fontAlgn="base">
              <a:spcAft>
                <a:spcPts val="600"/>
              </a:spcAft>
              <a:buClr>
                <a:srgbClr val="CD0000"/>
              </a:buClr>
              <a:buSzPct val="110000"/>
            </a:pPr>
            <a:r>
              <a:rPr lang="es-MX" sz="900" dirty="0">
                <a:solidFill>
                  <a:prstClr val="black"/>
                </a:solidFill>
                <a:latin typeface="Century Gothic" panose="020B0502020202020204" pitchFamily="34" charset="0"/>
              </a:rPr>
              <a:t>Nota: Se toma el promedio del intervalo para fines comparativos cuando la comisión, el preferente o la TIR esperada estén dados por intervalo.   </a:t>
            </a:r>
            <a:br>
              <a:rPr lang="es-MX" sz="900" dirty="0">
                <a:solidFill>
                  <a:prstClr val="black"/>
                </a:solidFill>
                <a:latin typeface="Century Gothic" panose="020B0502020202020204" pitchFamily="34" charset="0"/>
              </a:rPr>
            </a:br>
            <a:r>
              <a:rPr lang="es-MX" sz="900" dirty="0">
                <a:solidFill>
                  <a:prstClr val="black"/>
                </a:solidFill>
                <a:latin typeface="Century Gothic" panose="020B0502020202020204" pitchFamily="34" charset="0"/>
              </a:rPr>
              <a:t>(I): Infraestructura, (E): Energía, (BR): Bienes raíces</a:t>
            </a:r>
          </a:p>
        </p:txBody>
      </p:sp>
      <p:graphicFrame>
        <p:nvGraphicFramePr>
          <p:cNvPr id="5" name="Tabla 4"/>
          <p:cNvGraphicFramePr>
            <a:graphicFrameLocks noGrp="1"/>
          </p:cNvGraphicFramePr>
          <p:nvPr>
            <p:extLst/>
          </p:nvPr>
        </p:nvGraphicFramePr>
        <p:xfrm>
          <a:off x="331436" y="1265613"/>
          <a:ext cx="8562398" cy="5224504"/>
        </p:xfrm>
        <a:graphic>
          <a:graphicData uri="http://schemas.openxmlformats.org/drawingml/2006/table">
            <a:tbl>
              <a:tblPr/>
              <a:tblGrid>
                <a:gridCol w="1482352">
                  <a:extLst>
                    <a:ext uri="{9D8B030D-6E8A-4147-A177-3AD203B41FA5}">
                      <a16:colId xmlns="" xmlns:a16="http://schemas.microsoft.com/office/drawing/2014/main" val="20000"/>
                    </a:ext>
                  </a:extLst>
                </a:gridCol>
                <a:gridCol w="456109">
                  <a:extLst>
                    <a:ext uri="{9D8B030D-6E8A-4147-A177-3AD203B41FA5}">
                      <a16:colId xmlns="" xmlns:a16="http://schemas.microsoft.com/office/drawing/2014/main" val="20001"/>
                    </a:ext>
                  </a:extLst>
                </a:gridCol>
                <a:gridCol w="735993">
                  <a:extLst>
                    <a:ext uri="{9D8B030D-6E8A-4147-A177-3AD203B41FA5}">
                      <a16:colId xmlns="" xmlns:a16="http://schemas.microsoft.com/office/drawing/2014/main" val="20002"/>
                    </a:ext>
                  </a:extLst>
                </a:gridCol>
                <a:gridCol w="735993">
                  <a:extLst>
                    <a:ext uri="{9D8B030D-6E8A-4147-A177-3AD203B41FA5}">
                      <a16:colId xmlns="" xmlns:a16="http://schemas.microsoft.com/office/drawing/2014/main" val="20003"/>
                    </a:ext>
                  </a:extLst>
                </a:gridCol>
                <a:gridCol w="735993">
                  <a:extLst>
                    <a:ext uri="{9D8B030D-6E8A-4147-A177-3AD203B41FA5}">
                      <a16:colId xmlns="" xmlns:a16="http://schemas.microsoft.com/office/drawing/2014/main" val="20004"/>
                    </a:ext>
                  </a:extLst>
                </a:gridCol>
                <a:gridCol w="735993">
                  <a:extLst>
                    <a:ext uri="{9D8B030D-6E8A-4147-A177-3AD203B41FA5}">
                      <a16:colId xmlns="" xmlns:a16="http://schemas.microsoft.com/office/drawing/2014/main" val="20005"/>
                    </a:ext>
                  </a:extLst>
                </a:gridCol>
                <a:gridCol w="735993">
                  <a:extLst>
                    <a:ext uri="{9D8B030D-6E8A-4147-A177-3AD203B41FA5}">
                      <a16:colId xmlns="" xmlns:a16="http://schemas.microsoft.com/office/drawing/2014/main" val="20006"/>
                    </a:ext>
                  </a:extLst>
                </a:gridCol>
                <a:gridCol w="735993">
                  <a:extLst>
                    <a:ext uri="{9D8B030D-6E8A-4147-A177-3AD203B41FA5}">
                      <a16:colId xmlns="" xmlns:a16="http://schemas.microsoft.com/office/drawing/2014/main" val="20007"/>
                    </a:ext>
                  </a:extLst>
                </a:gridCol>
                <a:gridCol w="735993">
                  <a:extLst>
                    <a:ext uri="{9D8B030D-6E8A-4147-A177-3AD203B41FA5}">
                      <a16:colId xmlns="" xmlns:a16="http://schemas.microsoft.com/office/drawing/2014/main" val="20008"/>
                    </a:ext>
                  </a:extLst>
                </a:gridCol>
                <a:gridCol w="735993">
                  <a:extLst>
                    <a:ext uri="{9D8B030D-6E8A-4147-A177-3AD203B41FA5}">
                      <a16:colId xmlns="" xmlns:a16="http://schemas.microsoft.com/office/drawing/2014/main" val="20009"/>
                    </a:ext>
                  </a:extLst>
                </a:gridCol>
                <a:gridCol w="735993">
                  <a:extLst>
                    <a:ext uri="{9D8B030D-6E8A-4147-A177-3AD203B41FA5}">
                      <a16:colId xmlns="" xmlns:a16="http://schemas.microsoft.com/office/drawing/2014/main" val="20010"/>
                    </a:ext>
                  </a:extLst>
                </a:gridCol>
              </a:tblGrid>
              <a:tr h="430649">
                <a:tc>
                  <a:txBody>
                    <a:bodyPr/>
                    <a:lstStyle/>
                    <a:p>
                      <a:pPr algn="ctr" fontAlgn="ctr"/>
                      <a:r>
                        <a:rPr lang="es-MX" sz="9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Sector</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Monto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Preferente</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Comisión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Tamaño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Coinversión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Tasa neta esp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Periodo inversión (años)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Plazo </a:t>
                      </a:r>
                      <a:br>
                        <a:rPr lang="es-MX" sz="900" b="1" i="0" u="none" strike="noStrike" dirty="0">
                          <a:solidFill>
                            <a:srgbClr val="FFFFFF"/>
                          </a:solidFill>
                          <a:effectLst/>
                          <a:latin typeface="Century Gothic" panose="020B0502020202020204" pitchFamily="34" charset="0"/>
                        </a:rPr>
                      </a:br>
                      <a:r>
                        <a:rPr lang="es-MX" sz="900" b="1" i="0" u="none" strike="noStrike" dirty="0">
                          <a:solidFill>
                            <a:srgbClr val="FFFFFF"/>
                          </a:solidFill>
                          <a:effectLst/>
                          <a:latin typeface="Century Gothic" panose="020B0502020202020204" pitchFamily="34" charset="0"/>
                        </a:rPr>
                        <a:t>(años)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Apalancam.</a:t>
                      </a:r>
                    </a:p>
                    <a:p>
                      <a:pPr algn="ctr" fontAlgn="ctr"/>
                      <a:r>
                        <a:rPr lang="es-MX" sz="900" b="1" i="0" u="none" strike="noStrike" dirty="0">
                          <a:solidFill>
                            <a:srgbClr val="FFFFFF"/>
                          </a:solidFill>
                          <a:effectLst/>
                          <a:latin typeface="Century Gothic" panose="020B0502020202020204" pitchFamily="34" charset="0"/>
                        </a:rPr>
                        <a:t>máx</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extLst>
                  <a:ext uri="{0D108BD9-81ED-4DB2-BD59-A6C34878D82A}">
                    <a16:rowId xmlns="" xmlns:a16="http://schemas.microsoft.com/office/drawing/2014/main" val="10000"/>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3,500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10001"/>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7,000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 xmlns:a16="http://schemas.microsoft.com/office/drawing/2014/main" val="10002"/>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4,422</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10003"/>
                  </a:ext>
                </a:extLst>
              </a:tr>
              <a:tr h="508949">
                <a:tc>
                  <a:txBody>
                    <a:bodyPr/>
                    <a:lstStyle/>
                    <a:p>
                      <a:pPr algn="ctr" fontAlgn="ctr"/>
                      <a:r>
                        <a:rPr lang="es-MX" sz="8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2,700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70%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 xmlns:a16="http://schemas.microsoft.com/office/drawing/2014/main" val="10004"/>
                  </a:ext>
                </a:extLst>
              </a:tr>
              <a:tr h="508949">
                <a:tc>
                  <a:txBody>
                    <a:bodyPr/>
                    <a:lstStyle/>
                    <a:p>
                      <a:pPr algn="ctr" fontAlgn="ctr"/>
                      <a:r>
                        <a:rPr lang="es-MX" sz="8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1.25%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2,000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10005"/>
                  </a:ext>
                </a:extLst>
              </a:tr>
              <a:tr h="60029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4,755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 xmlns:a16="http://schemas.microsoft.com/office/drawing/2014/main" val="10006"/>
                  </a:ext>
                </a:extLst>
              </a:tr>
              <a:tr h="528524">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10007"/>
                  </a:ext>
                </a:extLst>
              </a:tr>
              <a:tr h="60029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E,I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18.0%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10008"/>
                  </a:ext>
                </a:extLst>
              </a:tr>
              <a:tr h="143549">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9"/>
                  </a:ext>
                </a:extLst>
              </a:tr>
              <a:tr h="352348">
                <a:tc>
                  <a:txBody>
                    <a:bodyPr/>
                    <a:lstStyle/>
                    <a:p>
                      <a:pPr algn="ctr" fontAlgn="ctr"/>
                      <a:r>
                        <a:rPr lang="es-MX" sz="1200" b="1" i="0" u="none" strike="noStrike" dirty="0">
                          <a:solidFill>
                            <a:srgbClr val="203764"/>
                          </a:solidFill>
                          <a:effectLst/>
                          <a:latin typeface="Century Gothic" panose="020B0502020202020204" pitchFamily="34" charset="0"/>
                        </a:rPr>
                        <a:t>Promedio</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 </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269</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9.8%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4,172</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15.8%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11.9</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61%</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10010"/>
                  </a:ext>
                </a:extLst>
              </a:tr>
            </a:tbl>
          </a:graphicData>
        </a:graphic>
      </p:graphicFrame>
      <p:pic>
        <p:nvPicPr>
          <p:cNvPr id="9" name="Imagen 8"/>
          <p:cNvPicPr>
            <a:picLocks noChangeAspect="1"/>
          </p:cNvPicPr>
          <p:nvPr/>
        </p:nvPicPr>
        <p:blipFill>
          <a:blip r:embed="rId2"/>
          <a:stretch>
            <a:fillRect/>
          </a:stretch>
        </p:blipFill>
        <p:spPr>
          <a:xfrm>
            <a:off x="331436" y="1816861"/>
            <a:ext cx="1435173" cy="291455"/>
          </a:xfrm>
          <a:prstGeom prst="rect">
            <a:avLst/>
          </a:prstGeom>
        </p:spPr>
      </p:pic>
      <p:pic>
        <p:nvPicPr>
          <p:cNvPr id="10" name="Imagen 9"/>
          <p:cNvPicPr>
            <a:picLocks noChangeAspect="1"/>
          </p:cNvPicPr>
          <p:nvPr/>
        </p:nvPicPr>
        <p:blipFill rotWithShape="1">
          <a:blip r:embed="rId3"/>
          <a:srcRect l="8190" t="18518" r="6652" b="22223"/>
          <a:stretch/>
        </p:blipFill>
        <p:spPr>
          <a:xfrm>
            <a:off x="315041" y="2270190"/>
            <a:ext cx="1388208" cy="397815"/>
          </a:xfrm>
          <a:prstGeom prst="rect">
            <a:avLst/>
          </a:prstGeom>
        </p:spPr>
      </p:pic>
      <p:pic>
        <p:nvPicPr>
          <p:cNvPr id="11" name="Imagen 10"/>
          <p:cNvPicPr>
            <a:picLocks noChangeAspect="1"/>
          </p:cNvPicPr>
          <p:nvPr/>
        </p:nvPicPr>
        <p:blipFill rotWithShape="1">
          <a:blip r:embed="rId4"/>
          <a:srcRect l="4457" t="31276" r="6833" b="24398"/>
          <a:stretch/>
        </p:blipFill>
        <p:spPr>
          <a:xfrm>
            <a:off x="416113" y="2753333"/>
            <a:ext cx="1255604" cy="415771"/>
          </a:xfrm>
          <a:prstGeom prst="rect">
            <a:avLst/>
          </a:prstGeom>
        </p:spPr>
      </p:pic>
      <p:pic>
        <p:nvPicPr>
          <p:cNvPr id="13" name="Imagen 12"/>
          <p:cNvPicPr>
            <a:picLocks noChangeAspect="1"/>
          </p:cNvPicPr>
          <p:nvPr/>
        </p:nvPicPr>
        <p:blipFill rotWithShape="1">
          <a:blip r:embed="rId5"/>
          <a:srcRect l="-7750" t="3476" r="-1239" b="1909"/>
          <a:stretch/>
        </p:blipFill>
        <p:spPr>
          <a:xfrm>
            <a:off x="774561" y="3240608"/>
            <a:ext cx="538708" cy="474453"/>
          </a:xfrm>
          <a:prstGeom prst="rect">
            <a:avLst/>
          </a:prstGeom>
        </p:spPr>
      </p:pic>
      <p:pic>
        <p:nvPicPr>
          <p:cNvPr id="14" name="Imagen 13"/>
          <p:cNvPicPr>
            <a:picLocks noChangeAspect="1"/>
          </p:cNvPicPr>
          <p:nvPr/>
        </p:nvPicPr>
        <p:blipFill rotWithShape="1">
          <a:blip r:embed="rId6"/>
          <a:srcRect l="7313" t="1594"/>
          <a:stretch/>
        </p:blipFill>
        <p:spPr>
          <a:xfrm>
            <a:off x="420948" y="3838955"/>
            <a:ext cx="1245934" cy="298361"/>
          </a:xfrm>
          <a:prstGeom prst="rect">
            <a:avLst/>
          </a:prstGeom>
        </p:spPr>
      </p:pic>
      <p:pic>
        <p:nvPicPr>
          <p:cNvPr id="15" name="Imagen 14"/>
          <p:cNvPicPr>
            <a:picLocks noChangeAspect="1"/>
          </p:cNvPicPr>
          <p:nvPr/>
        </p:nvPicPr>
        <p:blipFill rotWithShape="1">
          <a:blip r:embed="rId7"/>
          <a:srcRect l="4981"/>
          <a:stretch/>
        </p:blipFill>
        <p:spPr>
          <a:xfrm>
            <a:off x="669582" y="4396419"/>
            <a:ext cx="748665" cy="330130"/>
          </a:xfrm>
          <a:prstGeom prst="rect">
            <a:avLst/>
          </a:prstGeom>
        </p:spPr>
      </p:pic>
      <p:pic>
        <p:nvPicPr>
          <p:cNvPr id="16" name="Imagen 15"/>
          <p:cNvPicPr>
            <a:picLocks noChangeAspect="1"/>
          </p:cNvPicPr>
          <p:nvPr/>
        </p:nvPicPr>
        <p:blipFill rotWithShape="1">
          <a:blip r:embed="rId8"/>
          <a:srcRect r="56743"/>
          <a:stretch/>
        </p:blipFill>
        <p:spPr>
          <a:xfrm>
            <a:off x="390353" y="4878684"/>
            <a:ext cx="1297042" cy="435110"/>
          </a:xfrm>
          <a:prstGeom prst="rect">
            <a:avLst/>
          </a:prstGeom>
        </p:spPr>
      </p:pic>
      <p:pic>
        <p:nvPicPr>
          <p:cNvPr id="17" name="Imagen 16" descr="Resultado de imagen para ainda"/>
          <p:cNvPicPr>
            <a:picLocks noChangeAspect="1" noChangeArrowheads="1"/>
          </p:cNvPicPr>
          <p:nvPr/>
        </p:nvPicPr>
        <p:blipFill rotWithShape="1">
          <a:blip r:embed="rId9">
            <a:extLst>
              <a:ext uri="{28A0092B-C50C-407E-A947-70E740481C1C}">
                <a14:useLocalDpi xmlns:a14="http://schemas.microsoft.com/office/drawing/2010/main" val="0"/>
              </a:ext>
            </a:extLst>
          </a:blip>
          <a:srcRect t="23577" b="37078"/>
          <a:stretch/>
        </p:blipFill>
        <p:spPr bwMode="auto">
          <a:xfrm>
            <a:off x="443502" y="5396786"/>
            <a:ext cx="1259747" cy="493124"/>
          </a:xfrm>
          <a:prstGeom prst="rect">
            <a:avLst/>
          </a:prstGeom>
          <a:noFill/>
          <a:extLst>
            <a:ext uri="{909E8E84-426E-40DD-AFC4-6F175D3DCCD1}">
              <a14:hiddenFill xmlns:a14="http://schemas.microsoft.com/office/drawing/2010/main">
                <a:solidFill>
                  <a:srgbClr val="FFFFFF"/>
                </a:solidFill>
              </a14:hiddenFill>
            </a:ext>
          </a:extLst>
        </p:spPr>
      </p:pic>
      <p:sp>
        <p:nvSpPr>
          <p:cNvPr id="19" name="3 Marcador de número de diapositiva"/>
          <p:cNvSpPr>
            <a:spLocks noGrp="1"/>
          </p:cNvSpPr>
          <p:nvPr>
            <p:ph type="sldNum" sz="quarter" idx="12"/>
          </p:nvPr>
        </p:nvSpPr>
        <p:spPr>
          <a:xfrm>
            <a:off x="8492946" y="6480812"/>
            <a:ext cx="552298" cy="365125"/>
          </a:xfrm>
        </p:spPr>
        <p:txBody>
          <a:bodyPr/>
          <a:lstStyle/>
          <a:p>
            <a:pPr algn="ctr"/>
            <a:fld id="{05E83AA4-A00D-4AA0-8FE8-B93C9F3EC141}" type="slidenum">
              <a:rPr lang="es-ES" altLang="es-MX" smtClean="0">
                <a:latin typeface="Century Gothic" panose="020B0502020202020204" pitchFamily="34" charset="0"/>
              </a:rPr>
              <a:pPr algn="ctr"/>
              <a:t>50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6413984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n-US" sz="2000" b="1" dirty="0">
                <a:latin typeface="Century Gothic" panose="020B0502020202020204" pitchFamily="34" charset="0"/>
              </a:rPr>
              <a:t>CKD’s</a:t>
            </a:r>
            <a:endParaRPr lang="es-MX" sz="2000" b="1" dirty="0">
              <a:latin typeface="Century Gothic" panose="020B0502020202020204" pitchFamily="34" charset="0"/>
            </a:endParaRPr>
          </a:p>
        </p:txBody>
      </p:sp>
      <p:sp>
        <p:nvSpPr>
          <p:cNvPr id="24" name="23 CuadroTexto"/>
          <p:cNvSpPr txBox="1"/>
          <p:nvPr/>
        </p:nvSpPr>
        <p:spPr>
          <a:xfrm>
            <a:off x="394666" y="908720"/>
            <a:ext cx="2188420"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Comparación TIR: 2018</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6" name="CuadroTexto 5">
            <a:extLst>
              <a:ext uri="{FF2B5EF4-FFF2-40B4-BE49-F238E27FC236}">
                <a16:creationId xmlns="" xmlns:a16="http://schemas.microsoft.com/office/drawing/2014/main" id="{CA3A3F68-3F00-46B5-BF0D-D54B386A390A}"/>
              </a:ext>
            </a:extLst>
          </p:cNvPr>
          <p:cNvSpPr txBox="1"/>
          <p:nvPr/>
        </p:nvSpPr>
        <p:spPr>
          <a:xfrm>
            <a:off x="532641" y="5185546"/>
            <a:ext cx="7067128" cy="246221"/>
          </a:xfrm>
          <a:prstGeom prst="rect">
            <a:avLst/>
          </a:prstGeom>
          <a:noFill/>
        </p:spPr>
        <p:txBody>
          <a:bodyPr wrap="square" rtlCol="0">
            <a:spAutoFit/>
          </a:bodyPr>
          <a:lstStyle/>
          <a:p>
            <a:r>
              <a:rPr lang="es-MX" sz="1000" dirty="0">
                <a:solidFill>
                  <a:schemeClr val="tx1">
                    <a:lumMod val="65000"/>
                    <a:lumOff val="35000"/>
                  </a:schemeClr>
                </a:solidFill>
                <a:latin typeface="Century Gothic" panose="020B0502020202020204" pitchFamily="34" charset="0"/>
              </a:rPr>
              <a:t>*Trimestre en curso: datos correspondientes al 31 de mayo de 2018.</a:t>
            </a:r>
          </a:p>
        </p:txBody>
      </p:sp>
      <p:pic>
        <p:nvPicPr>
          <p:cNvPr id="4" name="Imagen 3">
            <a:extLst>
              <a:ext uri="{FF2B5EF4-FFF2-40B4-BE49-F238E27FC236}">
                <a16:creationId xmlns="" xmlns:a16="http://schemas.microsoft.com/office/drawing/2014/main" id="{BE3F2A12-74BC-4473-AC0A-619A1BE8182D}"/>
              </a:ext>
            </a:extLst>
          </p:cNvPr>
          <p:cNvPicPr>
            <a:picLocks noChangeAspect="1"/>
          </p:cNvPicPr>
          <p:nvPr/>
        </p:nvPicPr>
        <p:blipFill>
          <a:blip r:embed="rId2"/>
          <a:stretch>
            <a:fillRect/>
          </a:stretch>
        </p:blipFill>
        <p:spPr>
          <a:xfrm>
            <a:off x="465988" y="1633572"/>
            <a:ext cx="8212024" cy="3590855"/>
          </a:xfrm>
          <a:prstGeom prst="rect">
            <a:avLst/>
          </a:prstGeom>
        </p:spPr>
      </p:pic>
      <p:sp>
        <p:nvSpPr>
          <p:cNvPr id="7" name="3 Marcador de número de diapositiva"/>
          <p:cNvSpPr>
            <a:spLocks noGrp="1"/>
          </p:cNvSpPr>
          <p:nvPr>
            <p:ph type="sldNum" sz="quarter" idx="12"/>
          </p:nvPr>
        </p:nvSpPr>
        <p:spPr>
          <a:xfrm>
            <a:off x="8492946" y="6480812"/>
            <a:ext cx="552298" cy="365125"/>
          </a:xfrm>
        </p:spPr>
        <p:txBody>
          <a:bodyPr/>
          <a:lstStyle/>
          <a:p>
            <a:pPr algn="ctr"/>
            <a:fld id="{05E83AA4-A00D-4AA0-8FE8-B93C9F3EC141}" type="slidenum">
              <a:rPr lang="es-ES" altLang="es-MX" smtClean="0">
                <a:latin typeface="Century Gothic" panose="020B0502020202020204" pitchFamily="34" charset="0"/>
              </a:rPr>
              <a:pPr algn="ctr"/>
              <a:t>51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121370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 xmlns:a16="http://schemas.microsoft.com/office/drawing/2014/main" id="{A09016A4-42AB-4D4C-A983-383B3F60CCD0}"/>
              </a:ext>
            </a:extLst>
          </p:cNvPr>
          <p:cNvSpPr>
            <a:spLocks noGrp="1"/>
          </p:cNvSpPr>
          <p:nvPr>
            <p:ph type="title"/>
          </p:nvPr>
        </p:nvSpPr>
        <p:spPr>
          <a:xfrm>
            <a:off x="251520" y="274638"/>
            <a:ext cx="7488832" cy="943022"/>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mayo de 2018</a:t>
            </a:r>
            <a:endParaRPr lang="en-US" sz="1400" b="1" dirty="0">
              <a:latin typeface="Century Gothic" panose="020B0502020202020204" pitchFamily="34" charset="0"/>
            </a:endParaRPr>
          </a:p>
        </p:txBody>
      </p:sp>
      <p:sp>
        <p:nvSpPr>
          <p:cNvPr id="8" name="4 Marcador de número de diapositiva"/>
          <p:cNvSpPr>
            <a:spLocks noGrp="1"/>
          </p:cNvSpPr>
          <p:nvPr>
            <p:ph type="sldNum" sz="quarter" idx="12"/>
          </p:nvPr>
        </p:nvSpPr>
        <p:spPr>
          <a:xfrm>
            <a:off x="6553200" y="6376243"/>
            <a:ext cx="2133600" cy="365125"/>
          </a:xfrm>
        </p:spPr>
        <p:txBody>
          <a:bodyPr/>
          <a:lstStyle/>
          <a:p>
            <a:fld id="{05E83AA4-A00D-4AA0-8FE8-B93C9F3EC141}" type="slidenum">
              <a:rPr lang="es-ES" altLang="es-MX" smtClean="0">
                <a:latin typeface="Century Gothic" panose="020B0502020202020204" pitchFamily="34" charset="0"/>
              </a:rPr>
              <a:pPr/>
              <a:t>52</a:t>
            </a:fld>
            <a:endParaRPr lang="es-ES" altLang="es-MX" dirty="0">
              <a:latin typeface="Century Gothic" panose="020B0502020202020204" pitchFamily="34" charset="0"/>
            </a:endParaRPr>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1124744"/>
            <a:ext cx="5286375" cy="535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7724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 xmlns:a16="http://schemas.microsoft.com/office/drawing/2014/main" id="{A09016A4-42AB-4D4C-A983-383B3F60CCD0}"/>
              </a:ext>
            </a:extLst>
          </p:cNvPr>
          <p:cNvSpPr>
            <a:spLocks noGrp="1"/>
          </p:cNvSpPr>
          <p:nvPr>
            <p:ph type="title"/>
          </p:nvPr>
        </p:nvSpPr>
        <p:spPr>
          <a:xfrm>
            <a:off x="251520" y="274638"/>
            <a:ext cx="7488832" cy="943022"/>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mayo de 2018</a:t>
            </a:r>
            <a:endParaRPr lang="en-US" sz="1400" b="1" dirty="0">
              <a:latin typeface="Century Gothic" panose="020B0502020202020204" pitchFamily="34" charset="0"/>
            </a:endParaRPr>
          </a:p>
        </p:txBody>
      </p:sp>
      <p:sp>
        <p:nvSpPr>
          <p:cNvPr id="5" name="4 Marcador de número de diapositiva"/>
          <p:cNvSpPr>
            <a:spLocks noGrp="1"/>
          </p:cNvSpPr>
          <p:nvPr>
            <p:ph type="sldNum" sz="quarter" idx="12"/>
          </p:nvPr>
        </p:nvSpPr>
        <p:spPr>
          <a:xfrm>
            <a:off x="6553200" y="6356350"/>
            <a:ext cx="2133600" cy="365125"/>
          </a:xfrm>
        </p:spPr>
        <p:txBody>
          <a:bodyPr/>
          <a:lstStyle/>
          <a:p>
            <a:fld id="{05E83AA4-A00D-4AA0-8FE8-B93C9F3EC141}" type="slidenum">
              <a:rPr lang="es-ES" altLang="es-MX" smtClean="0">
                <a:latin typeface="Century Gothic" panose="020B0502020202020204" pitchFamily="34" charset="0"/>
              </a:rPr>
              <a:pPr/>
              <a:t>53</a:t>
            </a:fld>
            <a:endParaRPr lang="es-ES" altLang="es-MX" dirty="0">
              <a:latin typeface="Century Gothic" panose="020B0502020202020204"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8813" y="1423988"/>
            <a:ext cx="5286375" cy="401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10782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 xmlns:a16="http://schemas.microsoft.com/office/drawing/2014/main" id="{A09016A4-42AB-4D4C-A983-383B3F60CCD0}"/>
              </a:ext>
            </a:extLst>
          </p:cNvPr>
          <p:cNvSpPr>
            <a:spLocks noGrp="1"/>
          </p:cNvSpPr>
          <p:nvPr>
            <p:ph type="title"/>
          </p:nvPr>
        </p:nvSpPr>
        <p:spPr>
          <a:xfrm>
            <a:off x="251520" y="274638"/>
            <a:ext cx="7488832" cy="943022"/>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mayo de 2018</a:t>
            </a:r>
            <a:endParaRPr lang="en-US" sz="1400" b="1" dirty="0">
              <a:latin typeface="Century Gothic" panose="020B0502020202020204" pitchFamily="34" charset="0"/>
            </a:endParaRPr>
          </a:p>
        </p:txBody>
      </p:sp>
      <p:sp>
        <p:nvSpPr>
          <p:cNvPr id="5" name="4 Marcador de número de diapositiva"/>
          <p:cNvSpPr>
            <a:spLocks noGrp="1"/>
          </p:cNvSpPr>
          <p:nvPr>
            <p:ph type="sldNum" sz="quarter" idx="12"/>
          </p:nvPr>
        </p:nvSpPr>
        <p:spPr>
          <a:xfrm>
            <a:off x="6553200" y="6356350"/>
            <a:ext cx="2133600" cy="365125"/>
          </a:xfrm>
        </p:spPr>
        <p:txBody>
          <a:bodyPr/>
          <a:lstStyle/>
          <a:p>
            <a:fld id="{05E83AA4-A00D-4AA0-8FE8-B93C9F3EC141}" type="slidenum">
              <a:rPr lang="es-ES" altLang="es-MX" smtClean="0">
                <a:latin typeface="Century Gothic" panose="020B0502020202020204" pitchFamily="34" charset="0"/>
              </a:rPr>
              <a:pPr/>
              <a:t>54</a:t>
            </a:fld>
            <a:endParaRPr lang="es-ES" altLang="es-MX" dirty="0">
              <a:latin typeface="Century Gothic" panose="020B0502020202020204" pitchFamily="34" charset="0"/>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8813" y="1128713"/>
            <a:ext cx="5286375" cy="460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74384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 xmlns:a16="http://schemas.microsoft.com/office/drawing/2014/main" id="{A09016A4-42AB-4D4C-A983-383B3F60CCD0}"/>
              </a:ext>
            </a:extLst>
          </p:cNvPr>
          <p:cNvSpPr>
            <a:spLocks noGrp="1"/>
          </p:cNvSpPr>
          <p:nvPr>
            <p:ph type="title"/>
          </p:nvPr>
        </p:nvSpPr>
        <p:spPr>
          <a:xfrm>
            <a:off x="251520" y="274638"/>
            <a:ext cx="7488832" cy="943022"/>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mayo de 2018</a:t>
            </a:r>
            <a:endParaRPr lang="en-US" sz="1400" b="1" dirty="0">
              <a:latin typeface="Century Gothic" panose="020B0502020202020204" pitchFamily="34" charset="0"/>
            </a:endParaRPr>
          </a:p>
        </p:txBody>
      </p:sp>
      <p:sp>
        <p:nvSpPr>
          <p:cNvPr id="5" name="4 Marcador de número de diapositiva"/>
          <p:cNvSpPr>
            <a:spLocks noGrp="1"/>
          </p:cNvSpPr>
          <p:nvPr>
            <p:ph type="sldNum" sz="quarter" idx="12"/>
          </p:nvPr>
        </p:nvSpPr>
        <p:spPr>
          <a:xfrm>
            <a:off x="6553200" y="6356350"/>
            <a:ext cx="2133600" cy="365125"/>
          </a:xfrm>
        </p:spPr>
        <p:txBody>
          <a:bodyPr/>
          <a:lstStyle/>
          <a:p>
            <a:fld id="{05E83AA4-A00D-4AA0-8FE8-B93C9F3EC141}" type="slidenum">
              <a:rPr lang="es-ES" altLang="es-MX" smtClean="0">
                <a:latin typeface="Century Gothic" panose="020B0502020202020204" pitchFamily="34" charset="0"/>
              </a:rPr>
              <a:pPr/>
              <a:t>55</a:t>
            </a:fld>
            <a:endParaRPr lang="es-ES" altLang="es-MX" dirty="0">
              <a:latin typeface="Century Gothic" panose="020B0502020202020204" pitchFamily="34" charset="0"/>
            </a:endParaRP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8813" y="1223963"/>
            <a:ext cx="5286375" cy="441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67784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 xmlns:a16="http://schemas.microsoft.com/office/drawing/2014/main" id="{A09016A4-42AB-4D4C-A983-383B3F60CCD0}"/>
              </a:ext>
            </a:extLst>
          </p:cNvPr>
          <p:cNvSpPr>
            <a:spLocks noGrp="1"/>
          </p:cNvSpPr>
          <p:nvPr>
            <p:ph type="title"/>
          </p:nvPr>
        </p:nvSpPr>
        <p:spPr>
          <a:xfrm>
            <a:off x="251520" y="274638"/>
            <a:ext cx="7488832" cy="943022"/>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mayo de 2018</a:t>
            </a:r>
            <a:endParaRPr lang="en-US" sz="1400" b="1" dirty="0">
              <a:latin typeface="Century Gothic" panose="020B0502020202020204" pitchFamily="34" charset="0"/>
            </a:endParaRPr>
          </a:p>
        </p:txBody>
      </p:sp>
      <p:sp>
        <p:nvSpPr>
          <p:cNvPr id="5" name="4 Marcador de número de diapositiva"/>
          <p:cNvSpPr>
            <a:spLocks noGrp="1"/>
          </p:cNvSpPr>
          <p:nvPr>
            <p:ph type="sldNum" sz="quarter" idx="12"/>
          </p:nvPr>
        </p:nvSpPr>
        <p:spPr>
          <a:xfrm>
            <a:off x="6553200" y="6356350"/>
            <a:ext cx="2133600" cy="365125"/>
          </a:xfrm>
        </p:spPr>
        <p:txBody>
          <a:bodyPr/>
          <a:lstStyle/>
          <a:p>
            <a:fld id="{05E83AA4-A00D-4AA0-8FE8-B93C9F3EC141}" type="slidenum">
              <a:rPr lang="es-ES" altLang="es-MX" smtClean="0">
                <a:latin typeface="Century Gothic" panose="020B0502020202020204" pitchFamily="34" charset="0"/>
              </a:rPr>
              <a:pPr/>
              <a:t>56</a:t>
            </a:fld>
            <a:endParaRPr lang="es-ES" altLang="es-MX" dirty="0">
              <a:latin typeface="Century Gothic" panose="020B0502020202020204" pitchFamily="34" charset="0"/>
            </a:endParaRPr>
          </a:p>
        </p:txBody>
      </p:sp>
      <p:pic>
        <p:nvPicPr>
          <p:cNvPr id="512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8813" y="1604963"/>
            <a:ext cx="5286375" cy="364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4270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 xmlns:a16="http://schemas.microsoft.com/office/drawing/2014/main" id="{A09016A4-42AB-4D4C-A983-383B3F60CCD0}"/>
              </a:ext>
            </a:extLst>
          </p:cNvPr>
          <p:cNvSpPr>
            <a:spLocks noGrp="1"/>
          </p:cNvSpPr>
          <p:nvPr>
            <p:ph type="title"/>
          </p:nvPr>
        </p:nvSpPr>
        <p:spPr>
          <a:xfrm>
            <a:off x="251520" y="274638"/>
            <a:ext cx="7488832" cy="943022"/>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mayo de 2018</a:t>
            </a:r>
            <a:endParaRPr lang="en-US" sz="1400" b="1" dirty="0">
              <a:latin typeface="Century Gothic" panose="020B0502020202020204" pitchFamily="34" charset="0"/>
            </a:endParaRPr>
          </a:p>
        </p:txBody>
      </p:sp>
      <p:sp>
        <p:nvSpPr>
          <p:cNvPr id="5" name="4 Marcador de número de diapositiva"/>
          <p:cNvSpPr>
            <a:spLocks noGrp="1"/>
          </p:cNvSpPr>
          <p:nvPr>
            <p:ph type="sldNum" sz="quarter" idx="12"/>
          </p:nvPr>
        </p:nvSpPr>
        <p:spPr>
          <a:xfrm>
            <a:off x="6553200" y="6356350"/>
            <a:ext cx="2133600" cy="365125"/>
          </a:xfrm>
        </p:spPr>
        <p:txBody>
          <a:bodyPr/>
          <a:lstStyle/>
          <a:p>
            <a:fld id="{05E83AA4-A00D-4AA0-8FE8-B93C9F3EC141}" type="slidenum">
              <a:rPr lang="es-ES" altLang="es-MX" smtClean="0">
                <a:latin typeface="Century Gothic" panose="020B0502020202020204" pitchFamily="34" charset="0"/>
              </a:rPr>
              <a:pPr/>
              <a:t>57</a:t>
            </a:fld>
            <a:endParaRPr lang="es-ES" altLang="es-MX" dirty="0">
              <a:latin typeface="Century Gothic" panose="020B0502020202020204" pitchFamily="34"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8725" y="908720"/>
            <a:ext cx="5286375" cy="572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06272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 xmlns:a16="http://schemas.microsoft.com/office/drawing/2014/main" id="{A09016A4-42AB-4D4C-A983-383B3F60CCD0}"/>
              </a:ext>
            </a:extLst>
          </p:cNvPr>
          <p:cNvSpPr>
            <a:spLocks noGrp="1"/>
          </p:cNvSpPr>
          <p:nvPr>
            <p:ph type="title"/>
          </p:nvPr>
        </p:nvSpPr>
        <p:spPr>
          <a:xfrm>
            <a:off x="251520" y="274638"/>
            <a:ext cx="7488832" cy="943022"/>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mayo de 2018</a:t>
            </a:r>
            <a:endParaRPr lang="en-US" sz="1400" b="1" dirty="0">
              <a:latin typeface="Century Gothic" panose="020B0502020202020204" pitchFamily="34" charset="0"/>
            </a:endParaRPr>
          </a:p>
        </p:txBody>
      </p:sp>
      <p:sp>
        <p:nvSpPr>
          <p:cNvPr id="5" name="4 Marcador de número de diapositiva"/>
          <p:cNvSpPr>
            <a:spLocks noGrp="1"/>
          </p:cNvSpPr>
          <p:nvPr>
            <p:ph type="sldNum" sz="quarter" idx="12"/>
          </p:nvPr>
        </p:nvSpPr>
        <p:spPr>
          <a:xfrm>
            <a:off x="6553200" y="6356350"/>
            <a:ext cx="2133600" cy="365125"/>
          </a:xfrm>
        </p:spPr>
        <p:txBody>
          <a:bodyPr/>
          <a:lstStyle/>
          <a:p>
            <a:fld id="{05E83AA4-A00D-4AA0-8FE8-B93C9F3EC141}" type="slidenum">
              <a:rPr lang="es-ES" altLang="es-MX" smtClean="0">
                <a:latin typeface="Century Gothic" panose="020B0502020202020204" pitchFamily="34" charset="0"/>
              </a:rPr>
              <a:pPr/>
              <a:t>58</a:t>
            </a:fld>
            <a:endParaRPr lang="es-ES" altLang="es-MX" dirty="0">
              <a:latin typeface="Century Gothic" panose="020B0502020202020204" pitchFamily="34" charset="0"/>
            </a:endParaRPr>
          </a:p>
        </p:txBody>
      </p:sp>
      <p:pic>
        <p:nvPicPr>
          <p:cNvPr id="716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8813" y="1042988"/>
            <a:ext cx="5286375" cy="477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1428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899591" y="2369672"/>
            <a:ext cx="7946695" cy="41532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dirty="0"/>
          </a:p>
        </p:txBody>
      </p:sp>
      <p:sp>
        <p:nvSpPr>
          <p:cNvPr id="7" name="1 Título"/>
          <p:cNvSpPr txBox="1">
            <a:spLocks/>
          </p:cNvSpPr>
          <p:nvPr/>
        </p:nvSpPr>
        <p:spPr bwMode="auto">
          <a:xfrm>
            <a:off x="232470" y="393421"/>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65638" y="1901820"/>
            <a:ext cx="7980649"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Informe y estrategia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resultado contable de inversión </a:t>
            </a:r>
            <a:r>
              <a:rPr lang="es-MX" sz="1600" dirty="0" smtClean="0">
                <a:solidFill>
                  <a:prstClr val="black"/>
                </a:solidFill>
                <a:latin typeface="Century Gothic" panose="020B0502020202020204" pitchFamily="34" charset="0"/>
              </a:rPr>
              <a:t>mayo 2018</a:t>
            </a: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Presentación y propuesta de </a:t>
            </a:r>
            <a:r>
              <a:rPr lang="es-MX" sz="1600" dirty="0" err="1" smtClean="0">
                <a:solidFill>
                  <a:prstClr val="black"/>
                </a:solidFill>
                <a:latin typeface="Century Gothic" panose="020B0502020202020204" pitchFamily="34" charset="0"/>
              </a:rPr>
              <a:t>CKD</a:t>
            </a:r>
            <a:r>
              <a:rPr lang="es-MX" sz="1600" dirty="0" smtClean="0">
                <a:solidFill>
                  <a:prstClr val="black"/>
                </a:solidFill>
                <a:latin typeface="Century Gothic" panose="020B0502020202020204" pitchFamily="34" charset="0"/>
              </a:rPr>
              <a:t> </a:t>
            </a:r>
            <a:r>
              <a:rPr lang="es-MX" sz="1600" dirty="0" err="1" smtClean="0">
                <a:solidFill>
                  <a:prstClr val="black"/>
                </a:solidFill>
                <a:latin typeface="Century Gothic" panose="020B0502020202020204" pitchFamily="34" charset="0"/>
              </a:rPr>
              <a:t>Inmobilia</a:t>
            </a: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entorno económico nacional e internacional</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a:t>
            </a:r>
            <a:r>
              <a:rPr lang="es-MX" sz="1600" dirty="0" smtClean="0">
                <a:solidFill>
                  <a:prstClr val="black"/>
                </a:solidFill>
                <a:latin typeface="Century Gothic" panose="020B0502020202020204" pitchFamily="34" charset="0"/>
              </a:rPr>
              <a:t>FINVIT</a:t>
            </a:r>
          </a:p>
          <a:p>
            <a:pPr marL="1657350" lvl="3"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Propuesta de modificaciones al Marco de Gestión del Fanvit y a sus Anexos 1, 2, 3, 4, 5, 6, 7 y 8 y las Bases de Funcionamiento del Comité de Inversiones.</a:t>
            </a: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11" name="10 Rectángulo"/>
          <p:cNvSpPr/>
          <p:nvPr/>
        </p:nvSpPr>
        <p:spPr>
          <a:xfrm>
            <a:off x="232470" y="851862"/>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046</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Junio </a:t>
            </a:r>
            <a:r>
              <a:rPr lang="es-MX" sz="1400" b="1" dirty="0">
                <a:latin typeface="Century Gothic" panose="020B0502020202020204" pitchFamily="34" charset="0"/>
                <a:ea typeface="Myriad Pro"/>
                <a:cs typeface="Myriad Pro"/>
              </a:rPr>
              <a:t>2018</a:t>
            </a:r>
          </a:p>
        </p:txBody>
      </p:sp>
      <p:sp>
        <p:nvSpPr>
          <p:cNvPr id="10" name="3 Marcador de número de diapositiva"/>
          <p:cNvSpPr txBox="1">
            <a:spLocks/>
          </p:cNvSpPr>
          <p:nvPr/>
        </p:nvSpPr>
        <p:spPr>
          <a:xfrm>
            <a:off x="8492946" y="6480812"/>
            <a:ext cx="552298"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defTabSz="457200" rtl="0" eaLnBrk="1" fontAlgn="base" hangingPunct="1">
              <a:spcBef>
                <a:spcPct val="0"/>
              </a:spcBef>
              <a:spcAft>
                <a:spcPct val="0"/>
              </a:spcAft>
              <a:defRPr sz="1200" kern="1200">
                <a:solidFill>
                  <a:srgbClr val="898989"/>
                </a:solidFill>
                <a:latin typeface="Myriad Pro"/>
                <a:ea typeface="Myriad Pro"/>
                <a:cs typeface="Myriad Pro"/>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algn="ctr"/>
            <a:fld id="{05E83AA4-A00D-4AA0-8FE8-B93C9F3EC141}" type="slidenum">
              <a:rPr lang="es-ES" altLang="es-MX" smtClean="0">
                <a:latin typeface="Century Gothic" panose="020B0502020202020204" pitchFamily="34" charset="0"/>
              </a:rPr>
              <a:pPr algn="ctr"/>
              <a:t>59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818004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A02B030-2CC7-4537-B982-8C22B2EBDB66}"/>
              </a:ext>
            </a:extLst>
          </p:cNvPr>
          <p:cNvSpPr>
            <a:spLocks noGrp="1"/>
          </p:cNvSpPr>
          <p:nvPr>
            <p:ph type="title"/>
          </p:nvPr>
        </p:nvSpPr>
        <p:spPr>
          <a:xfrm>
            <a:off x="323528" y="268536"/>
            <a:ext cx="7416824" cy="922114"/>
          </a:xfrm>
        </p:spPr>
        <p:txBody>
          <a:bodyPr/>
          <a:lstStyle/>
          <a:p>
            <a:r>
              <a:rPr lang="es-MX" sz="2000" b="1" dirty="0">
                <a:latin typeface="Century Gothic" panose="020B0502020202020204" pitchFamily="34" charset="0"/>
              </a:rPr>
              <a:t>Resultado contable de inversión 2018</a:t>
            </a:r>
            <a:r>
              <a:rPr lang="es-MX" sz="4400" b="1" dirty="0">
                <a:latin typeface="Century Gothic" panose="020B0502020202020204" pitchFamily="34" charset="0"/>
              </a:rPr>
              <a:t/>
            </a:r>
            <a:br>
              <a:rPr lang="es-MX" sz="4400" b="1" dirty="0">
                <a:latin typeface="Century Gothic" panose="020B0502020202020204" pitchFamily="34" charset="0"/>
              </a:rPr>
            </a:br>
            <a:r>
              <a:rPr lang="es-MX" sz="1400" b="1" dirty="0">
                <a:latin typeface="Century Gothic" panose="020B0502020202020204" pitchFamily="34" charset="0"/>
              </a:rPr>
              <a:t>(cifras al 31 de mayo de 2018 en </a:t>
            </a:r>
            <a:r>
              <a:rPr lang="es-MX" sz="1400" b="1" dirty="0" err="1">
                <a:latin typeface="Century Gothic" panose="020B0502020202020204" pitchFamily="34" charset="0"/>
              </a:rPr>
              <a:t>mdp</a:t>
            </a:r>
            <a:r>
              <a:rPr lang="es-MX" sz="1400" b="1" dirty="0">
                <a:latin typeface="Century Gothic" panose="020B0502020202020204" pitchFamily="34" charset="0"/>
              </a:rPr>
              <a:t>)</a:t>
            </a:r>
            <a:endParaRPr lang="es-MX" sz="1400" dirty="0"/>
          </a:p>
        </p:txBody>
      </p:sp>
      <p:sp>
        <p:nvSpPr>
          <p:cNvPr id="4" name="Marcador de número de diapositiva 3">
            <a:extLst>
              <a:ext uri="{FF2B5EF4-FFF2-40B4-BE49-F238E27FC236}">
                <a16:creationId xmlns:a16="http://schemas.microsoft.com/office/drawing/2014/main" xmlns="" id="{63EC0693-FF08-479A-84FC-67388ED64A27}"/>
              </a:ext>
            </a:extLst>
          </p:cNvPr>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60</a:t>
            </a:fld>
            <a:endParaRPr lang="es-ES" altLang="es-MX" dirty="0">
              <a:latin typeface="Century Gothic" panose="020B0502020202020204" pitchFamily="34" charset="0"/>
            </a:endParaRPr>
          </a:p>
        </p:txBody>
      </p:sp>
      <p:sp>
        <p:nvSpPr>
          <p:cNvPr id="15" name="CuadroTexto 14">
            <a:extLst>
              <a:ext uri="{FF2B5EF4-FFF2-40B4-BE49-F238E27FC236}">
                <a16:creationId xmlns:a16="http://schemas.microsoft.com/office/drawing/2014/main" xmlns="" id="{7EC0FC4D-7F64-4888-9EF0-AF62D1B524DA}"/>
              </a:ext>
            </a:extLst>
          </p:cNvPr>
          <p:cNvSpPr txBox="1"/>
          <p:nvPr/>
        </p:nvSpPr>
        <p:spPr>
          <a:xfrm>
            <a:off x="827584" y="6093296"/>
            <a:ext cx="7560840" cy="246221"/>
          </a:xfrm>
          <a:prstGeom prst="rect">
            <a:avLst/>
          </a:prstGeom>
          <a:noFill/>
        </p:spPr>
        <p:txBody>
          <a:bodyPr wrap="square" rtlCol="0">
            <a:spAutoFit/>
          </a:bodyPr>
          <a:lstStyle/>
          <a:p>
            <a:pPr>
              <a:spcAft>
                <a:spcPts val="600"/>
              </a:spcAft>
              <a:buClr>
                <a:srgbClr val="CD0000"/>
              </a:buClr>
              <a:buSzPct val="110000"/>
            </a:pPr>
            <a:r>
              <a:rPr lang="es-MX" sz="1000" dirty="0">
                <a:latin typeface="Century Gothic" panose="020B0502020202020204" pitchFamily="34" charset="0"/>
              </a:rPr>
              <a:t>Fuente:</a:t>
            </a:r>
            <a:r>
              <a:rPr lang="es-MX" sz="1000" dirty="0">
                <a:solidFill>
                  <a:prstClr val="black"/>
                </a:solidFill>
                <a:latin typeface="Century Gothic" panose="020B0502020202020204" pitchFamily="34" charset="0"/>
              </a:rPr>
              <a:t> Elaborado por </a:t>
            </a:r>
            <a:r>
              <a:rPr lang="es-MX" sz="1000" dirty="0">
                <a:latin typeface="Century Gothic" panose="020B0502020202020204" pitchFamily="34" charset="0"/>
              </a:rPr>
              <a:t>la Gerencia Sr. de Coordinación de Inversiones del Infonavit con datos al 31 de mayo de 2018</a:t>
            </a:r>
          </a:p>
        </p:txBody>
      </p:sp>
      <p:pic>
        <p:nvPicPr>
          <p:cNvPr id="6" name="Marcador de contenido 5">
            <a:extLst>
              <a:ext uri="{FF2B5EF4-FFF2-40B4-BE49-F238E27FC236}">
                <a16:creationId xmlns:a16="http://schemas.microsoft.com/office/drawing/2014/main" xmlns="" id="{ACE70E7A-14A5-4D47-8C19-EC496EFE04EA}"/>
              </a:ext>
            </a:extLst>
          </p:cNvPr>
          <p:cNvPicPr>
            <a:picLocks noGrp="1" noChangeAspect="1"/>
          </p:cNvPicPr>
          <p:nvPr>
            <p:ph idx="1"/>
          </p:nvPr>
        </p:nvPicPr>
        <p:blipFill>
          <a:blip r:embed="rId2"/>
          <a:stretch>
            <a:fillRect/>
          </a:stretch>
        </p:blipFill>
        <p:spPr>
          <a:xfrm>
            <a:off x="971600" y="2132856"/>
            <a:ext cx="7128792" cy="3173794"/>
          </a:xfrm>
          <a:prstGeom prst="rect">
            <a:avLst/>
          </a:prstGeom>
        </p:spPr>
      </p:pic>
    </p:spTree>
    <p:extLst>
      <p:ext uri="{BB962C8B-B14F-4D97-AF65-F5344CB8AC3E}">
        <p14:creationId xmlns:p14="http://schemas.microsoft.com/office/powerpoint/2010/main" val="19598728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A02B030-2CC7-4537-B982-8C22B2EBDB66}"/>
              </a:ext>
            </a:extLst>
          </p:cNvPr>
          <p:cNvSpPr>
            <a:spLocks noGrp="1"/>
          </p:cNvSpPr>
          <p:nvPr>
            <p:ph type="title"/>
          </p:nvPr>
        </p:nvSpPr>
        <p:spPr>
          <a:xfrm>
            <a:off x="323528" y="268536"/>
            <a:ext cx="7416824" cy="922114"/>
          </a:xfrm>
        </p:spPr>
        <p:txBody>
          <a:bodyPr/>
          <a:lstStyle/>
          <a:p>
            <a:r>
              <a:rPr lang="es-MX" sz="2000" b="1" dirty="0">
                <a:latin typeface="Century Gothic" panose="020B0502020202020204" pitchFamily="34" charset="0"/>
              </a:rPr>
              <a:t>Resultado contable de inversión 2018</a:t>
            </a:r>
            <a:r>
              <a:rPr lang="es-MX" sz="4400" b="1" dirty="0">
                <a:latin typeface="Century Gothic" panose="020B0502020202020204" pitchFamily="34" charset="0"/>
              </a:rPr>
              <a:t/>
            </a:r>
            <a:br>
              <a:rPr lang="es-MX" sz="4400" b="1" dirty="0">
                <a:latin typeface="Century Gothic" panose="020B0502020202020204" pitchFamily="34" charset="0"/>
              </a:rPr>
            </a:br>
            <a:r>
              <a:rPr lang="es-MX" sz="1400" b="1" dirty="0">
                <a:latin typeface="Century Gothic" panose="020B0502020202020204" pitchFamily="34" charset="0"/>
              </a:rPr>
              <a:t>(cifras al 31 de mayo de 2018 en </a:t>
            </a:r>
            <a:r>
              <a:rPr lang="es-MX" sz="1400" b="1" dirty="0" err="1">
                <a:latin typeface="Century Gothic" panose="020B0502020202020204" pitchFamily="34" charset="0"/>
              </a:rPr>
              <a:t>mdp</a:t>
            </a:r>
            <a:r>
              <a:rPr lang="es-MX" sz="1400" b="1" dirty="0">
                <a:latin typeface="Century Gothic" panose="020B0502020202020204" pitchFamily="34" charset="0"/>
              </a:rPr>
              <a:t>)</a:t>
            </a:r>
            <a:endParaRPr lang="es-MX" sz="1400" dirty="0"/>
          </a:p>
        </p:txBody>
      </p:sp>
      <p:sp>
        <p:nvSpPr>
          <p:cNvPr id="4" name="Marcador de número de diapositiva 3">
            <a:extLst>
              <a:ext uri="{FF2B5EF4-FFF2-40B4-BE49-F238E27FC236}">
                <a16:creationId xmlns:a16="http://schemas.microsoft.com/office/drawing/2014/main" xmlns="" id="{63EC0693-FF08-479A-84FC-67388ED64A27}"/>
              </a:ext>
            </a:extLst>
          </p:cNvPr>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61</a:t>
            </a:fld>
            <a:endParaRPr lang="es-ES" altLang="es-MX" dirty="0">
              <a:latin typeface="Century Gothic" panose="020B0502020202020204" pitchFamily="34" charset="0"/>
            </a:endParaRPr>
          </a:p>
        </p:txBody>
      </p:sp>
      <p:sp>
        <p:nvSpPr>
          <p:cNvPr id="15" name="CuadroTexto 14">
            <a:extLst>
              <a:ext uri="{FF2B5EF4-FFF2-40B4-BE49-F238E27FC236}">
                <a16:creationId xmlns:a16="http://schemas.microsoft.com/office/drawing/2014/main" xmlns="" id="{7EC0FC4D-7F64-4888-9EF0-AF62D1B524DA}"/>
              </a:ext>
            </a:extLst>
          </p:cNvPr>
          <p:cNvSpPr txBox="1"/>
          <p:nvPr/>
        </p:nvSpPr>
        <p:spPr>
          <a:xfrm>
            <a:off x="827584" y="6093296"/>
            <a:ext cx="7560840" cy="246221"/>
          </a:xfrm>
          <a:prstGeom prst="rect">
            <a:avLst/>
          </a:prstGeom>
          <a:noFill/>
        </p:spPr>
        <p:txBody>
          <a:bodyPr wrap="square" rtlCol="0">
            <a:spAutoFit/>
          </a:bodyPr>
          <a:lstStyle/>
          <a:p>
            <a:pPr>
              <a:spcAft>
                <a:spcPts val="600"/>
              </a:spcAft>
              <a:buClr>
                <a:srgbClr val="CD0000"/>
              </a:buClr>
              <a:buSzPct val="110000"/>
            </a:pPr>
            <a:r>
              <a:rPr lang="es-MX" sz="1000" dirty="0">
                <a:latin typeface="Century Gothic" panose="020B0502020202020204" pitchFamily="34" charset="0"/>
              </a:rPr>
              <a:t>Fuente:</a:t>
            </a:r>
            <a:r>
              <a:rPr lang="es-MX" sz="1000" dirty="0">
                <a:solidFill>
                  <a:prstClr val="black"/>
                </a:solidFill>
                <a:latin typeface="Century Gothic" panose="020B0502020202020204" pitchFamily="34" charset="0"/>
              </a:rPr>
              <a:t> Elaborado por </a:t>
            </a:r>
            <a:r>
              <a:rPr lang="es-MX" sz="1000" dirty="0">
                <a:latin typeface="Century Gothic" panose="020B0502020202020204" pitchFamily="34" charset="0"/>
              </a:rPr>
              <a:t>la Gerencia Sr. de Coordinación de Inversiones del Infonavit con datos al 31 de mayo de 2018</a:t>
            </a:r>
          </a:p>
        </p:txBody>
      </p:sp>
      <p:pic>
        <p:nvPicPr>
          <p:cNvPr id="7" name="Marcador de contenido 6">
            <a:extLst>
              <a:ext uri="{FF2B5EF4-FFF2-40B4-BE49-F238E27FC236}">
                <a16:creationId xmlns:a16="http://schemas.microsoft.com/office/drawing/2014/main" xmlns="" id="{BAAF01CC-A836-4408-AC28-E2027A0C5E29}"/>
              </a:ext>
            </a:extLst>
          </p:cNvPr>
          <p:cNvPicPr>
            <a:picLocks noGrp="1" noChangeAspect="1"/>
          </p:cNvPicPr>
          <p:nvPr>
            <p:ph idx="1"/>
          </p:nvPr>
        </p:nvPicPr>
        <p:blipFill>
          <a:blip r:embed="rId2"/>
          <a:stretch>
            <a:fillRect/>
          </a:stretch>
        </p:blipFill>
        <p:spPr>
          <a:xfrm>
            <a:off x="521791" y="1556792"/>
            <a:ext cx="7267163" cy="4104456"/>
          </a:xfrm>
          <a:prstGeom prst="rect">
            <a:avLst/>
          </a:prstGeom>
        </p:spPr>
      </p:pic>
    </p:spTree>
    <p:extLst>
      <p:ext uri="{BB962C8B-B14F-4D97-AF65-F5344CB8AC3E}">
        <p14:creationId xmlns:p14="http://schemas.microsoft.com/office/powerpoint/2010/main" val="13036535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899591" y="2848157"/>
            <a:ext cx="7946695" cy="41532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dirty="0"/>
          </a:p>
        </p:txBody>
      </p:sp>
      <p:sp>
        <p:nvSpPr>
          <p:cNvPr id="7" name="1 Título"/>
          <p:cNvSpPr txBox="1">
            <a:spLocks/>
          </p:cNvSpPr>
          <p:nvPr/>
        </p:nvSpPr>
        <p:spPr bwMode="auto">
          <a:xfrm>
            <a:off x="232470" y="393421"/>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65638" y="1901820"/>
            <a:ext cx="7980649"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Informe y estrategia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resultado contable de inversión </a:t>
            </a:r>
            <a:r>
              <a:rPr lang="es-MX" sz="1600" dirty="0" smtClean="0">
                <a:solidFill>
                  <a:prstClr val="black"/>
                </a:solidFill>
                <a:latin typeface="Century Gothic" panose="020B0502020202020204" pitchFamily="34" charset="0"/>
              </a:rPr>
              <a:t>mayo 2018</a:t>
            </a: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Presentación y propuesta de </a:t>
            </a:r>
            <a:r>
              <a:rPr lang="es-MX" sz="1600" dirty="0" err="1" smtClean="0">
                <a:solidFill>
                  <a:prstClr val="black"/>
                </a:solidFill>
                <a:latin typeface="Century Gothic" panose="020B0502020202020204" pitchFamily="34" charset="0"/>
              </a:rPr>
              <a:t>CKD</a:t>
            </a:r>
            <a:r>
              <a:rPr lang="es-MX" sz="1600" dirty="0" smtClean="0">
                <a:solidFill>
                  <a:prstClr val="black"/>
                </a:solidFill>
                <a:latin typeface="Century Gothic" panose="020B0502020202020204" pitchFamily="34" charset="0"/>
              </a:rPr>
              <a:t> </a:t>
            </a:r>
            <a:r>
              <a:rPr lang="es-MX" sz="1600" dirty="0" err="1" smtClean="0">
                <a:solidFill>
                  <a:prstClr val="black"/>
                </a:solidFill>
                <a:latin typeface="Century Gothic" panose="020B0502020202020204" pitchFamily="34" charset="0"/>
              </a:rPr>
              <a:t>Inmobilia</a:t>
            </a: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entorno económico nacional e internacional</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a:t>
            </a:r>
            <a:r>
              <a:rPr lang="es-MX" sz="1600" dirty="0" smtClean="0">
                <a:solidFill>
                  <a:prstClr val="black"/>
                </a:solidFill>
                <a:latin typeface="Century Gothic" panose="020B0502020202020204" pitchFamily="34" charset="0"/>
              </a:rPr>
              <a:t>FINVIT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Propuesta de modificaciones al Marco de Gestión del Fanvit y a sus Anexos 1, 2, 3, 4, 5, 6, 7 y 8 y las Bases de Funcionamiento del Comité de Inversiones.</a:t>
            </a: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293989" y="6205813"/>
            <a:ext cx="552298" cy="365125"/>
          </a:xfrm>
        </p:spPr>
        <p:txBody>
          <a:bodyPr/>
          <a:lstStyle/>
          <a:p>
            <a:pPr algn="ctr"/>
            <a:fld id="{05E83AA4-A00D-4AA0-8FE8-B93C9F3EC141}" type="slidenum">
              <a:rPr lang="es-ES" altLang="es-MX" smtClean="0">
                <a:latin typeface="Century Gothic" panose="020B0502020202020204" pitchFamily="34" charset="0"/>
              </a:rPr>
              <a:pPr algn="ctr"/>
              <a:t>62</a:t>
            </a:fld>
            <a:endParaRPr lang="es-ES" altLang="es-MX" dirty="0">
              <a:latin typeface="Century Gothic" panose="020B0502020202020204" pitchFamily="34" charset="0"/>
            </a:endParaRPr>
          </a:p>
        </p:txBody>
      </p:sp>
      <p:sp>
        <p:nvSpPr>
          <p:cNvPr id="11" name="10 Rectángulo"/>
          <p:cNvSpPr/>
          <p:nvPr/>
        </p:nvSpPr>
        <p:spPr>
          <a:xfrm>
            <a:off x="232470" y="851862"/>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046</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Junio </a:t>
            </a:r>
            <a:r>
              <a:rPr lang="es-MX" sz="1400" b="1" dirty="0">
                <a:latin typeface="Century Gothic" panose="020B0502020202020204" pitchFamily="34" charset="0"/>
                <a:ea typeface="Myriad Pro"/>
                <a:cs typeface="Myriad Pro"/>
              </a:rPr>
              <a:t>2018</a:t>
            </a:r>
          </a:p>
        </p:txBody>
      </p:sp>
    </p:spTree>
    <p:extLst>
      <p:ext uri="{BB962C8B-B14F-4D97-AF65-F5344CB8AC3E}">
        <p14:creationId xmlns:p14="http://schemas.microsoft.com/office/powerpoint/2010/main" val="818004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189900"/>
            <a:ext cx="9144000" cy="631524"/>
          </a:xfrm>
        </p:spPr>
        <p:txBody>
          <a:bodyPr vert="horz" lIns="91440" tIns="45720" rIns="91440" bIns="45720" rtlCol="0" anchor="ctr">
            <a:noAutofit/>
          </a:bodyPr>
          <a:lstStyle/>
          <a:p>
            <a:pPr algn="ctr"/>
            <a:r>
              <a:rPr lang="es-ES" sz="2000" b="1" dirty="0">
                <a:solidFill>
                  <a:srgbClr val="C00000"/>
                </a:solidFill>
                <a:latin typeface="Century Gothic" pitchFamily="34" charset="0"/>
                <a:ea typeface="+mj-ea"/>
              </a:rPr>
              <a:t>Exposición interna del CKD</a:t>
            </a:r>
            <a:endParaRPr lang="es-MX" sz="2000" b="1" dirty="0">
              <a:solidFill>
                <a:srgbClr val="C00000"/>
              </a:solidFill>
              <a:latin typeface="Century Gothic" pitchFamily="34" charset="0"/>
              <a:ea typeface="+mj-ea"/>
            </a:endParaRPr>
          </a:p>
        </p:txBody>
      </p:sp>
      <p:sp>
        <p:nvSpPr>
          <p:cNvPr id="3" name="2 Marcador de número de diapositiva"/>
          <p:cNvSpPr>
            <a:spLocks noGrp="1"/>
          </p:cNvSpPr>
          <p:nvPr>
            <p:ph type="sldNum" sz="quarter" idx="12"/>
          </p:nvPr>
        </p:nvSpPr>
        <p:spPr>
          <a:xfrm>
            <a:off x="8220074" y="6356350"/>
            <a:ext cx="466725"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63</a:t>
            </a:fld>
            <a:endParaRPr lang="es-ES" altLang="es-MX" dirty="0">
              <a:latin typeface="Century Gothic" panose="020B0502020202020204" pitchFamily="34" charset="0"/>
            </a:endParaRPr>
          </a:p>
        </p:txBody>
      </p:sp>
      <p:pic>
        <p:nvPicPr>
          <p:cNvPr id="4" name="Imagen 3">
            <a:extLst>
              <a:ext uri="{FF2B5EF4-FFF2-40B4-BE49-F238E27FC236}">
                <a16:creationId xmlns:a16="http://schemas.microsoft.com/office/drawing/2014/main" xmlns="" id="{D445A832-8AD9-4267-85C0-57B672705833}"/>
              </a:ext>
            </a:extLst>
          </p:cNvPr>
          <p:cNvPicPr>
            <a:picLocks noChangeAspect="1"/>
          </p:cNvPicPr>
          <p:nvPr/>
        </p:nvPicPr>
        <p:blipFill>
          <a:blip r:embed="rId2"/>
          <a:stretch>
            <a:fillRect/>
          </a:stretch>
        </p:blipFill>
        <p:spPr>
          <a:xfrm>
            <a:off x="1958370" y="2821424"/>
            <a:ext cx="5227259" cy="1439683"/>
          </a:xfrm>
          <a:prstGeom prst="rect">
            <a:avLst/>
          </a:prstGeom>
        </p:spPr>
      </p:pic>
    </p:spTree>
    <p:extLst>
      <p:ext uri="{BB962C8B-B14F-4D97-AF65-F5344CB8AC3E}">
        <p14:creationId xmlns:p14="http://schemas.microsoft.com/office/powerpoint/2010/main" val="25421818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596352" cy="908752"/>
          </a:xfrm>
        </p:spPr>
        <p:txBody>
          <a:bodyPr>
            <a:normAutofit/>
          </a:bodyPr>
          <a:lstStyle/>
          <a:p>
            <a:r>
              <a:rPr lang="es-MX" sz="2000" b="1" dirty="0">
                <a:latin typeface="Century Gothic" pitchFamily="34" charset="0"/>
              </a:rPr>
              <a:t>Estructura del CKD </a:t>
            </a:r>
            <a:r>
              <a:rPr lang="es-MX" sz="2000" b="1" dirty="0" err="1">
                <a:latin typeface="Century Gothic" pitchFamily="34" charset="0"/>
              </a:rPr>
              <a:t>Inmobilia</a:t>
            </a:r>
            <a:endParaRPr lang="es-MX" sz="2000" b="1" dirty="0">
              <a:latin typeface="Century Gothic" pitchFamily="34" charset="0"/>
            </a:endParaRPr>
          </a:p>
        </p:txBody>
      </p:sp>
      <p:sp>
        <p:nvSpPr>
          <p:cNvPr id="3" name="2 Marcador de contenido"/>
          <p:cNvSpPr>
            <a:spLocks noGrp="1"/>
          </p:cNvSpPr>
          <p:nvPr>
            <p:ph idx="1"/>
          </p:nvPr>
        </p:nvSpPr>
        <p:spPr>
          <a:xfrm>
            <a:off x="384371" y="1248389"/>
            <a:ext cx="8341001" cy="871683"/>
          </a:xfrm>
        </p:spPr>
        <p:txBody>
          <a:bodyPr vert="horz" lIns="91440" tIns="45720" rIns="91440" bIns="45720" rtlCol="0">
            <a:noAutofit/>
          </a:bodyPr>
          <a:lstStyle/>
          <a:p>
            <a:pPr marL="180975" indent="-180975" algn="just">
              <a:spcBef>
                <a:spcPts val="0"/>
              </a:spcBef>
              <a:spcAft>
                <a:spcPts val="600"/>
              </a:spcAft>
              <a:buClr>
                <a:srgbClr val="CD0000"/>
              </a:buClr>
              <a:buSzPct val="110000"/>
            </a:pPr>
            <a:r>
              <a:rPr lang="es-ES" altLang="es-MX" sz="1200" kern="0" dirty="0">
                <a:latin typeface="Century Gothic" panose="020B0502020202020204" pitchFamily="34" charset="0"/>
                <a:cs typeface="Arial" pitchFamily="34" charset="0"/>
              </a:rPr>
              <a:t>Grupo </a:t>
            </a:r>
            <a:r>
              <a:rPr lang="es-ES" altLang="es-MX" sz="1200" kern="0" dirty="0" err="1">
                <a:latin typeface="Century Gothic" panose="020B0502020202020204" pitchFamily="34" charset="0"/>
                <a:cs typeface="Arial" pitchFamily="34" charset="0"/>
              </a:rPr>
              <a:t>Inmobilia</a:t>
            </a:r>
            <a:r>
              <a:rPr lang="es-ES" altLang="es-MX" sz="1200" kern="0" dirty="0">
                <a:latin typeface="Century Gothic" panose="020B0502020202020204" pitchFamily="34" charset="0"/>
                <a:cs typeface="Arial" pitchFamily="34" charset="0"/>
              </a:rPr>
              <a:t> fue constituido hace más de 27 años, especializándose en el desarrollo y comercialización de proyectos inmobiliarios.   Las características del CKD se mencionan a continuación:</a:t>
            </a:r>
          </a:p>
          <a:p>
            <a:pPr marL="180975" indent="-180975" algn="just">
              <a:spcBef>
                <a:spcPts val="0"/>
              </a:spcBef>
              <a:spcAft>
                <a:spcPts val="600"/>
              </a:spcAft>
              <a:buClr>
                <a:srgbClr val="CD0000"/>
              </a:buClr>
              <a:buSzPct val="110000"/>
              <a:buFont typeface="Arial" pitchFamily="34" charset="0"/>
            </a:pPr>
            <a:endParaRPr lang="es-ES" sz="1200" kern="0" dirty="0">
              <a:solidFill>
                <a:srgbClr val="000000"/>
              </a:solidFill>
              <a:latin typeface="Arial" pitchFamily="34" charset="0"/>
              <a:cs typeface="Arial" pitchFamily="34" charset="0"/>
            </a:endParaRPr>
          </a:p>
          <a:p>
            <a:pPr marL="0" indent="0" algn="just">
              <a:spcBef>
                <a:spcPts val="0"/>
              </a:spcBef>
              <a:spcAft>
                <a:spcPts val="600"/>
              </a:spcAft>
              <a:buClr>
                <a:srgbClr val="CD0000"/>
              </a:buClr>
              <a:buSzPct val="110000"/>
              <a:buNone/>
            </a:pPr>
            <a:endParaRPr lang="es-ES" sz="1200" kern="0" dirty="0">
              <a:solidFill>
                <a:srgbClr val="000000"/>
              </a:solidFill>
              <a:latin typeface="Arial" pitchFamily="34" charset="0"/>
              <a:cs typeface="Arial" pitchFamily="34" charset="0"/>
            </a:endParaRPr>
          </a:p>
        </p:txBody>
      </p:sp>
      <p:sp>
        <p:nvSpPr>
          <p:cNvPr id="5" name="Rectángulo 4"/>
          <p:cNvSpPr/>
          <p:nvPr/>
        </p:nvSpPr>
        <p:spPr>
          <a:xfrm>
            <a:off x="896647" y="1893170"/>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100" dirty="0">
                <a:latin typeface="Century Gothic" panose="020B0502020202020204" pitchFamily="34" charset="0"/>
              </a:rPr>
              <a:t>Monto máximo</a:t>
            </a:r>
          </a:p>
        </p:txBody>
      </p:sp>
      <p:sp>
        <p:nvSpPr>
          <p:cNvPr id="23" name="Rectángulo 22"/>
          <p:cNvSpPr/>
          <p:nvPr/>
        </p:nvSpPr>
        <p:spPr>
          <a:xfrm>
            <a:off x="2970127" y="1893841"/>
            <a:ext cx="5275276" cy="359329"/>
          </a:xfrm>
          <a:prstGeom prst="rect">
            <a:avLst/>
          </a:prstGeom>
          <a:solidFill>
            <a:schemeClr val="bg2">
              <a:lumMod val="20000"/>
              <a:lumOff val="80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100" dirty="0">
                <a:solidFill>
                  <a:schemeClr val="tx1"/>
                </a:solidFill>
                <a:latin typeface="Century Gothic" panose="020B0502020202020204" pitchFamily="34" charset="0"/>
              </a:rPr>
              <a:t>MXN $3,000 </a:t>
            </a:r>
            <a:r>
              <a:rPr lang="es-MX" sz="1100" dirty="0" err="1">
                <a:solidFill>
                  <a:schemeClr val="tx1"/>
                </a:solidFill>
                <a:latin typeface="Century Gothic" panose="020B0502020202020204" pitchFamily="34" charset="0"/>
              </a:rPr>
              <a:t>mdp</a:t>
            </a:r>
            <a:endParaRPr lang="es-MX" sz="1100" dirty="0">
              <a:solidFill>
                <a:schemeClr val="tx1"/>
              </a:solidFill>
              <a:latin typeface="Century Gothic" panose="020B0502020202020204" pitchFamily="34" charset="0"/>
            </a:endParaRPr>
          </a:p>
        </p:txBody>
      </p:sp>
      <p:sp>
        <p:nvSpPr>
          <p:cNvPr id="24" name="Rectángulo 23"/>
          <p:cNvSpPr/>
          <p:nvPr/>
        </p:nvSpPr>
        <p:spPr>
          <a:xfrm>
            <a:off x="888258" y="2309958"/>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100" dirty="0">
                <a:latin typeface="Century Gothic" panose="020B0502020202020204" pitchFamily="34" charset="0"/>
              </a:rPr>
              <a:t>Sector	</a:t>
            </a:r>
          </a:p>
        </p:txBody>
      </p:sp>
      <p:sp>
        <p:nvSpPr>
          <p:cNvPr id="25" name="Rectángulo 24"/>
          <p:cNvSpPr/>
          <p:nvPr/>
        </p:nvSpPr>
        <p:spPr>
          <a:xfrm>
            <a:off x="2961738" y="2322876"/>
            <a:ext cx="5275276" cy="360000"/>
          </a:xfrm>
          <a:prstGeom prst="rect">
            <a:avLst/>
          </a:prstGeom>
          <a:solidFill>
            <a:schemeClr val="bg2">
              <a:lumMod val="20000"/>
              <a:lumOff val="80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100" dirty="0">
                <a:solidFill>
                  <a:schemeClr val="tx1"/>
                </a:solidFill>
                <a:latin typeface="Century Gothic" panose="020B0502020202020204" pitchFamily="34" charset="0"/>
              </a:rPr>
              <a:t>Bienes raíces: usos mixtos, residencial, comercial, corporativo y hotelero</a:t>
            </a:r>
          </a:p>
        </p:txBody>
      </p:sp>
      <p:sp>
        <p:nvSpPr>
          <p:cNvPr id="26" name="Rectángulo 25"/>
          <p:cNvSpPr/>
          <p:nvPr/>
        </p:nvSpPr>
        <p:spPr>
          <a:xfrm>
            <a:off x="896647" y="2738162"/>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100" dirty="0">
                <a:latin typeface="Century Gothic" panose="020B0502020202020204" pitchFamily="34" charset="0"/>
              </a:rPr>
              <a:t>Plazo	</a:t>
            </a:r>
          </a:p>
        </p:txBody>
      </p:sp>
      <p:sp>
        <p:nvSpPr>
          <p:cNvPr id="27" name="Rectángulo 26"/>
          <p:cNvSpPr/>
          <p:nvPr/>
        </p:nvSpPr>
        <p:spPr>
          <a:xfrm>
            <a:off x="2970127" y="2745822"/>
            <a:ext cx="5275276" cy="360000"/>
          </a:xfrm>
          <a:prstGeom prst="rect">
            <a:avLst/>
          </a:prstGeom>
          <a:solidFill>
            <a:schemeClr val="bg2">
              <a:lumMod val="20000"/>
              <a:lumOff val="80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100" dirty="0">
                <a:solidFill>
                  <a:schemeClr val="tx1"/>
                </a:solidFill>
                <a:latin typeface="Century Gothic" panose="020B0502020202020204" pitchFamily="34" charset="0"/>
              </a:rPr>
              <a:t>10 años en total, 4 años de inversión</a:t>
            </a:r>
          </a:p>
        </p:txBody>
      </p:sp>
      <p:sp>
        <p:nvSpPr>
          <p:cNvPr id="28" name="Rectángulo 27"/>
          <p:cNvSpPr/>
          <p:nvPr/>
        </p:nvSpPr>
        <p:spPr>
          <a:xfrm>
            <a:off x="879869" y="5299154"/>
            <a:ext cx="2013358" cy="56151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100" dirty="0">
                <a:latin typeface="Century Gothic" panose="020B0502020202020204" pitchFamily="34" charset="0"/>
              </a:rPr>
              <a:t>Miembros clave</a:t>
            </a:r>
          </a:p>
        </p:txBody>
      </p:sp>
      <p:sp>
        <p:nvSpPr>
          <p:cNvPr id="29" name="Rectángulo 28"/>
          <p:cNvSpPr/>
          <p:nvPr/>
        </p:nvSpPr>
        <p:spPr>
          <a:xfrm>
            <a:off x="2953349" y="5299822"/>
            <a:ext cx="5275276" cy="560842"/>
          </a:xfrm>
          <a:prstGeom prst="rect">
            <a:avLst/>
          </a:prstGeom>
          <a:solidFill>
            <a:schemeClr val="bg2">
              <a:lumMod val="20000"/>
              <a:lumOff val="80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100" dirty="0">
                <a:solidFill>
                  <a:schemeClr val="tx1"/>
                </a:solidFill>
                <a:latin typeface="Century Gothic" panose="020B0502020202020204" pitchFamily="34" charset="0"/>
              </a:rPr>
              <a:t>Roberto Kelleher, Mauricio López, Abelardo Navarro, Miguel Saldaña, Raúl </a:t>
            </a:r>
            <a:r>
              <a:rPr lang="es-MX" sz="1100" dirty="0" err="1">
                <a:solidFill>
                  <a:schemeClr val="tx1"/>
                </a:solidFill>
                <a:latin typeface="Century Gothic" panose="020B0502020202020204" pitchFamily="34" charset="0"/>
              </a:rPr>
              <a:t>Paniahua</a:t>
            </a:r>
            <a:r>
              <a:rPr lang="es-MX" sz="1100" dirty="0">
                <a:solidFill>
                  <a:schemeClr val="tx1"/>
                </a:solidFill>
                <a:latin typeface="Century Gothic" panose="020B0502020202020204" pitchFamily="34" charset="0"/>
              </a:rPr>
              <a:t>, Claudia de la Borbolla</a:t>
            </a:r>
          </a:p>
        </p:txBody>
      </p:sp>
      <p:sp>
        <p:nvSpPr>
          <p:cNvPr id="30" name="Rectángulo 29"/>
          <p:cNvSpPr/>
          <p:nvPr/>
        </p:nvSpPr>
        <p:spPr>
          <a:xfrm>
            <a:off x="888258" y="3161942"/>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100" dirty="0">
                <a:latin typeface="Century Gothic" panose="020B0502020202020204" pitchFamily="34" charset="0"/>
              </a:rPr>
              <a:t>Retorno preferente</a:t>
            </a:r>
          </a:p>
        </p:txBody>
      </p:sp>
      <p:sp>
        <p:nvSpPr>
          <p:cNvPr id="31" name="Rectángulo 30"/>
          <p:cNvSpPr/>
          <p:nvPr/>
        </p:nvSpPr>
        <p:spPr>
          <a:xfrm>
            <a:off x="2961738" y="3162610"/>
            <a:ext cx="5275276" cy="360000"/>
          </a:xfrm>
          <a:prstGeom prst="rect">
            <a:avLst/>
          </a:prstGeom>
          <a:solidFill>
            <a:schemeClr val="bg2">
              <a:lumMod val="20000"/>
              <a:lumOff val="80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100" dirty="0">
                <a:solidFill>
                  <a:schemeClr val="tx1"/>
                </a:solidFill>
                <a:latin typeface="Century Gothic" panose="020B0502020202020204" pitchFamily="34" charset="0"/>
              </a:rPr>
              <a:t>10% en pesos</a:t>
            </a:r>
          </a:p>
        </p:txBody>
      </p:sp>
      <p:sp>
        <p:nvSpPr>
          <p:cNvPr id="32" name="Rectángulo 31"/>
          <p:cNvSpPr/>
          <p:nvPr/>
        </p:nvSpPr>
        <p:spPr>
          <a:xfrm>
            <a:off x="896647" y="4026537"/>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100" dirty="0">
                <a:latin typeface="Century Gothic" panose="020B0502020202020204" pitchFamily="34" charset="0"/>
              </a:rPr>
              <a:t>Retorno objetivo </a:t>
            </a:r>
          </a:p>
        </p:txBody>
      </p:sp>
      <p:sp>
        <p:nvSpPr>
          <p:cNvPr id="33" name="Rectángulo 32"/>
          <p:cNvSpPr/>
          <p:nvPr/>
        </p:nvSpPr>
        <p:spPr>
          <a:xfrm>
            <a:off x="2970127" y="4027205"/>
            <a:ext cx="5275276" cy="360000"/>
          </a:xfrm>
          <a:prstGeom prst="rect">
            <a:avLst/>
          </a:prstGeom>
          <a:solidFill>
            <a:schemeClr val="bg2">
              <a:lumMod val="20000"/>
              <a:lumOff val="80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100" dirty="0">
                <a:solidFill>
                  <a:schemeClr val="tx1"/>
                </a:solidFill>
                <a:latin typeface="Century Gothic" panose="020B0502020202020204" pitchFamily="34" charset="0"/>
              </a:rPr>
              <a:t>18-22% brutos, 14-18% netos </a:t>
            </a:r>
          </a:p>
        </p:txBody>
      </p:sp>
      <p:sp>
        <p:nvSpPr>
          <p:cNvPr id="34" name="Rectángulo 33"/>
          <p:cNvSpPr/>
          <p:nvPr/>
        </p:nvSpPr>
        <p:spPr>
          <a:xfrm>
            <a:off x="896647" y="3597034"/>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100" dirty="0">
                <a:latin typeface="Century Gothic" panose="020B0502020202020204" pitchFamily="34" charset="0"/>
              </a:rPr>
              <a:t>Comisión por administración</a:t>
            </a:r>
          </a:p>
        </p:txBody>
      </p:sp>
      <p:sp>
        <p:nvSpPr>
          <p:cNvPr id="35" name="Rectángulo 34"/>
          <p:cNvSpPr/>
          <p:nvPr/>
        </p:nvSpPr>
        <p:spPr>
          <a:xfrm>
            <a:off x="2970127" y="3597703"/>
            <a:ext cx="5275276" cy="360000"/>
          </a:xfrm>
          <a:prstGeom prst="rect">
            <a:avLst/>
          </a:prstGeom>
          <a:solidFill>
            <a:schemeClr val="bg2">
              <a:lumMod val="20000"/>
              <a:lumOff val="80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s-MX" sz="1100" dirty="0">
                <a:solidFill>
                  <a:schemeClr val="tx1"/>
                </a:solidFill>
                <a:latin typeface="Century Gothic" panose="020B0502020202020204" pitchFamily="34" charset="0"/>
              </a:rPr>
              <a:t>Durante inversión: 1.75% sobre aportado, 1.25% sobre no aportado</a:t>
            </a:r>
          </a:p>
          <a:p>
            <a:pPr lvl="1"/>
            <a:r>
              <a:rPr lang="es-MX" sz="1100" dirty="0">
                <a:solidFill>
                  <a:schemeClr val="tx1"/>
                </a:solidFill>
                <a:latin typeface="Century Gothic" panose="020B0502020202020204" pitchFamily="34" charset="0"/>
              </a:rPr>
              <a:t>Después de inversión: 1.75% sobre efectivamente invertido</a:t>
            </a:r>
          </a:p>
        </p:txBody>
      </p:sp>
      <p:sp>
        <p:nvSpPr>
          <p:cNvPr id="36" name="Rectángulo 35"/>
          <p:cNvSpPr/>
          <p:nvPr/>
        </p:nvSpPr>
        <p:spPr>
          <a:xfrm>
            <a:off x="879869" y="4458046"/>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100" dirty="0">
                <a:latin typeface="Century Gothic" panose="020B0502020202020204" pitchFamily="34" charset="0"/>
              </a:rPr>
              <a:t>Catch-up</a:t>
            </a:r>
          </a:p>
        </p:txBody>
      </p:sp>
      <p:sp>
        <p:nvSpPr>
          <p:cNvPr id="37" name="Rectángulo 36"/>
          <p:cNvSpPr/>
          <p:nvPr/>
        </p:nvSpPr>
        <p:spPr>
          <a:xfrm>
            <a:off x="2953349" y="4458714"/>
            <a:ext cx="5275276" cy="360000"/>
          </a:xfrm>
          <a:prstGeom prst="rect">
            <a:avLst/>
          </a:prstGeom>
          <a:solidFill>
            <a:schemeClr val="bg2">
              <a:lumMod val="20000"/>
              <a:lumOff val="80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100" dirty="0">
                <a:solidFill>
                  <a:schemeClr val="tx1"/>
                </a:solidFill>
                <a:latin typeface="Century Gothic" panose="020B0502020202020204" pitchFamily="34" charset="0"/>
              </a:rPr>
              <a:t>20 / 80</a:t>
            </a:r>
            <a:endParaRPr lang="es-MX" sz="1100" dirty="0">
              <a:solidFill>
                <a:schemeClr val="tx1"/>
              </a:solidFill>
              <a:latin typeface="Century Gothic" panose="020B0502020202020204" pitchFamily="34" charset="0"/>
            </a:endParaRPr>
          </a:p>
        </p:txBody>
      </p:sp>
      <p:sp>
        <p:nvSpPr>
          <p:cNvPr id="20" name="Rectángulo 19">
            <a:extLst>
              <a:ext uri="{FF2B5EF4-FFF2-40B4-BE49-F238E27FC236}">
                <a16:creationId xmlns:a16="http://schemas.microsoft.com/office/drawing/2014/main" xmlns="" id="{9BAADA91-7C71-4F94-920C-0240E624BE2D}"/>
              </a:ext>
            </a:extLst>
          </p:cNvPr>
          <p:cNvSpPr/>
          <p:nvPr/>
        </p:nvSpPr>
        <p:spPr>
          <a:xfrm>
            <a:off x="888258" y="4881694"/>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100" dirty="0">
                <a:latin typeface="Century Gothic" panose="020B0502020202020204" pitchFamily="34" charset="0"/>
              </a:rPr>
              <a:t>Coinversión	</a:t>
            </a:r>
          </a:p>
        </p:txBody>
      </p:sp>
      <p:sp>
        <p:nvSpPr>
          <p:cNvPr id="21" name="Rectángulo 20">
            <a:extLst>
              <a:ext uri="{FF2B5EF4-FFF2-40B4-BE49-F238E27FC236}">
                <a16:creationId xmlns:a16="http://schemas.microsoft.com/office/drawing/2014/main" xmlns="" id="{5D667E98-8B48-4673-84CF-611DB6A86992}"/>
              </a:ext>
            </a:extLst>
          </p:cNvPr>
          <p:cNvSpPr/>
          <p:nvPr/>
        </p:nvSpPr>
        <p:spPr>
          <a:xfrm>
            <a:off x="2961738" y="4882362"/>
            <a:ext cx="5275276" cy="360000"/>
          </a:xfrm>
          <a:prstGeom prst="rect">
            <a:avLst/>
          </a:prstGeom>
          <a:solidFill>
            <a:schemeClr val="bg2">
              <a:lumMod val="20000"/>
              <a:lumOff val="80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100" dirty="0">
                <a:solidFill>
                  <a:schemeClr val="tx1"/>
                </a:solidFill>
                <a:latin typeface="Century Gothic" panose="020B0502020202020204" pitchFamily="34" charset="0"/>
              </a:rPr>
              <a:t>Hasta 10%</a:t>
            </a:r>
          </a:p>
        </p:txBody>
      </p:sp>
      <p:sp>
        <p:nvSpPr>
          <p:cNvPr id="22" name="Rectángulo 21">
            <a:extLst>
              <a:ext uri="{FF2B5EF4-FFF2-40B4-BE49-F238E27FC236}">
                <a16:creationId xmlns:a16="http://schemas.microsoft.com/office/drawing/2014/main" xmlns="" id="{3EC8CE68-749D-4FF8-A364-102E16338226}"/>
              </a:ext>
            </a:extLst>
          </p:cNvPr>
          <p:cNvSpPr/>
          <p:nvPr/>
        </p:nvSpPr>
        <p:spPr>
          <a:xfrm>
            <a:off x="384371" y="6495542"/>
            <a:ext cx="4572000" cy="230832"/>
          </a:xfrm>
          <a:prstGeom prst="rect">
            <a:avLst/>
          </a:prstGeom>
        </p:spPr>
        <p:txBody>
          <a:bodyPr>
            <a:spAutoFit/>
          </a:bodyPr>
          <a:lstStyle/>
          <a:p>
            <a:r>
              <a:rPr lang="es-ES" altLang="es-MX" sz="900" kern="0" dirty="0">
                <a:solidFill>
                  <a:prstClr val="black"/>
                </a:solidFill>
                <a:latin typeface="Century Gothic" panose="020B0502020202020204" pitchFamily="34" charset="0"/>
                <a:cs typeface="Arial" pitchFamily="34" charset="0"/>
              </a:rPr>
              <a:t>Fuente: </a:t>
            </a:r>
            <a:r>
              <a:rPr lang="es-ES" altLang="es-MX" sz="900" kern="0" dirty="0" err="1">
                <a:solidFill>
                  <a:prstClr val="black"/>
                </a:solidFill>
                <a:latin typeface="Century Gothic" panose="020B0502020202020204" pitchFamily="34" charset="0"/>
                <a:cs typeface="Arial" pitchFamily="34" charset="0"/>
              </a:rPr>
              <a:t>Inmobilia</a:t>
            </a:r>
            <a:r>
              <a:rPr lang="es-ES" altLang="es-MX" sz="900" kern="0" dirty="0">
                <a:solidFill>
                  <a:prstClr val="black"/>
                </a:solidFill>
                <a:latin typeface="Century Gothic" panose="020B0502020202020204" pitchFamily="34" charset="0"/>
                <a:cs typeface="Arial" pitchFamily="34" charset="0"/>
              </a:rPr>
              <a:t>, mayo 2018</a:t>
            </a:r>
            <a:endParaRPr lang="en-US" sz="900" dirty="0"/>
          </a:p>
        </p:txBody>
      </p:sp>
      <p:sp>
        <p:nvSpPr>
          <p:cNvPr id="38" name="Rectángulo 37">
            <a:extLst>
              <a:ext uri="{FF2B5EF4-FFF2-40B4-BE49-F238E27FC236}">
                <a16:creationId xmlns:a16="http://schemas.microsoft.com/office/drawing/2014/main" xmlns="" id="{E5E84B2E-6D16-4343-A424-FBAF4DEF3FBF}"/>
              </a:ext>
            </a:extLst>
          </p:cNvPr>
          <p:cNvSpPr/>
          <p:nvPr/>
        </p:nvSpPr>
        <p:spPr>
          <a:xfrm>
            <a:off x="879869" y="5930886"/>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100" dirty="0">
                <a:latin typeface="Century Gothic" panose="020B0502020202020204" pitchFamily="34" charset="0"/>
              </a:rPr>
              <a:t>Colocador</a:t>
            </a:r>
          </a:p>
        </p:txBody>
      </p:sp>
      <p:sp>
        <p:nvSpPr>
          <p:cNvPr id="39" name="Rectángulo 38">
            <a:extLst>
              <a:ext uri="{FF2B5EF4-FFF2-40B4-BE49-F238E27FC236}">
                <a16:creationId xmlns:a16="http://schemas.microsoft.com/office/drawing/2014/main" xmlns="" id="{990731B3-7E2E-4AD5-8B04-8554598733F7}"/>
              </a:ext>
            </a:extLst>
          </p:cNvPr>
          <p:cNvSpPr/>
          <p:nvPr/>
        </p:nvSpPr>
        <p:spPr>
          <a:xfrm>
            <a:off x="2953349" y="5931554"/>
            <a:ext cx="5275276" cy="360000"/>
          </a:xfrm>
          <a:prstGeom prst="rect">
            <a:avLst/>
          </a:prstGeom>
          <a:solidFill>
            <a:schemeClr val="bg2">
              <a:lumMod val="20000"/>
              <a:lumOff val="80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100" dirty="0">
                <a:solidFill>
                  <a:schemeClr val="tx1"/>
                </a:solidFill>
                <a:latin typeface="Century Gothic" panose="020B0502020202020204" pitchFamily="34" charset="0"/>
              </a:rPr>
              <a:t>Casa de Bolsa Banorte IXE</a:t>
            </a:r>
          </a:p>
        </p:txBody>
      </p:sp>
      <p:sp>
        <p:nvSpPr>
          <p:cNvPr id="40" name="2 Marcador de número de diapositiva"/>
          <p:cNvSpPr>
            <a:spLocks noGrp="1"/>
          </p:cNvSpPr>
          <p:nvPr>
            <p:ph type="sldNum" sz="quarter" idx="12"/>
          </p:nvPr>
        </p:nvSpPr>
        <p:spPr>
          <a:xfrm>
            <a:off x="8220074" y="6356350"/>
            <a:ext cx="466725"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64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0773891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668360" cy="908752"/>
          </a:xfrm>
        </p:spPr>
        <p:txBody>
          <a:bodyPr>
            <a:normAutofit/>
          </a:bodyPr>
          <a:lstStyle/>
          <a:p>
            <a:r>
              <a:rPr lang="es-MX" sz="2000" b="1" dirty="0">
                <a:latin typeface="Century Gothic" pitchFamily="34" charset="0"/>
              </a:rPr>
              <a:t>Plataforma de inversión de </a:t>
            </a:r>
            <a:r>
              <a:rPr lang="es-MX" sz="2000" b="1" dirty="0" err="1">
                <a:latin typeface="Century Gothic" pitchFamily="34" charset="0"/>
              </a:rPr>
              <a:t>Inmobilia</a:t>
            </a:r>
            <a:endParaRPr lang="es-MX" sz="2000" b="1" dirty="0">
              <a:latin typeface="Century Gothic" pitchFamily="34" charset="0"/>
            </a:endParaRPr>
          </a:p>
        </p:txBody>
      </p:sp>
      <p:sp>
        <p:nvSpPr>
          <p:cNvPr id="3" name="2 Marcador de contenido"/>
          <p:cNvSpPr>
            <a:spLocks noGrp="1"/>
          </p:cNvSpPr>
          <p:nvPr>
            <p:ph idx="1"/>
          </p:nvPr>
        </p:nvSpPr>
        <p:spPr>
          <a:xfrm>
            <a:off x="242109" y="1199831"/>
            <a:ext cx="8341001" cy="871683"/>
          </a:xfrm>
        </p:spPr>
        <p:txBody>
          <a:bodyPr vert="horz" lIns="91440" tIns="45720" rIns="91440" bIns="45720" rtlCol="0">
            <a:noAutofit/>
          </a:bodyPr>
          <a:lstStyle/>
          <a:p>
            <a:pPr marL="180975" indent="-180975" algn="just">
              <a:spcBef>
                <a:spcPts val="0"/>
              </a:spcBef>
              <a:spcAft>
                <a:spcPts val="600"/>
              </a:spcAft>
              <a:buClr>
                <a:srgbClr val="CD0000"/>
              </a:buClr>
              <a:buSzPct val="110000"/>
            </a:pPr>
            <a:r>
              <a:rPr lang="es-ES" altLang="es-MX" sz="1200" kern="0" dirty="0" err="1">
                <a:latin typeface="Century Gothic" panose="020B0502020202020204" pitchFamily="34" charset="0"/>
                <a:cs typeface="Arial" pitchFamily="34" charset="0"/>
              </a:rPr>
              <a:t>Inmobilia</a:t>
            </a:r>
            <a:r>
              <a:rPr lang="es-ES" altLang="es-MX" sz="1200" kern="0" dirty="0">
                <a:latin typeface="Century Gothic" panose="020B0502020202020204" pitchFamily="34" charset="0"/>
                <a:cs typeface="Arial" pitchFamily="34" charset="0"/>
              </a:rPr>
              <a:t> ha comprometido un total de 727 </a:t>
            </a:r>
            <a:r>
              <a:rPr lang="es-ES" altLang="es-MX" sz="1200" kern="0" dirty="0" err="1">
                <a:latin typeface="Century Gothic" panose="020B0502020202020204" pitchFamily="34" charset="0"/>
                <a:cs typeface="Arial" pitchFamily="34" charset="0"/>
              </a:rPr>
              <a:t>mdd</a:t>
            </a:r>
            <a:r>
              <a:rPr lang="es-ES" altLang="es-MX" sz="1200" kern="0" dirty="0">
                <a:latin typeface="Century Gothic" panose="020B0502020202020204" pitchFamily="34" charset="0"/>
                <a:cs typeface="Arial" pitchFamily="34" charset="0"/>
              </a:rPr>
              <a:t> de capital, lo que se traduce en un total de 34 inversiones de tipo comercial, residencial y hotelero</a:t>
            </a:r>
          </a:p>
          <a:p>
            <a:pPr marL="180975" indent="-180975" algn="just">
              <a:spcBef>
                <a:spcPts val="0"/>
              </a:spcBef>
              <a:spcAft>
                <a:spcPts val="600"/>
              </a:spcAft>
              <a:buClr>
                <a:srgbClr val="CD0000"/>
              </a:buClr>
              <a:buSzPct val="110000"/>
              <a:buFont typeface="Arial" pitchFamily="34" charset="0"/>
            </a:pPr>
            <a:endParaRPr lang="es-ES" sz="1200" kern="0" dirty="0">
              <a:solidFill>
                <a:srgbClr val="000000"/>
              </a:solidFill>
              <a:latin typeface="Arial" pitchFamily="34" charset="0"/>
              <a:cs typeface="Arial" pitchFamily="34" charset="0"/>
            </a:endParaRPr>
          </a:p>
          <a:p>
            <a:pPr marL="0" indent="0" algn="just">
              <a:spcBef>
                <a:spcPts val="0"/>
              </a:spcBef>
              <a:spcAft>
                <a:spcPts val="600"/>
              </a:spcAft>
              <a:buClr>
                <a:srgbClr val="CD0000"/>
              </a:buClr>
              <a:buSzPct val="110000"/>
              <a:buNone/>
            </a:pPr>
            <a:endParaRPr lang="es-ES" sz="1200" kern="0" dirty="0">
              <a:solidFill>
                <a:srgbClr val="000000"/>
              </a:solidFill>
              <a:latin typeface="Arial" pitchFamily="34" charset="0"/>
              <a:cs typeface="Arial" pitchFamily="34" charset="0"/>
            </a:endParaRPr>
          </a:p>
        </p:txBody>
      </p:sp>
      <p:pic>
        <p:nvPicPr>
          <p:cNvPr id="4" name="Imagen 3">
            <a:extLst>
              <a:ext uri="{FF2B5EF4-FFF2-40B4-BE49-F238E27FC236}">
                <a16:creationId xmlns:a16="http://schemas.microsoft.com/office/drawing/2014/main" xmlns="" id="{7E2118AA-57B0-4D58-AD7F-0B9078E049CC}"/>
              </a:ext>
            </a:extLst>
          </p:cNvPr>
          <p:cNvPicPr>
            <a:picLocks noChangeAspect="1"/>
          </p:cNvPicPr>
          <p:nvPr/>
        </p:nvPicPr>
        <p:blipFill>
          <a:blip r:embed="rId2"/>
          <a:stretch>
            <a:fillRect/>
          </a:stretch>
        </p:blipFill>
        <p:spPr>
          <a:xfrm>
            <a:off x="384371" y="1742567"/>
            <a:ext cx="8615843" cy="4611923"/>
          </a:xfrm>
          <a:prstGeom prst="rect">
            <a:avLst/>
          </a:prstGeom>
        </p:spPr>
      </p:pic>
      <p:sp>
        <p:nvSpPr>
          <p:cNvPr id="9" name="Rectángulo 8">
            <a:extLst>
              <a:ext uri="{FF2B5EF4-FFF2-40B4-BE49-F238E27FC236}">
                <a16:creationId xmlns:a16="http://schemas.microsoft.com/office/drawing/2014/main" xmlns="" id="{7F9D0CD9-7981-406F-B89A-A933E0209C21}"/>
              </a:ext>
            </a:extLst>
          </p:cNvPr>
          <p:cNvSpPr/>
          <p:nvPr/>
        </p:nvSpPr>
        <p:spPr>
          <a:xfrm>
            <a:off x="384371" y="6495542"/>
            <a:ext cx="4572000" cy="230832"/>
          </a:xfrm>
          <a:prstGeom prst="rect">
            <a:avLst/>
          </a:prstGeom>
        </p:spPr>
        <p:txBody>
          <a:bodyPr>
            <a:spAutoFit/>
          </a:bodyPr>
          <a:lstStyle/>
          <a:p>
            <a:r>
              <a:rPr lang="es-ES" altLang="es-MX" sz="900" kern="0" dirty="0">
                <a:solidFill>
                  <a:prstClr val="black"/>
                </a:solidFill>
                <a:latin typeface="Century Gothic" panose="020B0502020202020204" pitchFamily="34" charset="0"/>
                <a:cs typeface="Arial" pitchFamily="34" charset="0"/>
              </a:rPr>
              <a:t>Fuente: </a:t>
            </a:r>
            <a:r>
              <a:rPr lang="es-ES" altLang="es-MX" sz="900" kern="0" dirty="0" err="1">
                <a:solidFill>
                  <a:prstClr val="black"/>
                </a:solidFill>
                <a:latin typeface="Century Gothic" panose="020B0502020202020204" pitchFamily="34" charset="0"/>
                <a:cs typeface="Arial" pitchFamily="34" charset="0"/>
              </a:rPr>
              <a:t>Inmobilia</a:t>
            </a:r>
            <a:r>
              <a:rPr lang="es-ES" altLang="es-MX" sz="900" kern="0" dirty="0">
                <a:solidFill>
                  <a:prstClr val="black"/>
                </a:solidFill>
                <a:latin typeface="Century Gothic" panose="020B0502020202020204" pitchFamily="34" charset="0"/>
                <a:cs typeface="Arial" pitchFamily="34" charset="0"/>
              </a:rPr>
              <a:t>, mayo 2018</a:t>
            </a:r>
            <a:endParaRPr lang="en-US" sz="900" dirty="0"/>
          </a:p>
        </p:txBody>
      </p:sp>
      <p:sp>
        <p:nvSpPr>
          <p:cNvPr id="6" name="2 Marcador de número de diapositiva"/>
          <p:cNvSpPr>
            <a:spLocks noGrp="1"/>
          </p:cNvSpPr>
          <p:nvPr>
            <p:ph type="sldNum" sz="quarter" idx="12"/>
          </p:nvPr>
        </p:nvSpPr>
        <p:spPr>
          <a:xfrm>
            <a:off x="8220074" y="6356350"/>
            <a:ext cx="466725"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65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95382440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a:extLst>
              <a:ext uri="{FF2B5EF4-FFF2-40B4-BE49-F238E27FC236}">
                <a16:creationId xmlns:a16="http://schemas.microsoft.com/office/drawing/2014/main" xmlns="" id="{F9DF96C7-A261-444C-B2B1-91D0D197E278}"/>
              </a:ext>
            </a:extLst>
          </p:cNvPr>
          <p:cNvSpPr/>
          <p:nvPr/>
        </p:nvSpPr>
        <p:spPr>
          <a:xfrm>
            <a:off x="5830348" y="775524"/>
            <a:ext cx="260059" cy="28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144000" y="288000"/>
            <a:ext cx="7596352" cy="631524"/>
          </a:xfrm>
        </p:spPr>
        <p:txBody>
          <a:bodyPr>
            <a:normAutofit/>
          </a:bodyPr>
          <a:lstStyle/>
          <a:p>
            <a:r>
              <a:rPr lang="es-MX" sz="2000" b="1" dirty="0">
                <a:latin typeface="Century Gothic" pitchFamily="34" charset="0"/>
              </a:rPr>
              <a:t>Evaluación del CKD </a:t>
            </a:r>
            <a:r>
              <a:rPr lang="es-MX" sz="2000" b="1" dirty="0" err="1">
                <a:latin typeface="Century Gothic" pitchFamily="34" charset="0"/>
              </a:rPr>
              <a:t>Inmobilia</a:t>
            </a:r>
            <a:endParaRPr lang="es-MX" sz="2000" b="1" dirty="0">
              <a:latin typeface="Century Gothic" pitchFamily="34" charset="0"/>
            </a:endParaRPr>
          </a:p>
        </p:txBody>
      </p:sp>
      <p:sp>
        <p:nvSpPr>
          <p:cNvPr id="4" name="2 Marcador de contenido"/>
          <p:cNvSpPr>
            <a:spLocks noGrp="1"/>
          </p:cNvSpPr>
          <p:nvPr>
            <p:ph idx="1"/>
          </p:nvPr>
        </p:nvSpPr>
        <p:spPr>
          <a:xfrm>
            <a:off x="167788" y="855882"/>
            <a:ext cx="8341001" cy="329373"/>
          </a:xfrm>
        </p:spPr>
        <p:txBody>
          <a:bodyPr vert="horz" lIns="91440" tIns="45720" rIns="91440" bIns="45720" rtlCol="0">
            <a:noAutofit/>
          </a:bodyPr>
          <a:lstStyle/>
          <a:p>
            <a:pPr marL="0" indent="0" algn="just">
              <a:spcBef>
                <a:spcPts val="0"/>
              </a:spcBef>
              <a:spcAft>
                <a:spcPts val="600"/>
              </a:spcAft>
              <a:buClr>
                <a:srgbClr val="CD0000"/>
              </a:buClr>
              <a:buSzPct val="110000"/>
              <a:buNone/>
            </a:pPr>
            <a:r>
              <a:rPr lang="es-ES" sz="1200" kern="0" dirty="0">
                <a:solidFill>
                  <a:srgbClr val="000000"/>
                </a:solidFill>
                <a:latin typeface="Century Gothic" panose="020B0502020202020204" pitchFamily="34" charset="0"/>
                <a:cs typeface="Arial" pitchFamily="34" charset="0"/>
              </a:rPr>
              <a:t>A continuación se presenta un resumen de los resultados agrupados en las 5 categorías analizadas: </a:t>
            </a:r>
            <a:endParaRPr lang="es-MX" sz="1200" kern="0" dirty="0">
              <a:solidFill>
                <a:srgbClr val="000000"/>
              </a:solidFill>
              <a:latin typeface="Century Gothic" panose="020B0502020202020204" pitchFamily="34" charset="0"/>
              <a:cs typeface="Arial" pitchFamily="34" charset="0"/>
            </a:endParaRPr>
          </a:p>
        </p:txBody>
      </p:sp>
      <p:sp>
        <p:nvSpPr>
          <p:cNvPr id="5" name="4 Marcador de número de diapositiva"/>
          <p:cNvSpPr>
            <a:spLocks noGrp="1"/>
          </p:cNvSpPr>
          <p:nvPr>
            <p:ph type="sldNum" sz="quarter" idx="12"/>
          </p:nvPr>
        </p:nvSpPr>
        <p:spPr>
          <a:xfrm>
            <a:off x="8508789" y="6499225"/>
            <a:ext cx="635211"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66</a:t>
            </a:fld>
            <a:endParaRPr lang="es-ES" altLang="es-MX" dirty="0">
              <a:latin typeface="Century Gothic" panose="020B0502020202020204" pitchFamily="34" charset="0"/>
            </a:endParaRPr>
          </a:p>
        </p:txBody>
      </p:sp>
      <p:pic>
        <p:nvPicPr>
          <p:cNvPr id="15" name="Imagen 14">
            <a:extLst>
              <a:ext uri="{FF2B5EF4-FFF2-40B4-BE49-F238E27FC236}">
                <a16:creationId xmlns:a16="http://schemas.microsoft.com/office/drawing/2014/main" xmlns="" id="{EDABA267-A6EB-4941-9F3B-8B7EFD56EA28}"/>
              </a:ext>
            </a:extLst>
          </p:cNvPr>
          <p:cNvPicPr>
            <a:picLocks noChangeAspect="1"/>
          </p:cNvPicPr>
          <p:nvPr/>
        </p:nvPicPr>
        <p:blipFill>
          <a:blip r:embed="rId2"/>
          <a:stretch>
            <a:fillRect/>
          </a:stretch>
        </p:blipFill>
        <p:spPr>
          <a:xfrm>
            <a:off x="488079" y="1265613"/>
            <a:ext cx="7730978" cy="5491124"/>
          </a:xfrm>
          <a:prstGeom prst="rect">
            <a:avLst/>
          </a:prstGeom>
        </p:spPr>
      </p:pic>
    </p:spTree>
    <p:extLst>
      <p:ext uri="{BB962C8B-B14F-4D97-AF65-F5344CB8AC3E}">
        <p14:creationId xmlns:p14="http://schemas.microsoft.com/office/powerpoint/2010/main" val="161252622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a:extLst>
              <a:ext uri="{FF2B5EF4-FFF2-40B4-BE49-F238E27FC236}">
                <a16:creationId xmlns:a16="http://schemas.microsoft.com/office/drawing/2014/main" xmlns="" id="{B53EF2B7-1679-4F1A-B4B1-F39FD45E6A01}"/>
              </a:ext>
            </a:extLst>
          </p:cNvPr>
          <p:cNvSpPr/>
          <p:nvPr/>
        </p:nvSpPr>
        <p:spPr>
          <a:xfrm>
            <a:off x="5830348" y="775524"/>
            <a:ext cx="260059" cy="28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251520" y="5032"/>
            <a:ext cx="7522232" cy="1058492"/>
          </a:xfrm>
        </p:spPr>
        <p:txBody>
          <a:bodyPr>
            <a:normAutofit/>
          </a:bodyPr>
          <a:lstStyle/>
          <a:p>
            <a:r>
              <a:rPr lang="es-MX" sz="2000" b="1" dirty="0">
                <a:latin typeface="Century Gothic" pitchFamily="34" charset="0"/>
              </a:rPr>
              <a:t>Aspectos a considerar para el CKD </a:t>
            </a:r>
            <a:r>
              <a:rPr lang="es-MX" sz="2000" b="1" dirty="0" err="1">
                <a:latin typeface="Century Gothic" pitchFamily="34" charset="0"/>
              </a:rPr>
              <a:t>Inmobilia</a:t>
            </a:r>
            <a:endParaRPr lang="es-MX" sz="2000" b="1" dirty="0">
              <a:latin typeface="Century Gothic" pitchFamily="34" charset="0"/>
            </a:endParaRPr>
          </a:p>
        </p:txBody>
      </p:sp>
      <p:sp>
        <p:nvSpPr>
          <p:cNvPr id="4" name="2 Marcador de contenido"/>
          <p:cNvSpPr>
            <a:spLocks noGrp="1"/>
          </p:cNvSpPr>
          <p:nvPr>
            <p:ph idx="1"/>
          </p:nvPr>
        </p:nvSpPr>
        <p:spPr>
          <a:xfrm>
            <a:off x="171687" y="736040"/>
            <a:ext cx="8341001" cy="329373"/>
          </a:xfrm>
        </p:spPr>
        <p:txBody>
          <a:bodyPr vert="horz" lIns="91440" tIns="45720" rIns="91440" bIns="45720" rtlCol="0">
            <a:noAutofit/>
          </a:bodyPr>
          <a:lstStyle/>
          <a:p>
            <a:pPr marL="0" indent="0" algn="just">
              <a:spcBef>
                <a:spcPts val="0"/>
              </a:spcBef>
              <a:spcAft>
                <a:spcPts val="600"/>
              </a:spcAft>
              <a:buClr>
                <a:srgbClr val="CD0000"/>
              </a:buClr>
              <a:buSzPct val="110000"/>
              <a:buNone/>
            </a:pPr>
            <a:r>
              <a:rPr lang="es-ES" sz="1200" kern="0" dirty="0">
                <a:solidFill>
                  <a:srgbClr val="000000"/>
                </a:solidFill>
                <a:latin typeface="Century Gothic" panose="020B0502020202020204" pitchFamily="34" charset="0"/>
                <a:cs typeface="Arial" pitchFamily="34" charset="0"/>
              </a:rPr>
              <a:t>Se identificaron los aspectos más relevantes para una decisión de inversión:</a:t>
            </a:r>
            <a:endParaRPr lang="es-MX" sz="1200" kern="0" dirty="0">
              <a:solidFill>
                <a:srgbClr val="000000"/>
              </a:solidFill>
              <a:latin typeface="Century Gothic" panose="020B0502020202020204" pitchFamily="34" charset="0"/>
              <a:cs typeface="Arial" pitchFamily="34" charset="0"/>
            </a:endParaRPr>
          </a:p>
        </p:txBody>
      </p:sp>
      <p:sp>
        <p:nvSpPr>
          <p:cNvPr id="5" name="4 Marcador de número de diapositiva"/>
          <p:cNvSpPr>
            <a:spLocks noGrp="1"/>
          </p:cNvSpPr>
          <p:nvPr>
            <p:ph type="sldNum" sz="quarter" idx="12"/>
          </p:nvPr>
        </p:nvSpPr>
        <p:spPr>
          <a:xfrm>
            <a:off x="8508789" y="6499225"/>
            <a:ext cx="635211"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67</a:t>
            </a:fld>
            <a:endParaRPr lang="es-ES" altLang="es-MX" dirty="0">
              <a:latin typeface="Century Gothic" panose="020B0502020202020204" pitchFamily="34" charset="0"/>
            </a:endParaRPr>
          </a:p>
        </p:txBody>
      </p:sp>
      <p:sp>
        <p:nvSpPr>
          <p:cNvPr id="10" name="Rectángulo 9">
            <a:extLst>
              <a:ext uri="{FF2B5EF4-FFF2-40B4-BE49-F238E27FC236}">
                <a16:creationId xmlns:a16="http://schemas.microsoft.com/office/drawing/2014/main" xmlns="" id="{3AEB3574-DA28-403E-BCD6-223BFE82D0BF}"/>
              </a:ext>
            </a:extLst>
          </p:cNvPr>
          <p:cNvSpPr/>
          <p:nvPr/>
        </p:nvSpPr>
        <p:spPr>
          <a:xfrm>
            <a:off x="409441" y="1268760"/>
            <a:ext cx="4156372" cy="543523"/>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latin typeface="Century Gothic" panose="020B0502020202020204" pitchFamily="34" charset="0"/>
              </a:rPr>
              <a:t>En contra</a:t>
            </a:r>
          </a:p>
        </p:txBody>
      </p:sp>
      <p:sp>
        <p:nvSpPr>
          <p:cNvPr id="11" name="Rectángulo 10">
            <a:extLst>
              <a:ext uri="{FF2B5EF4-FFF2-40B4-BE49-F238E27FC236}">
                <a16:creationId xmlns:a16="http://schemas.microsoft.com/office/drawing/2014/main" xmlns="" id="{64870D81-920F-4CA7-B92E-2FC338C46739}"/>
              </a:ext>
            </a:extLst>
          </p:cNvPr>
          <p:cNvSpPr/>
          <p:nvPr/>
        </p:nvSpPr>
        <p:spPr>
          <a:xfrm>
            <a:off x="423622" y="3740445"/>
            <a:ext cx="4156372" cy="644540"/>
          </a:xfrm>
          <a:prstGeom prst="rect">
            <a:avLst/>
          </a:prstGeom>
          <a:solidFill>
            <a:schemeClr val="accent2">
              <a:lumMod val="20000"/>
              <a:lumOff val="80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228600" indent="-228600">
              <a:buFont typeface="+mj-lt"/>
              <a:buAutoNum type="arabicPeriod" startAt="5"/>
            </a:pPr>
            <a:r>
              <a:rPr lang="es-MX" sz="1100" dirty="0">
                <a:solidFill>
                  <a:schemeClr val="tx1"/>
                </a:solidFill>
                <a:latin typeface="Century Gothic" panose="020B0502020202020204" pitchFamily="34" charset="0"/>
              </a:rPr>
              <a:t>El portafolio de </a:t>
            </a:r>
            <a:r>
              <a:rPr lang="es-MX" sz="1100" dirty="0" err="1">
                <a:solidFill>
                  <a:schemeClr val="tx1"/>
                </a:solidFill>
                <a:latin typeface="Century Gothic" panose="020B0502020202020204" pitchFamily="34" charset="0"/>
              </a:rPr>
              <a:t>CKD’s</a:t>
            </a:r>
            <a:r>
              <a:rPr lang="es-MX" sz="1100" dirty="0">
                <a:solidFill>
                  <a:schemeClr val="tx1"/>
                </a:solidFill>
                <a:latin typeface="Century Gothic" panose="020B0502020202020204" pitchFamily="34" charset="0"/>
              </a:rPr>
              <a:t> tiene una </a:t>
            </a:r>
            <a:r>
              <a:rPr lang="es-MX" sz="1100" b="1" dirty="0">
                <a:solidFill>
                  <a:schemeClr val="tx1"/>
                </a:solidFill>
                <a:latin typeface="Century Gothic" panose="020B0502020202020204" pitchFamily="34" charset="0"/>
              </a:rPr>
              <a:t>sobre exposición al sector inmobiliario</a:t>
            </a:r>
            <a:r>
              <a:rPr lang="es-MX" sz="1100" dirty="0">
                <a:solidFill>
                  <a:schemeClr val="tx1"/>
                </a:solidFill>
                <a:latin typeface="Century Gothic" panose="020B0502020202020204" pitchFamily="34" charset="0"/>
              </a:rPr>
              <a:t>: 5 de 8 </a:t>
            </a:r>
            <a:r>
              <a:rPr lang="es-MX" sz="1100" dirty="0" err="1">
                <a:solidFill>
                  <a:schemeClr val="tx1"/>
                </a:solidFill>
                <a:latin typeface="Century Gothic" panose="020B0502020202020204" pitchFamily="34" charset="0"/>
              </a:rPr>
              <a:t>CKD’s</a:t>
            </a:r>
            <a:r>
              <a:rPr lang="es-MX" sz="1100" dirty="0">
                <a:solidFill>
                  <a:schemeClr val="tx1"/>
                </a:solidFill>
                <a:latin typeface="Century Gothic" panose="020B0502020202020204" pitchFamily="34" charset="0"/>
              </a:rPr>
              <a:t> son de bienes raíces</a:t>
            </a:r>
          </a:p>
        </p:txBody>
      </p:sp>
      <p:sp>
        <p:nvSpPr>
          <p:cNvPr id="12" name="Rectángulo 11">
            <a:extLst>
              <a:ext uri="{FF2B5EF4-FFF2-40B4-BE49-F238E27FC236}">
                <a16:creationId xmlns:a16="http://schemas.microsoft.com/office/drawing/2014/main" xmlns="" id="{38FCDEA4-4D59-4711-904F-F1BC0B4E3AE1}"/>
              </a:ext>
            </a:extLst>
          </p:cNvPr>
          <p:cNvSpPr/>
          <p:nvPr/>
        </p:nvSpPr>
        <p:spPr>
          <a:xfrm>
            <a:off x="423622" y="5820149"/>
            <a:ext cx="4156372" cy="506750"/>
          </a:xfrm>
          <a:prstGeom prst="rect">
            <a:avLst/>
          </a:prstGeom>
          <a:solidFill>
            <a:schemeClr val="bg1"/>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228600" indent="-228600">
              <a:buFont typeface="+mj-lt"/>
              <a:buAutoNum type="arabicPeriod" startAt="8"/>
            </a:pPr>
            <a:r>
              <a:rPr lang="es-MX" sz="1100" dirty="0">
                <a:solidFill>
                  <a:schemeClr val="tx1"/>
                </a:solidFill>
                <a:latin typeface="Century Gothic" panose="020B0502020202020204" pitchFamily="34" charset="0"/>
              </a:rPr>
              <a:t>Se ha buscado tener mucha cautela con los </a:t>
            </a:r>
            <a:r>
              <a:rPr lang="es-MX" sz="1100" dirty="0" err="1">
                <a:solidFill>
                  <a:schemeClr val="tx1"/>
                </a:solidFill>
                <a:latin typeface="Century Gothic" panose="020B0502020202020204" pitchFamily="34" charset="0"/>
              </a:rPr>
              <a:t>CKD’s</a:t>
            </a:r>
            <a:r>
              <a:rPr lang="es-MX" sz="1100" dirty="0">
                <a:solidFill>
                  <a:schemeClr val="tx1"/>
                </a:solidFill>
                <a:latin typeface="Century Gothic" panose="020B0502020202020204" pitchFamily="34" charset="0"/>
              </a:rPr>
              <a:t>, al ser inversiones sin liquidez y a largo plazo</a:t>
            </a:r>
          </a:p>
        </p:txBody>
      </p:sp>
      <p:sp>
        <p:nvSpPr>
          <p:cNvPr id="13" name="Rectángulo 12">
            <a:extLst>
              <a:ext uri="{FF2B5EF4-FFF2-40B4-BE49-F238E27FC236}">
                <a16:creationId xmlns:a16="http://schemas.microsoft.com/office/drawing/2014/main" xmlns="" id="{E641E854-D23D-4C5D-AD46-01F3A3FEE59A}"/>
              </a:ext>
            </a:extLst>
          </p:cNvPr>
          <p:cNvSpPr/>
          <p:nvPr/>
        </p:nvSpPr>
        <p:spPr>
          <a:xfrm>
            <a:off x="409441" y="1903262"/>
            <a:ext cx="4156372" cy="460446"/>
          </a:xfrm>
          <a:prstGeom prst="rect">
            <a:avLst/>
          </a:prstGeom>
          <a:solidFill>
            <a:schemeClr val="accent2">
              <a:lumMod val="20000"/>
              <a:lumOff val="80000"/>
            </a:schemeClr>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228600" indent="-228600">
              <a:buFont typeface="+mj-lt"/>
              <a:buAutoNum type="arabicPeriod"/>
            </a:pPr>
            <a:r>
              <a:rPr lang="es-MX" sz="1100" dirty="0">
                <a:solidFill>
                  <a:schemeClr val="tx1"/>
                </a:solidFill>
                <a:latin typeface="Century Gothic" panose="020B0502020202020204" pitchFamily="34" charset="0"/>
              </a:rPr>
              <a:t>Existen </a:t>
            </a:r>
            <a:r>
              <a:rPr lang="es-MX" sz="1100" dirty="0" err="1">
                <a:solidFill>
                  <a:schemeClr val="tx1"/>
                </a:solidFill>
                <a:latin typeface="Century Gothic" panose="020B0502020202020204" pitchFamily="34" charset="0"/>
              </a:rPr>
              <a:t>CKD’s</a:t>
            </a:r>
            <a:r>
              <a:rPr lang="es-MX" sz="1100" dirty="0">
                <a:solidFill>
                  <a:schemeClr val="tx1"/>
                </a:solidFill>
                <a:latin typeface="Century Gothic" panose="020B0502020202020204" pitchFamily="34" charset="0"/>
              </a:rPr>
              <a:t> que ofrecen un  rendimiento preferente superior al 10%  (Be Grand y Orange ofrecen 11%)</a:t>
            </a:r>
          </a:p>
        </p:txBody>
      </p:sp>
      <p:sp>
        <p:nvSpPr>
          <p:cNvPr id="17" name="Rectángulo 16">
            <a:extLst>
              <a:ext uri="{FF2B5EF4-FFF2-40B4-BE49-F238E27FC236}">
                <a16:creationId xmlns:a16="http://schemas.microsoft.com/office/drawing/2014/main" xmlns="" id="{1B5F4C7D-6E0E-4D59-B876-236FF209C895}"/>
              </a:ext>
            </a:extLst>
          </p:cNvPr>
          <p:cNvSpPr/>
          <p:nvPr/>
        </p:nvSpPr>
        <p:spPr>
          <a:xfrm>
            <a:off x="405981" y="2883596"/>
            <a:ext cx="4156372" cy="207807"/>
          </a:xfrm>
          <a:prstGeom prst="rect">
            <a:avLst/>
          </a:prstGeom>
          <a:solidFill>
            <a:schemeClr val="bg2">
              <a:lumMod val="20000"/>
              <a:lumOff val="80000"/>
            </a:schemeClr>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228600" indent="-228600">
              <a:buFont typeface="+mj-lt"/>
              <a:buAutoNum type="arabicPeriod" startAt="3"/>
            </a:pPr>
            <a:r>
              <a:rPr lang="es-MX" sz="1100" dirty="0">
                <a:solidFill>
                  <a:schemeClr val="tx1"/>
                </a:solidFill>
                <a:latin typeface="Century Gothic" panose="020B0502020202020204" pitchFamily="34" charset="0"/>
              </a:rPr>
              <a:t>El administrador no ha emitido fondos ni </a:t>
            </a:r>
            <a:r>
              <a:rPr lang="es-MX" sz="1100" dirty="0" err="1">
                <a:solidFill>
                  <a:schemeClr val="tx1"/>
                </a:solidFill>
                <a:latin typeface="Century Gothic" panose="020B0502020202020204" pitchFamily="34" charset="0"/>
              </a:rPr>
              <a:t>CKD’s</a:t>
            </a:r>
            <a:endParaRPr lang="es-MX" sz="1100" dirty="0">
              <a:solidFill>
                <a:schemeClr val="tx1"/>
              </a:solidFill>
              <a:latin typeface="Century Gothic" panose="020B0502020202020204" pitchFamily="34" charset="0"/>
            </a:endParaRPr>
          </a:p>
        </p:txBody>
      </p:sp>
      <p:sp>
        <p:nvSpPr>
          <p:cNvPr id="18" name="Rectángulo 17">
            <a:extLst>
              <a:ext uri="{FF2B5EF4-FFF2-40B4-BE49-F238E27FC236}">
                <a16:creationId xmlns:a16="http://schemas.microsoft.com/office/drawing/2014/main" xmlns="" id="{7B60C33C-452A-4E2C-A377-7E9B2AEDB622}"/>
              </a:ext>
            </a:extLst>
          </p:cNvPr>
          <p:cNvSpPr/>
          <p:nvPr/>
        </p:nvSpPr>
        <p:spPr>
          <a:xfrm>
            <a:off x="409896" y="2442150"/>
            <a:ext cx="4156372" cy="353893"/>
          </a:xfrm>
          <a:prstGeom prst="rect">
            <a:avLst/>
          </a:prstGeom>
          <a:solidFill>
            <a:schemeClr val="bg2">
              <a:lumMod val="20000"/>
              <a:lumOff val="80000"/>
            </a:schemeClr>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228600" indent="-228600">
              <a:buFont typeface="+mj-lt"/>
              <a:buAutoNum type="arabicPeriod" startAt="2"/>
            </a:pPr>
            <a:r>
              <a:rPr lang="es-MX" sz="1100" dirty="0">
                <a:solidFill>
                  <a:schemeClr val="tx1"/>
                </a:solidFill>
                <a:latin typeface="Century Gothic" panose="020B0502020202020204" pitchFamily="34" charset="0"/>
              </a:rPr>
              <a:t>La TIR esperada del CKD es baja respecto a su historial</a:t>
            </a:r>
          </a:p>
        </p:txBody>
      </p:sp>
      <p:sp>
        <p:nvSpPr>
          <p:cNvPr id="19" name="Rectángulo 18">
            <a:extLst>
              <a:ext uri="{FF2B5EF4-FFF2-40B4-BE49-F238E27FC236}">
                <a16:creationId xmlns:a16="http://schemas.microsoft.com/office/drawing/2014/main" xmlns="" id="{432A82B3-551D-447B-92CE-3ABD0AFBEF09}"/>
              </a:ext>
            </a:extLst>
          </p:cNvPr>
          <p:cNvSpPr/>
          <p:nvPr/>
        </p:nvSpPr>
        <p:spPr>
          <a:xfrm>
            <a:off x="415628" y="3213748"/>
            <a:ext cx="4156372" cy="416718"/>
          </a:xfrm>
          <a:prstGeom prst="rect">
            <a:avLst/>
          </a:prstGeom>
          <a:solidFill>
            <a:schemeClr val="bg2">
              <a:lumMod val="20000"/>
              <a:lumOff val="80000"/>
            </a:schemeClr>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228600" indent="-228600">
              <a:buFont typeface="+mj-lt"/>
              <a:buAutoNum type="arabicPeriod" startAt="4"/>
            </a:pPr>
            <a:r>
              <a:rPr lang="es-MX" sz="1100" dirty="0">
                <a:solidFill>
                  <a:schemeClr val="tx1"/>
                </a:solidFill>
                <a:latin typeface="Century Gothic" panose="020B0502020202020204" pitchFamily="34" charset="0"/>
              </a:rPr>
              <a:t>La comisión por administración no es más atractiva que la de otros </a:t>
            </a:r>
            <a:r>
              <a:rPr lang="es-MX" sz="1100" dirty="0" err="1">
                <a:solidFill>
                  <a:schemeClr val="tx1"/>
                </a:solidFill>
                <a:latin typeface="Century Gothic" panose="020B0502020202020204" pitchFamily="34" charset="0"/>
              </a:rPr>
              <a:t>CKD’s</a:t>
            </a:r>
            <a:r>
              <a:rPr lang="es-MX" sz="1100" dirty="0">
                <a:solidFill>
                  <a:schemeClr val="tx1"/>
                </a:solidFill>
                <a:latin typeface="Century Gothic" panose="020B0502020202020204" pitchFamily="34" charset="0"/>
              </a:rPr>
              <a:t> (está en línea  con el promedio)</a:t>
            </a:r>
          </a:p>
        </p:txBody>
      </p:sp>
      <p:sp>
        <p:nvSpPr>
          <p:cNvPr id="21" name="Rectángulo 20">
            <a:extLst>
              <a:ext uri="{FF2B5EF4-FFF2-40B4-BE49-F238E27FC236}">
                <a16:creationId xmlns:a16="http://schemas.microsoft.com/office/drawing/2014/main" xmlns="" id="{EA3A7CD0-7231-4E3B-BBE5-FDB55782D707}"/>
              </a:ext>
            </a:extLst>
          </p:cNvPr>
          <p:cNvSpPr/>
          <p:nvPr/>
        </p:nvSpPr>
        <p:spPr>
          <a:xfrm>
            <a:off x="409151" y="4468140"/>
            <a:ext cx="4156372" cy="836024"/>
          </a:xfrm>
          <a:prstGeom prst="rect">
            <a:avLst/>
          </a:prstGeom>
          <a:solidFill>
            <a:schemeClr val="bg2">
              <a:lumMod val="20000"/>
              <a:lumOff val="80000"/>
            </a:schemeClr>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228600" indent="-228600">
              <a:buFont typeface="+mj-lt"/>
              <a:buAutoNum type="arabicPeriod" startAt="6"/>
            </a:pPr>
            <a:r>
              <a:rPr lang="es-MX" sz="1100" b="1" dirty="0">
                <a:solidFill>
                  <a:schemeClr val="tx1"/>
                </a:solidFill>
                <a:latin typeface="Century Gothic" panose="020B0502020202020204" pitchFamily="34" charset="0"/>
              </a:rPr>
              <a:t>A la fecha, solo Afore XXI Banorte estaría participando</a:t>
            </a:r>
            <a:r>
              <a:rPr lang="es-MX" sz="1100" dirty="0">
                <a:solidFill>
                  <a:schemeClr val="tx1"/>
                </a:solidFill>
                <a:latin typeface="Century Gothic" panose="020B0502020202020204" pitchFamily="34" charset="0"/>
              </a:rPr>
              <a:t>: tiene autorizados 2,500 </a:t>
            </a:r>
            <a:r>
              <a:rPr lang="es-MX" sz="1100" dirty="0" err="1">
                <a:solidFill>
                  <a:schemeClr val="tx1"/>
                </a:solidFill>
                <a:latin typeface="Century Gothic" panose="020B0502020202020204" pitchFamily="34" charset="0"/>
              </a:rPr>
              <a:t>mdp</a:t>
            </a:r>
            <a:r>
              <a:rPr lang="es-MX" sz="1100" dirty="0">
                <a:solidFill>
                  <a:schemeClr val="tx1"/>
                </a:solidFill>
                <a:latin typeface="Century Gothic" panose="020B0502020202020204" pitchFamily="34" charset="0"/>
              </a:rPr>
              <a:t> de los 3,000 de la emisión. El CKD está dispuesto a salir solo con este inversionista, </a:t>
            </a:r>
            <a:r>
              <a:rPr lang="es-MX" sz="1100" dirty="0" smtClean="0">
                <a:solidFill>
                  <a:schemeClr val="tx1"/>
                </a:solidFill>
                <a:latin typeface="Century Gothic" panose="020B0502020202020204" pitchFamily="34" charset="0"/>
              </a:rPr>
              <a:t>aumentando la </a:t>
            </a:r>
            <a:r>
              <a:rPr lang="es-MX" sz="1100" dirty="0">
                <a:solidFill>
                  <a:schemeClr val="tx1"/>
                </a:solidFill>
                <a:latin typeface="Century Gothic" panose="020B0502020202020204" pitchFamily="34" charset="0"/>
              </a:rPr>
              <a:t>coinversión (500 mdp de coinversión).</a:t>
            </a:r>
          </a:p>
        </p:txBody>
      </p:sp>
      <p:sp>
        <p:nvSpPr>
          <p:cNvPr id="22" name="Rectángulo 21">
            <a:extLst>
              <a:ext uri="{FF2B5EF4-FFF2-40B4-BE49-F238E27FC236}">
                <a16:creationId xmlns:a16="http://schemas.microsoft.com/office/drawing/2014/main" xmlns="" id="{C4C2DE7C-E1A6-4F8C-B2FE-8457F79B6898}"/>
              </a:ext>
            </a:extLst>
          </p:cNvPr>
          <p:cNvSpPr/>
          <p:nvPr/>
        </p:nvSpPr>
        <p:spPr>
          <a:xfrm>
            <a:off x="5011639" y="1268760"/>
            <a:ext cx="3728195" cy="543523"/>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latin typeface="Century Gothic" panose="020B0502020202020204" pitchFamily="34" charset="0"/>
              </a:rPr>
              <a:t>A favor</a:t>
            </a:r>
          </a:p>
        </p:txBody>
      </p:sp>
      <p:sp>
        <p:nvSpPr>
          <p:cNvPr id="23" name="Rectángulo 22">
            <a:extLst>
              <a:ext uri="{FF2B5EF4-FFF2-40B4-BE49-F238E27FC236}">
                <a16:creationId xmlns:a16="http://schemas.microsoft.com/office/drawing/2014/main" xmlns="" id="{42228B7F-54BA-4E04-AC3C-E6FFD9184E5A}"/>
              </a:ext>
            </a:extLst>
          </p:cNvPr>
          <p:cNvSpPr/>
          <p:nvPr/>
        </p:nvSpPr>
        <p:spPr>
          <a:xfrm>
            <a:off x="5011639" y="1898837"/>
            <a:ext cx="3700718" cy="543523"/>
          </a:xfrm>
          <a:prstGeom prst="rect">
            <a:avLst/>
          </a:prstGeom>
          <a:solidFill>
            <a:schemeClr val="bg2">
              <a:lumMod val="20000"/>
              <a:lumOff val="80000"/>
            </a:schemeClr>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228600" indent="-228600">
              <a:buAutoNum type="arabicPeriod"/>
            </a:pPr>
            <a:r>
              <a:rPr lang="es-MX" sz="1100" dirty="0">
                <a:solidFill>
                  <a:schemeClr val="tx1"/>
                </a:solidFill>
                <a:latin typeface="Century Gothic" panose="020B0502020202020204" pitchFamily="34" charset="0"/>
              </a:rPr>
              <a:t>El administrador del CKD tiene más de 20 años de experiencia en el sector inmobiliario</a:t>
            </a:r>
          </a:p>
        </p:txBody>
      </p:sp>
      <p:sp>
        <p:nvSpPr>
          <p:cNvPr id="24" name="Rectángulo 23">
            <a:extLst>
              <a:ext uri="{FF2B5EF4-FFF2-40B4-BE49-F238E27FC236}">
                <a16:creationId xmlns:a16="http://schemas.microsoft.com/office/drawing/2014/main" xmlns="" id="{B6DD87D9-E670-4639-8D92-2440345D7D25}"/>
              </a:ext>
            </a:extLst>
          </p:cNvPr>
          <p:cNvSpPr/>
          <p:nvPr/>
        </p:nvSpPr>
        <p:spPr>
          <a:xfrm>
            <a:off x="5011639" y="2523118"/>
            <a:ext cx="3700718" cy="432635"/>
          </a:xfrm>
          <a:prstGeom prst="rect">
            <a:avLst/>
          </a:prstGeom>
          <a:solidFill>
            <a:schemeClr val="bg2">
              <a:lumMod val="20000"/>
              <a:lumOff val="80000"/>
            </a:schemeClr>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228600" indent="-228600">
              <a:buFont typeface="+mj-lt"/>
              <a:buAutoNum type="arabicPeriod" startAt="2"/>
            </a:pPr>
            <a:r>
              <a:rPr lang="es-MX" sz="1100" dirty="0">
                <a:solidFill>
                  <a:schemeClr val="tx1"/>
                </a:solidFill>
                <a:latin typeface="Century Gothic" panose="020B0502020202020204" pitchFamily="34" charset="0"/>
              </a:rPr>
              <a:t>Su historial es de proyectos exitosos con </a:t>
            </a:r>
            <a:r>
              <a:rPr lang="es-MX" sz="1100" dirty="0" err="1">
                <a:solidFill>
                  <a:schemeClr val="tx1"/>
                </a:solidFill>
                <a:latin typeface="Century Gothic" panose="020B0502020202020204" pitchFamily="34" charset="0"/>
              </a:rPr>
              <a:t>TIR’s</a:t>
            </a:r>
            <a:r>
              <a:rPr lang="es-MX" sz="1100" dirty="0">
                <a:solidFill>
                  <a:schemeClr val="tx1"/>
                </a:solidFill>
                <a:latin typeface="Century Gothic" panose="020B0502020202020204" pitchFamily="34" charset="0"/>
              </a:rPr>
              <a:t> atractivas</a:t>
            </a:r>
          </a:p>
        </p:txBody>
      </p:sp>
      <p:sp>
        <p:nvSpPr>
          <p:cNvPr id="25" name="Rectángulo 24">
            <a:extLst>
              <a:ext uri="{FF2B5EF4-FFF2-40B4-BE49-F238E27FC236}">
                <a16:creationId xmlns:a16="http://schemas.microsoft.com/office/drawing/2014/main" xmlns="" id="{17079426-D92F-48C0-969A-64B67AA619B4}"/>
              </a:ext>
            </a:extLst>
          </p:cNvPr>
          <p:cNvSpPr/>
          <p:nvPr/>
        </p:nvSpPr>
        <p:spPr>
          <a:xfrm>
            <a:off x="5011639" y="3069660"/>
            <a:ext cx="3700718" cy="644540"/>
          </a:xfrm>
          <a:prstGeom prst="rect">
            <a:avLst/>
          </a:prstGeom>
          <a:solidFill>
            <a:schemeClr val="bg2">
              <a:lumMod val="20000"/>
              <a:lumOff val="80000"/>
            </a:schemeClr>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228600" indent="-228600">
              <a:buFont typeface="+mj-lt"/>
              <a:buAutoNum type="arabicPeriod" startAt="3"/>
            </a:pPr>
            <a:r>
              <a:rPr lang="es-MX" sz="1100" dirty="0">
                <a:solidFill>
                  <a:schemeClr val="tx1"/>
                </a:solidFill>
                <a:latin typeface="Century Gothic" panose="020B0502020202020204" pitchFamily="34" charset="0"/>
              </a:rPr>
              <a:t>La coinversión del 10% es superior al promedio del mercado (promedio 5%; Be Grand tiene 20%)</a:t>
            </a:r>
          </a:p>
        </p:txBody>
      </p:sp>
      <p:sp>
        <p:nvSpPr>
          <p:cNvPr id="26" name="Rectángulo 25">
            <a:extLst>
              <a:ext uri="{FF2B5EF4-FFF2-40B4-BE49-F238E27FC236}">
                <a16:creationId xmlns:a16="http://schemas.microsoft.com/office/drawing/2014/main" xmlns="" id="{132386A3-69D5-4FF7-AFA2-61AA5C709D23}"/>
              </a:ext>
            </a:extLst>
          </p:cNvPr>
          <p:cNvSpPr/>
          <p:nvPr/>
        </p:nvSpPr>
        <p:spPr>
          <a:xfrm>
            <a:off x="415628" y="6411181"/>
            <a:ext cx="4156372" cy="365125"/>
          </a:xfrm>
          <a:prstGeom prst="rect">
            <a:avLst/>
          </a:prstGeom>
          <a:solidFill>
            <a:schemeClr val="bg1"/>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228600" indent="-228600">
              <a:buFont typeface="+mj-lt"/>
              <a:buAutoNum type="arabicPeriod" startAt="9"/>
            </a:pPr>
            <a:r>
              <a:rPr lang="es-MX" sz="1100" dirty="0">
                <a:solidFill>
                  <a:schemeClr val="tx1"/>
                </a:solidFill>
                <a:latin typeface="Century Gothic" panose="020B0502020202020204" pitchFamily="34" charset="0"/>
              </a:rPr>
              <a:t>El cambio de sexenio podría frenar los proyectos del CKD.</a:t>
            </a:r>
          </a:p>
        </p:txBody>
      </p:sp>
      <p:sp>
        <p:nvSpPr>
          <p:cNvPr id="27" name="Rectángulo 26">
            <a:extLst>
              <a:ext uri="{FF2B5EF4-FFF2-40B4-BE49-F238E27FC236}">
                <a16:creationId xmlns:a16="http://schemas.microsoft.com/office/drawing/2014/main" xmlns="" id="{4C869F42-9449-46D8-BD7F-3AEEEFF8B78D}"/>
              </a:ext>
            </a:extLst>
          </p:cNvPr>
          <p:cNvSpPr/>
          <p:nvPr/>
        </p:nvSpPr>
        <p:spPr>
          <a:xfrm>
            <a:off x="423622" y="5388446"/>
            <a:ext cx="4156372" cy="347421"/>
          </a:xfrm>
          <a:prstGeom prst="rect">
            <a:avLst/>
          </a:prstGeom>
          <a:solidFill>
            <a:schemeClr val="bg1"/>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228600" indent="-228600">
              <a:buFont typeface="+mj-lt"/>
              <a:buAutoNum type="arabicPeriod" startAt="7"/>
            </a:pPr>
            <a:r>
              <a:rPr lang="es-MX" sz="1100" dirty="0">
                <a:solidFill>
                  <a:schemeClr val="tx1"/>
                </a:solidFill>
                <a:latin typeface="Century Gothic" panose="020B0502020202020204" pitchFamily="34" charset="0"/>
              </a:rPr>
              <a:t>Seríamos inversionistas minoritarios </a:t>
            </a:r>
            <a:r>
              <a:rPr lang="es-MX" sz="1100" b="1" dirty="0">
                <a:solidFill>
                  <a:schemeClr val="tx1"/>
                </a:solidFill>
                <a:latin typeface="Century Gothic" panose="020B0502020202020204" pitchFamily="34" charset="0"/>
              </a:rPr>
              <a:t>sin influencia real en las decisiones del CKD</a:t>
            </a:r>
          </a:p>
        </p:txBody>
      </p:sp>
      <p:sp>
        <p:nvSpPr>
          <p:cNvPr id="28" name="Rectángulo 27">
            <a:extLst>
              <a:ext uri="{FF2B5EF4-FFF2-40B4-BE49-F238E27FC236}">
                <a16:creationId xmlns:a16="http://schemas.microsoft.com/office/drawing/2014/main" xmlns="" id="{0E1A5DF2-EE39-430D-B1AE-29C2A86149C7}"/>
              </a:ext>
            </a:extLst>
          </p:cNvPr>
          <p:cNvSpPr/>
          <p:nvPr/>
        </p:nvSpPr>
        <p:spPr>
          <a:xfrm>
            <a:off x="5028616" y="3828107"/>
            <a:ext cx="3700718" cy="543522"/>
          </a:xfrm>
          <a:prstGeom prst="rect">
            <a:avLst/>
          </a:prstGeom>
          <a:solidFill>
            <a:schemeClr val="bg2">
              <a:lumMod val="20000"/>
              <a:lumOff val="80000"/>
            </a:schemeClr>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228600" indent="-228600">
              <a:buFont typeface="+mj-lt"/>
              <a:buAutoNum type="arabicPeriod" startAt="4"/>
            </a:pPr>
            <a:r>
              <a:rPr lang="es-MX" sz="1100" dirty="0">
                <a:solidFill>
                  <a:schemeClr val="tx1"/>
                </a:solidFill>
                <a:latin typeface="Century Gothic" panose="020B0502020202020204" pitchFamily="34" charset="0"/>
              </a:rPr>
              <a:t>Los miembros clave son reconocidos como importantes desarrolladores en el sureste del país.</a:t>
            </a:r>
          </a:p>
        </p:txBody>
      </p:sp>
    </p:spTree>
    <p:extLst>
      <p:ext uri="{BB962C8B-B14F-4D97-AF65-F5344CB8AC3E}">
        <p14:creationId xmlns:p14="http://schemas.microsoft.com/office/powerpoint/2010/main" val="3758970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fontScale="90000"/>
          </a:bodyPr>
          <a:lstStyle/>
          <a:p>
            <a:r>
              <a:rPr lang="es-ES" sz="2200" b="1" dirty="0">
                <a:latin typeface="Century Gothic" panose="020B0502020202020204" pitchFamily="34" charset="0"/>
                <a:ea typeface="+mj-ea"/>
              </a:rPr>
              <a:t>Se tienen ocho </a:t>
            </a:r>
            <a:r>
              <a:rPr lang="es-ES" sz="2200" b="1" dirty="0" err="1">
                <a:latin typeface="Century Gothic" panose="020B0502020202020204" pitchFamily="34" charset="0"/>
                <a:ea typeface="+mj-ea"/>
              </a:rPr>
              <a:t>CKD’s</a:t>
            </a:r>
            <a:r>
              <a:rPr lang="es-ES" sz="2200" b="1" dirty="0">
                <a:latin typeface="Century Gothic" panose="020B0502020202020204" pitchFamily="34" charset="0"/>
                <a:ea typeface="+mj-ea"/>
              </a:rPr>
              <a:t> en el </a:t>
            </a:r>
            <a:r>
              <a:rPr lang="es-ES" sz="2200" b="1" dirty="0" err="1">
                <a:latin typeface="Century Gothic" panose="020B0502020202020204" pitchFamily="34" charset="0"/>
                <a:ea typeface="+mj-ea"/>
              </a:rPr>
              <a:t>Fanvit</a:t>
            </a:r>
            <a:r>
              <a:rPr lang="es-ES" sz="2000" b="1" dirty="0">
                <a:latin typeface="Century Gothic" panose="020B0502020202020204" pitchFamily="34" charset="0"/>
                <a:ea typeface="+mj-ea"/>
              </a:rPr>
              <a:t/>
            </a:r>
            <a:br>
              <a:rPr lang="es-ES" sz="2000" b="1" dirty="0">
                <a:latin typeface="Century Gothic" panose="020B0502020202020204" pitchFamily="34" charset="0"/>
                <a:ea typeface="+mj-ea"/>
              </a:rPr>
            </a:br>
            <a:r>
              <a:rPr lang="es-ES" sz="1600" b="1" dirty="0">
                <a:latin typeface="Century Gothic" panose="020B0502020202020204" pitchFamily="34" charset="0"/>
                <a:ea typeface="+mj-ea"/>
              </a:rPr>
              <a:t>al cierre de mayo</a:t>
            </a:r>
            <a:endParaRPr lang="es-MX" sz="1600" b="1" dirty="0">
              <a:latin typeface="Century Gothic" panose="020B0502020202020204" pitchFamily="34" charset="0"/>
              <a:ea typeface="+mj-ea"/>
            </a:endParaRPr>
          </a:p>
        </p:txBody>
      </p:sp>
      <p:sp>
        <p:nvSpPr>
          <p:cNvPr id="8" name="2 Marcador de contenido"/>
          <p:cNvSpPr>
            <a:spLocks noGrp="1"/>
          </p:cNvSpPr>
          <p:nvPr>
            <p:ph idx="1"/>
          </p:nvPr>
        </p:nvSpPr>
        <p:spPr>
          <a:xfrm>
            <a:off x="414337" y="1279544"/>
            <a:ext cx="8315325" cy="1312799"/>
          </a:xfrm>
          <a:noFill/>
        </p:spPr>
        <p:txBody>
          <a:bodyPr>
            <a:noAutofit/>
          </a:bodyPr>
          <a:lstStyle/>
          <a:p>
            <a:pPr indent="-285750" algn="just">
              <a:spcBef>
                <a:spcPts val="0"/>
              </a:spcBef>
              <a:spcAft>
                <a:spcPts val="600"/>
              </a:spcAft>
              <a:buClr>
                <a:srgbClr val="CD0000"/>
              </a:buClr>
              <a:buSzPct val="110000"/>
            </a:pPr>
            <a:r>
              <a:rPr lang="es-MX" sz="1400" b="1" dirty="0">
                <a:latin typeface="Century Gothic" panose="020B0502020202020204" pitchFamily="34" charset="0"/>
              </a:rPr>
              <a:t>Se han comprometido 2,150 mdp en 8 CKD’s</a:t>
            </a:r>
          </a:p>
          <a:p>
            <a:pPr indent="-285750" algn="just">
              <a:spcBef>
                <a:spcPts val="0"/>
              </a:spcBef>
              <a:spcAft>
                <a:spcPts val="600"/>
              </a:spcAft>
              <a:buClr>
                <a:srgbClr val="CD0000"/>
              </a:buClr>
              <a:buSzPct val="110000"/>
            </a:pPr>
            <a:r>
              <a:rPr lang="es-MX" sz="1400" dirty="0">
                <a:latin typeface="Century Gothic" panose="020B0502020202020204" pitchFamily="34" charset="0"/>
              </a:rPr>
              <a:t>En total, el monto comprometido en CKD’s es el </a:t>
            </a:r>
            <a:r>
              <a:rPr lang="es-MX" sz="1400" b="1" dirty="0">
                <a:latin typeface="Century Gothic" panose="020B0502020202020204" pitchFamily="34" charset="0"/>
              </a:rPr>
              <a:t>1.6% del Fanvit</a:t>
            </a:r>
          </a:p>
          <a:p>
            <a:pPr indent="-285750" algn="just">
              <a:spcBef>
                <a:spcPts val="0"/>
              </a:spcBef>
              <a:spcAft>
                <a:spcPts val="600"/>
              </a:spcAft>
              <a:buClr>
                <a:srgbClr val="CD0000"/>
              </a:buClr>
              <a:buSzPct val="110000"/>
            </a:pPr>
            <a:r>
              <a:rPr lang="es-MX" sz="1400" dirty="0">
                <a:latin typeface="Century Gothic" panose="020B0502020202020204" pitchFamily="34" charset="0"/>
              </a:rPr>
              <a:t>El </a:t>
            </a:r>
            <a:r>
              <a:rPr lang="es-MX" sz="1400" b="1" dirty="0">
                <a:latin typeface="Century Gothic" panose="020B0502020202020204" pitchFamily="34" charset="0"/>
              </a:rPr>
              <a:t>consumo es del 53% </a:t>
            </a:r>
            <a:r>
              <a:rPr lang="es-MX" sz="1400" dirty="0">
                <a:latin typeface="Century Gothic" panose="020B0502020202020204" pitchFamily="34" charset="0"/>
              </a:rPr>
              <a:t>del monto asignado para CKD’s* </a:t>
            </a:r>
          </a:p>
          <a:p>
            <a:pPr indent="-285750" algn="just">
              <a:spcBef>
                <a:spcPts val="0"/>
              </a:spcBef>
              <a:spcAft>
                <a:spcPts val="600"/>
              </a:spcAft>
              <a:buClr>
                <a:srgbClr val="CD0000"/>
              </a:buClr>
              <a:buSzPct val="110000"/>
            </a:pPr>
            <a:r>
              <a:rPr lang="es-MX" sz="1400" dirty="0">
                <a:latin typeface="Century Gothic" panose="020B0502020202020204" pitchFamily="34" charset="0"/>
              </a:rPr>
              <a:t>Actualmente se tiene participación en tres sectores: Bienes raíces, infraestructura y energía</a:t>
            </a:r>
          </a:p>
          <a:p>
            <a:pPr indent="-285750" algn="just">
              <a:spcBef>
                <a:spcPts val="0"/>
              </a:spcBef>
              <a:spcAft>
                <a:spcPts val="600"/>
              </a:spcAft>
              <a:buClr>
                <a:srgbClr val="CD0000"/>
              </a:buClr>
              <a:buSzPct val="110000"/>
            </a:pPr>
            <a:endParaRPr lang="es-MX" sz="1400" dirty="0">
              <a:latin typeface="Century Gothic" panose="020B0502020202020204" pitchFamily="34" charset="0"/>
            </a:endParaRPr>
          </a:p>
          <a:p>
            <a:pPr indent="-285750"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p:txBody>
      </p:sp>
      <p:sp>
        <p:nvSpPr>
          <p:cNvPr id="7" name="Rectángulo 6"/>
          <p:cNvSpPr/>
          <p:nvPr/>
        </p:nvSpPr>
        <p:spPr>
          <a:xfrm>
            <a:off x="247198" y="6403855"/>
            <a:ext cx="8563878" cy="369332"/>
          </a:xfrm>
          <a:prstGeom prst="rect">
            <a:avLst/>
          </a:prstGeom>
        </p:spPr>
        <p:txBody>
          <a:bodyPr wrap="square">
            <a:spAutoFit/>
          </a:bodyPr>
          <a:lstStyle/>
          <a:p>
            <a:pPr defTabSz="457200" eaLnBrk="0" fontAlgn="base" hangingPunct="0">
              <a:spcBef>
                <a:spcPct val="0"/>
              </a:spcBef>
              <a:spcAft>
                <a:spcPts val="600"/>
              </a:spcAft>
              <a:buClr>
                <a:srgbClr val="CD0000"/>
              </a:buClr>
              <a:buSzPct val="110000"/>
            </a:pPr>
            <a:r>
              <a:rPr lang="es-MX" sz="900" dirty="0">
                <a:solidFill>
                  <a:prstClr val="black"/>
                </a:solidFill>
                <a:latin typeface="Century Gothic" panose="020B0502020202020204" pitchFamily="34" charset="0"/>
              </a:rPr>
              <a:t>*Con base en los límites asignados por la Coordinación General de Riesgos se puede invertir el 3% del Fanvit en CKD’s, equivalente a </a:t>
            </a:r>
            <a:r>
              <a:rPr lang="es-MX" sz="900" b="1" dirty="0">
                <a:solidFill>
                  <a:prstClr val="black"/>
                </a:solidFill>
                <a:latin typeface="Century Gothic" panose="020B0502020202020204" pitchFamily="34" charset="0"/>
              </a:rPr>
              <a:t>4,048 </a:t>
            </a:r>
            <a:r>
              <a:rPr lang="es-MX" sz="900" b="1" dirty="0" err="1">
                <a:solidFill>
                  <a:prstClr val="black"/>
                </a:solidFill>
                <a:latin typeface="Century Gothic" panose="020B0502020202020204" pitchFamily="34" charset="0"/>
              </a:rPr>
              <a:t>mdp</a:t>
            </a:r>
            <a:r>
              <a:rPr lang="es-MX" sz="900" b="1" dirty="0">
                <a:solidFill>
                  <a:prstClr val="black"/>
                </a:solidFill>
                <a:latin typeface="Century Gothic" panose="020B0502020202020204" pitchFamily="34" charset="0"/>
              </a:rPr>
              <a:t> </a:t>
            </a:r>
            <a:r>
              <a:rPr lang="es-MX" sz="900" dirty="0">
                <a:solidFill>
                  <a:prstClr val="black"/>
                </a:solidFill>
                <a:latin typeface="Century Gothic" panose="020B0502020202020204" pitchFamily="34" charset="0"/>
              </a:rPr>
              <a:t>al 31 de mayo de 2018</a:t>
            </a:r>
          </a:p>
        </p:txBody>
      </p:sp>
      <p:sp>
        <p:nvSpPr>
          <p:cNvPr id="4" name="Rectángulo 3"/>
          <p:cNvSpPr/>
          <p:nvPr/>
        </p:nvSpPr>
        <p:spPr>
          <a:xfrm>
            <a:off x="1091780" y="3116651"/>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3" name="Rectángulo 12"/>
          <p:cNvSpPr/>
          <p:nvPr/>
        </p:nvSpPr>
        <p:spPr>
          <a:xfrm>
            <a:off x="2594274" y="3117684"/>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5" name="Rectángulo 14"/>
          <p:cNvSpPr/>
          <p:nvPr/>
        </p:nvSpPr>
        <p:spPr>
          <a:xfrm>
            <a:off x="1181620" y="5739178"/>
            <a:ext cx="1080745"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Bienes raíces</a:t>
            </a:r>
          </a:p>
        </p:txBody>
      </p:sp>
      <p:sp>
        <p:nvSpPr>
          <p:cNvPr id="19" name="Rectángulo 18"/>
          <p:cNvSpPr/>
          <p:nvPr/>
        </p:nvSpPr>
        <p:spPr>
          <a:xfrm>
            <a:off x="2885743" y="5594562"/>
            <a:ext cx="644728" cy="507831"/>
          </a:xfrm>
          <a:prstGeom prst="rect">
            <a:avLst/>
          </a:prstGeom>
        </p:spPr>
        <p:txBody>
          <a:bodyPr wrap="none">
            <a:spAutoFit/>
          </a:bodyPr>
          <a:lstStyle/>
          <a:p>
            <a:pPr algn="ctr"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Deuda</a:t>
            </a:r>
          </a:p>
          <a:p>
            <a:pPr algn="ctr"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y otros</a:t>
            </a:r>
          </a:p>
        </p:txBody>
      </p:sp>
      <p:sp>
        <p:nvSpPr>
          <p:cNvPr id="20" name="Rectángulo 19"/>
          <p:cNvSpPr/>
          <p:nvPr/>
        </p:nvSpPr>
        <p:spPr>
          <a:xfrm>
            <a:off x="1090633" y="4900561"/>
            <a:ext cx="1227600" cy="4680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Walton:         300</a:t>
            </a:r>
          </a:p>
        </p:txBody>
      </p:sp>
      <p:sp>
        <p:nvSpPr>
          <p:cNvPr id="21" name="Rectángulo 20"/>
          <p:cNvSpPr/>
          <p:nvPr/>
        </p:nvSpPr>
        <p:spPr>
          <a:xfrm>
            <a:off x="1089868" y="4547351"/>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PruMex:         200</a:t>
            </a:r>
          </a:p>
        </p:txBody>
      </p:sp>
      <p:cxnSp>
        <p:nvCxnSpPr>
          <p:cNvPr id="24" name="Conector recto 23"/>
          <p:cNvCxnSpPr/>
          <p:nvPr/>
        </p:nvCxnSpPr>
        <p:spPr>
          <a:xfrm>
            <a:off x="1108631" y="3857605"/>
            <a:ext cx="1205017" cy="0"/>
          </a:xfrm>
          <a:prstGeom prst="line">
            <a:avLst/>
          </a:prstGeom>
          <a:ln w="12700">
            <a:solidFill>
              <a:schemeClr val="accent1">
                <a:lumMod val="5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5" name="Conector recto 24"/>
          <p:cNvCxnSpPr/>
          <p:nvPr/>
        </p:nvCxnSpPr>
        <p:spPr>
          <a:xfrm>
            <a:off x="1091907" y="4548259"/>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0" name="Conector recto 29"/>
          <p:cNvCxnSpPr/>
          <p:nvPr/>
        </p:nvCxnSpPr>
        <p:spPr>
          <a:xfrm>
            <a:off x="1105589" y="4898433"/>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1" name="Rectángulo 30"/>
          <p:cNvSpPr/>
          <p:nvPr/>
        </p:nvSpPr>
        <p:spPr>
          <a:xfrm>
            <a:off x="1086470" y="4191334"/>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IGS:                200</a:t>
            </a:r>
          </a:p>
        </p:txBody>
      </p:sp>
      <p:sp>
        <p:nvSpPr>
          <p:cNvPr id="35" name="Rectángulo 34"/>
          <p:cNvSpPr/>
          <p:nvPr/>
        </p:nvSpPr>
        <p:spPr>
          <a:xfrm>
            <a:off x="1087076" y="3842164"/>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Alignmex</a:t>
            </a:r>
            <a:r>
              <a:rPr lang="es-MX" sz="1050" dirty="0">
                <a:solidFill>
                  <a:prstClr val="white"/>
                </a:solidFill>
                <a:latin typeface="Century Gothic" panose="020B0502020202020204" pitchFamily="34" charset="0"/>
              </a:rPr>
              <a:t>:     </a:t>
            </a:r>
            <a:r>
              <a:rPr lang="es-MX" sz="1000" dirty="0">
                <a:solidFill>
                  <a:prstClr val="white"/>
                </a:solidFill>
                <a:latin typeface="Century Gothic" panose="020B0502020202020204" pitchFamily="34" charset="0"/>
              </a:rPr>
              <a:t>200</a:t>
            </a:r>
          </a:p>
        </p:txBody>
      </p:sp>
      <p:cxnSp>
        <p:nvCxnSpPr>
          <p:cNvPr id="36" name="Conector recto 35"/>
          <p:cNvCxnSpPr/>
          <p:nvPr/>
        </p:nvCxnSpPr>
        <p:spPr>
          <a:xfrm>
            <a:off x="1097663" y="4208948"/>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0" name="Rectángulo 39"/>
          <p:cNvSpPr/>
          <p:nvPr/>
        </p:nvSpPr>
        <p:spPr>
          <a:xfrm>
            <a:off x="1094521" y="2662140"/>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1F497D"/>
                </a:solidFill>
                <a:latin typeface="Century Gothic" panose="020B0502020202020204" pitchFamily="34" charset="0"/>
              </a:rPr>
              <a:t>1,200 mdp</a:t>
            </a:r>
          </a:p>
        </p:txBody>
      </p:sp>
      <p:sp>
        <p:nvSpPr>
          <p:cNvPr id="34" name="Rectángulo 33"/>
          <p:cNvSpPr/>
          <p:nvPr/>
        </p:nvSpPr>
        <p:spPr>
          <a:xfrm>
            <a:off x="5590543" y="3109801"/>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39" name="Rectángulo 38"/>
          <p:cNvSpPr/>
          <p:nvPr/>
        </p:nvSpPr>
        <p:spPr>
          <a:xfrm>
            <a:off x="5598023" y="4719267"/>
            <a:ext cx="1227667" cy="591866"/>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prstClr val="white"/>
                </a:solidFill>
                <a:latin typeface="Century Gothic" panose="020B0502020202020204" pitchFamily="34" charset="0"/>
              </a:rPr>
              <a:t>GFI: 350</a:t>
            </a:r>
          </a:p>
        </p:txBody>
      </p:sp>
      <p:sp>
        <p:nvSpPr>
          <p:cNvPr id="42" name="Rectángulo 41"/>
          <p:cNvSpPr/>
          <p:nvPr/>
        </p:nvSpPr>
        <p:spPr>
          <a:xfrm>
            <a:off x="5636020" y="5703321"/>
            <a:ext cx="1165704"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Infraestructura</a:t>
            </a:r>
          </a:p>
        </p:txBody>
      </p:sp>
      <p:sp>
        <p:nvSpPr>
          <p:cNvPr id="45" name="Rectángulo 44"/>
          <p:cNvSpPr/>
          <p:nvPr/>
        </p:nvSpPr>
        <p:spPr>
          <a:xfrm>
            <a:off x="5594750" y="4283814"/>
            <a:ext cx="1227667" cy="432000"/>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prstClr val="white"/>
                </a:solidFill>
                <a:latin typeface="Century Gothic" panose="020B0502020202020204" pitchFamily="34" charset="0"/>
              </a:rPr>
              <a:t>EXI: 300</a:t>
            </a:r>
          </a:p>
        </p:txBody>
      </p:sp>
      <p:cxnSp>
        <p:nvCxnSpPr>
          <p:cNvPr id="46" name="Conector recto 45"/>
          <p:cNvCxnSpPr/>
          <p:nvPr/>
        </p:nvCxnSpPr>
        <p:spPr>
          <a:xfrm>
            <a:off x="5603376" y="4721154"/>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7" name="Rectángulo 46"/>
          <p:cNvSpPr/>
          <p:nvPr/>
        </p:nvSpPr>
        <p:spPr>
          <a:xfrm>
            <a:off x="5603376" y="2655290"/>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F79646"/>
                </a:solidFill>
                <a:latin typeface="Century Gothic" panose="020B0502020202020204" pitchFamily="34" charset="0"/>
              </a:rPr>
              <a:t>650 mdp</a:t>
            </a:r>
          </a:p>
        </p:txBody>
      </p:sp>
      <p:sp>
        <p:nvSpPr>
          <p:cNvPr id="50" name="Rectángulo 49"/>
          <p:cNvSpPr/>
          <p:nvPr/>
        </p:nvSpPr>
        <p:spPr>
          <a:xfrm>
            <a:off x="4091807" y="3116651"/>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1" name="Rectángulo 50"/>
          <p:cNvSpPr/>
          <p:nvPr/>
        </p:nvSpPr>
        <p:spPr>
          <a:xfrm>
            <a:off x="4081905" y="5739178"/>
            <a:ext cx="1249060"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Capital privado</a:t>
            </a:r>
          </a:p>
        </p:txBody>
      </p:sp>
      <p:sp>
        <p:nvSpPr>
          <p:cNvPr id="52" name="Rectángulo 51"/>
          <p:cNvSpPr/>
          <p:nvPr/>
        </p:nvSpPr>
        <p:spPr>
          <a:xfrm>
            <a:off x="7087050" y="3115738"/>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3" name="Rectángulo 52"/>
          <p:cNvSpPr/>
          <p:nvPr/>
        </p:nvSpPr>
        <p:spPr>
          <a:xfrm>
            <a:off x="7352069" y="5739178"/>
            <a:ext cx="697627"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Energía</a:t>
            </a:r>
          </a:p>
        </p:txBody>
      </p:sp>
      <p:sp>
        <p:nvSpPr>
          <p:cNvPr id="29" name="Rectángulo 28"/>
          <p:cNvSpPr/>
          <p:nvPr/>
        </p:nvSpPr>
        <p:spPr>
          <a:xfrm>
            <a:off x="1086470" y="3372036"/>
            <a:ext cx="1227667" cy="4680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900" dirty="0">
                <a:solidFill>
                  <a:prstClr val="white"/>
                </a:solidFill>
                <a:latin typeface="Century Gothic" panose="020B0502020202020204" pitchFamily="34" charset="0"/>
              </a:rPr>
              <a:t>Quiero casa:</a:t>
            </a:r>
            <a:r>
              <a:rPr lang="es-MX" sz="800" dirty="0">
                <a:solidFill>
                  <a:prstClr val="white"/>
                </a:solidFill>
                <a:latin typeface="Century Gothic" panose="020B0502020202020204" pitchFamily="34" charset="0"/>
              </a:rPr>
              <a:t>  </a:t>
            </a:r>
            <a:r>
              <a:rPr lang="es-MX" sz="900" dirty="0">
                <a:solidFill>
                  <a:prstClr val="white"/>
                </a:solidFill>
                <a:latin typeface="Century Gothic" panose="020B0502020202020204" pitchFamily="34" charset="0"/>
              </a:rPr>
              <a:t> </a:t>
            </a:r>
            <a:r>
              <a:rPr lang="es-MX" sz="1000" dirty="0">
                <a:solidFill>
                  <a:prstClr val="white"/>
                </a:solidFill>
                <a:latin typeface="Century Gothic" panose="020B0502020202020204" pitchFamily="34" charset="0"/>
              </a:rPr>
              <a:t>300</a:t>
            </a:r>
          </a:p>
        </p:txBody>
      </p:sp>
      <p:cxnSp>
        <p:nvCxnSpPr>
          <p:cNvPr id="32" name="Conector recto 31"/>
          <p:cNvCxnSpPr/>
          <p:nvPr/>
        </p:nvCxnSpPr>
        <p:spPr>
          <a:xfrm>
            <a:off x="1100936" y="3798034"/>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3" name="3 Marcador de número de diapositiva"/>
          <p:cNvSpPr>
            <a:spLocks noGrp="1"/>
          </p:cNvSpPr>
          <p:nvPr>
            <p:ph type="sldNum" sz="quarter" idx="12"/>
          </p:nvPr>
        </p:nvSpPr>
        <p:spPr>
          <a:xfrm>
            <a:off x="8586211" y="6495842"/>
            <a:ext cx="552298" cy="365125"/>
          </a:xfrm>
        </p:spPr>
        <p:txBody>
          <a:bodyPr/>
          <a:lstStyle/>
          <a:p>
            <a:pPr algn="ctr"/>
            <a:fld id="{05E83AA4-A00D-4AA0-8FE8-B93C9F3EC141}" type="slidenum">
              <a:rPr lang="es-ES" altLang="es-MX" smtClean="0">
                <a:latin typeface="Century Gothic" panose="020B0502020202020204" pitchFamily="34" charset="0"/>
              </a:rPr>
              <a:pPr algn="ctr"/>
              <a:t>68</a:t>
            </a:fld>
            <a:endParaRPr lang="es-ES" altLang="es-MX" dirty="0">
              <a:latin typeface="Century Gothic" panose="020B0502020202020204" pitchFamily="34" charset="0"/>
            </a:endParaRPr>
          </a:p>
        </p:txBody>
      </p:sp>
      <p:sp>
        <p:nvSpPr>
          <p:cNvPr id="37" name="Rectángulo 36">
            <a:extLst>
              <a:ext uri="{FF2B5EF4-FFF2-40B4-BE49-F238E27FC236}">
                <a16:creationId xmlns:a16="http://schemas.microsoft.com/office/drawing/2014/main" xmlns="" id="{D8D3B9F4-7013-4D7C-86FE-07775B28F3BB}"/>
              </a:ext>
            </a:extLst>
          </p:cNvPr>
          <p:cNvSpPr/>
          <p:nvPr/>
        </p:nvSpPr>
        <p:spPr>
          <a:xfrm>
            <a:off x="7079570" y="4843133"/>
            <a:ext cx="1227600" cy="468000"/>
          </a:xfrm>
          <a:prstGeom prst="rect">
            <a:avLst/>
          </a:prstGeom>
          <a:solidFill>
            <a:srgbClr val="00B05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err="1">
                <a:solidFill>
                  <a:prstClr val="white"/>
                </a:solidFill>
                <a:latin typeface="Century Gothic" panose="020B0502020202020204" pitchFamily="34" charset="0"/>
              </a:rPr>
              <a:t>Ainda</a:t>
            </a:r>
            <a:r>
              <a:rPr lang="es-MX" sz="1000" dirty="0">
                <a:solidFill>
                  <a:prstClr val="white"/>
                </a:solidFill>
                <a:latin typeface="Century Gothic" panose="020B0502020202020204" pitchFamily="34" charset="0"/>
              </a:rPr>
              <a:t>:         300</a:t>
            </a:r>
          </a:p>
        </p:txBody>
      </p:sp>
      <p:sp>
        <p:nvSpPr>
          <p:cNvPr id="38" name="Rectángulo 37">
            <a:extLst>
              <a:ext uri="{FF2B5EF4-FFF2-40B4-BE49-F238E27FC236}">
                <a16:creationId xmlns:a16="http://schemas.microsoft.com/office/drawing/2014/main" xmlns="" id="{43188DAB-11E1-456C-8844-77F83A43E1E1}"/>
              </a:ext>
            </a:extLst>
          </p:cNvPr>
          <p:cNvSpPr/>
          <p:nvPr/>
        </p:nvSpPr>
        <p:spPr>
          <a:xfrm>
            <a:off x="7062165" y="2655455"/>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00B050"/>
                </a:solidFill>
                <a:latin typeface="Century Gothic" panose="020B0502020202020204" pitchFamily="34" charset="0"/>
              </a:rPr>
              <a:t>300 mdp</a:t>
            </a:r>
          </a:p>
        </p:txBody>
      </p:sp>
    </p:spTree>
    <p:extLst>
      <p:ext uri="{BB962C8B-B14F-4D97-AF65-F5344CB8AC3E}">
        <p14:creationId xmlns:p14="http://schemas.microsoft.com/office/powerpoint/2010/main" val="15915706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xmlns="" id="{1C092F80-2422-405E-94C6-6289C4A4709F}"/>
              </a:ext>
            </a:extLst>
          </p:cNvPr>
          <p:cNvSpPr>
            <a:spLocks noGrp="1"/>
          </p:cNvSpPr>
          <p:nvPr>
            <p:ph type="sldNum" sz="quarter" idx="12"/>
          </p:nvPr>
        </p:nvSpPr>
        <p:spPr/>
        <p:txBody>
          <a:bodyPr/>
          <a:lstStyle/>
          <a:p>
            <a:fld id="{05E83AA4-A00D-4AA0-8FE8-B93C9F3EC141}" type="slidenum">
              <a:rPr lang="es-ES" altLang="es-MX" smtClean="0"/>
              <a:pPr/>
              <a:t>69</a:t>
            </a:fld>
            <a:endParaRPr lang="es-ES" altLang="es-MX" dirty="0"/>
          </a:p>
        </p:txBody>
      </p:sp>
      <p:graphicFrame>
        <p:nvGraphicFramePr>
          <p:cNvPr id="9" name="Tabla 8">
            <a:extLst>
              <a:ext uri="{FF2B5EF4-FFF2-40B4-BE49-F238E27FC236}">
                <a16:creationId xmlns:a16="http://schemas.microsoft.com/office/drawing/2014/main" xmlns="" id="{FC9BBD47-02A4-464A-B82D-B25A06DE4B62}"/>
              </a:ext>
            </a:extLst>
          </p:cNvPr>
          <p:cNvGraphicFramePr>
            <a:graphicFrameLocks noGrp="1"/>
          </p:cNvGraphicFramePr>
          <p:nvPr>
            <p:extLst/>
          </p:nvPr>
        </p:nvGraphicFramePr>
        <p:xfrm>
          <a:off x="93800" y="1707106"/>
          <a:ext cx="8743949" cy="4402692"/>
        </p:xfrm>
        <a:graphic>
          <a:graphicData uri="http://schemas.openxmlformats.org/drawingml/2006/table">
            <a:tbl>
              <a:tblPr/>
              <a:tblGrid>
                <a:gridCol w="1545648">
                  <a:extLst>
                    <a:ext uri="{9D8B030D-6E8A-4147-A177-3AD203B41FA5}">
                      <a16:colId xmlns:a16="http://schemas.microsoft.com/office/drawing/2014/main" xmlns="" val="587181807"/>
                    </a:ext>
                  </a:extLst>
                </a:gridCol>
                <a:gridCol w="206086">
                  <a:extLst>
                    <a:ext uri="{9D8B030D-6E8A-4147-A177-3AD203B41FA5}">
                      <a16:colId xmlns:a16="http://schemas.microsoft.com/office/drawing/2014/main" xmlns="" val="633150087"/>
                    </a:ext>
                  </a:extLst>
                </a:gridCol>
                <a:gridCol w="1398443">
                  <a:extLst>
                    <a:ext uri="{9D8B030D-6E8A-4147-A177-3AD203B41FA5}">
                      <a16:colId xmlns:a16="http://schemas.microsoft.com/office/drawing/2014/main" xmlns="" val="852470558"/>
                    </a:ext>
                  </a:extLst>
                </a:gridCol>
                <a:gridCol w="1398443">
                  <a:extLst>
                    <a:ext uri="{9D8B030D-6E8A-4147-A177-3AD203B41FA5}">
                      <a16:colId xmlns:a16="http://schemas.microsoft.com/office/drawing/2014/main" xmlns="" val="1346463605"/>
                    </a:ext>
                  </a:extLst>
                </a:gridCol>
                <a:gridCol w="1398443">
                  <a:extLst>
                    <a:ext uri="{9D8B030D-6E8A-4147-A177-3AD203B41FA5}">
                      <a16:colId xmlns:a16="http://schemas.microsoft.com/office/drawing/2014/main" xmlns="" val="1478242509"/>
                    </a:ext>
                  </a:extLst>
                </a:gridCol>
                <a:gridCol w="1398443">
                  <a:extLst>
                    <a:ext uri="{9D8B030D-6E8A-4147-A177-3AD203B41FA5}">
                      <a16:colId xmlns:a16="http://schemas.microsoft.com/office/drawing/2014/main" xmlns="" val="2142555661"/>
                    </a:ext>
                  </a:extLst>
                </a:gridCol>
                <a:gridCol w="1398443">
                  <a:extLst>
                    <a:ext uri="{9D8B030D-6E8A-4147-A177-3AD203B41FA5}">
                      <a16:colId xmlns:a16="http://schemas.microsoft.com/office/drawing/2014/main" xmlns="" val="1480309514"/>
                    </a:ext>
                  </a:extLst>
                </a:gridCol>
              </a:tblGrid>
              <a:tr h="177960">
                <a:tc rowSpan="2">
                  <a:txBody>
                    <a:bodyPr/>
                    <a:lstStyle/>
                    <a:p>
                      <a:pPr algn="l" rtl="0" fontAlgn="b"/>
                      <a:r>
                        <a:rPr lang="en-US" sz="1100" b="0" i="0" u="none" strike="noStrike">
                          <a:solidFill>
                            <a:srgbClr val="000000"/>
                          </a:solidFill>
                          <a:effectLst/>
                          <a:latin typeface="Century Gothic" panose="020B0502020202020204" pitchFamily="34" charset="0"/>
                        </a:rPr>
                        <a:t> </a:t>
                      </a:r>
                    </a:p>
                  </a:txBody>
                  <a:tcPr marL="201560" marR="4479" marT="4479" marB="0" anchor="b">
                    <a:lnL>
                      <a:noFill/>
                    </a:lnL>
                    <a:lnR>
                      <a:noFill/>
                    </a:lnR>
                    <a:lnT>
                      <a:noFill/>
                    </a:lnT>
                    <a:lnB>
                      <a:noFill/>
                    </a:lnB>
                    <a:solidFill>
                      <a:srgbClr val="FFFFFF"/>
                    </a:solidFill>
                  </a:tcPr>
                </a:tc>
                <a:tc rowSpan="2">
                  <a:txBody>
                    <a:bodyPr/>
                    <a:lstStyle/>
                    <a:p>
                      <a:pPr algn="l" rtl="0" fontAlgn="b"/>
                      <a:r>
                        <a:rPr lang="en-US" sz="1100" b="0" i="0" u="none" strike="noStrike">
                          <a:solidFill>
                            <a:srgbClr val="000000"/>
                          </a:solidFill>
                          <a:effectLst/>
                          <a:latin typeface="Century Gothic" panose="020B0502020202020204" pitchFamily="34" charset="0"/>
                        </a:rPr>
                        <a:t> </a:t>
                      </a:r>
                    </a:p>
                  </a:txBody>
                  <a:tcPr marL="4479" marR="4479" marT="4479"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b"/>
                      <a:r>
                        <a:rPr lang="en-US" sz="1100" b="1" i="0" u="none" strike="noStrike">
                          <a:solidFill>
                            <a:srgbClr val="000000"/>
                          </a:solidFill>
                          <a:effectLst/>
                          <a:latin typeface="Century Gothic" panose="020B0502020202020204" pitchFamily="34" charset="0"/>
                        </a:rPr>
                        <a:t>Inmobilia</a:t>
                      </a:r>
                    </a:p>
                  </a:txBody>
                  <a:tcPr marL="4479" marR="4479" marT="44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gn="ctr" rtl="0" fontAlgn="b"/>
                      <a:r>
                        <a:rPr lang="en-US" sz="1100" b="1" i="0" u="none" strike="noStrike" dirty="0">
                          <a:solidFill>
                            <a:srgbClr val="000000"/>
                          </a:solidFill>
                          <a:effectLst/>
                          <a:latin typeface="Century Gothic" panose="020B0502020202020204" pitchFamily="34" charset="0"/>
                        </a:rPr>
                        <a:t>Orange</a:t>
                      </a:r>
                    </a:p>
                  </a:txBody>
                  <a:tcPr marL="4479" marR="4479" marT="44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rtl="0" fontAlgn="b"/>
                      <a:r>
                        <a:rPr lang="en-US" sz="1100" b="1" i="0" u="none" strike="noStrike">
                          <a:solidFill>
                            <a:srgbClr val="000000"/>
                          </a:solidFill>
                          <a:effectLst/>
                          <a:latin typeface="Century Gothic" panose="020B0502020202020204" pitchFamily="34" charset="0"/>
                        </a:rPr>
                        <a:t>Be Grand</a:t>
                      </a:r>
                    </a:p>
                  </a:txBody>
                  <a:tcPr marL="4479" marR="4479" marT="44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gn="ctr" rtl="0" fontAlgn="b"/>
                      <a:r>
                        <a:rPr lang="en-US" sz="1100" b="1" i="0" u="none" strike="noStrike" dirty="0" err="1">
                          <a:solidFill>
                            <a:srgbClr val="000000"/>
                          </a:solidFill>
                          <a:effectLst/>
                          <a:latin typeface="Century Gothic" panose="020B0502020202020204" pitchFamily="34" charset="0"/>
                        </a:rPr>
                        <a:t>Artha</a:t>
                      </a:r>
                      <a:endParaRPr lang="en-US" sz="1100" b="1" i="0" u="none" strike="noStrike" dirty="0">
                        <a:solidFill>
                          <a:srgbClr val="000000"/>
                        </a:solidFill>
                        <a:effectLst/>
                        <a:latin typeface="Century Gothic" panose="020B0502020202020204" pitchFamily="34" charset="0"/>
                      </a:endParaRPr>
                    </a:p>
                  </a:txBody>
                  <a:tcPr marL="4479" marR="4479" marT="44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rtl="0" fontAlgn="b"/>
                      <a:r>
                        <a:rPr lang="en-US" sz="1100" b="1" i="0" u="none" strike="noStrike" dirty="0">
                          <a:solidFill>
                            <a:srgbClr val="000000"/>
                          </a:solidFill>
                          <a:effectLst/>
                          <a:latin typeface="Century Gothic" panose="020B0502020202020204" pitchFamily="34" charset="0"/>
                        </a:rPr>
                        <a:t>Delta</a:t>
                      </a:r>
                    </a:p>
                  </a:txBody>
                  <a:tcPr marL="4479" marR="4479" marT="44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lumMod val="95000"/>
                      </a:schemeClr>
                    </a:solidFill>
                  </a:tcPr>
                </a:tc>
                <a:extLst>
                  <a:ext uri="{0D108BD9-81ED-4DB2-BD59-A6C34878D82A}">
                    <a16:rowId xmlns:a16="http://schemas.microsoft.com/office/drawing/2014/main" xmlns="" val="2059221298"/>
                  </a:ext>
                </a:extLst>
              </a:tr>
              <a:tr h="177960">
                <a:tc vMerge="1">
                  <a:txBody>
                    <a:bodyPr/>
                    <a:lstStyle/>
                    <a:p>
                      <a:endParaRPr lang="en-US"/>
                    </a:p>
                  </a:txBody>
                  <a:tcPr/>
                </a:tc>
                <a:tc vMerge="1">
                  <a:txBody>
                    <a:bodyPr/>
                    <a:lstStyle/>
                    <a:p>
                      <a:endParaRPr lang="en-US"/>
                    </a:p>
                  </a:txBody>
                  <a:tcPr/>
                </a:tc>
                <a:tc>
                  <a:txBody>
                    <a:bodyPr/>
                    <a:lstStyle/>
                    <a:p>
                      <a:pPr algn="ctr" rtl="0" fontAlgn="b"/>
                      <a:r>
                        <a:rPr lang="en-US" sz="1100" b="0" i="0" u="none" strike="noStrike">
                          <a:solidFill>
                            <a:srgbClr val="000000"/>
                          </a:solidFill>
                          <a:effectLst/>
                          <a:latin typeface="Century Gothic" panose="020B0502020202020204" pitchFamily="34" charset="0"/>
                        </a:rPr>
                        <a:t> </a:t>
                      </a:r>
                    </a:p>
                  </a:txBody>
                  <a:tcPr marL="4479" marR="4479" marT="44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rtl="0" fontAlgn="b"/>
                      <a:r>
                        <a:rPr lang="en-US" sz="1100" b="0" i="0" u="none" strike="noStrike">
                          <a:solidFill>
                            <a:srgbClr val="000000"/>
                          </a:solidFill>
                          <a:effectLst/>
                          <a:latin typeface="Century Gothic" panose="020B0502020202020204" pitchFamily="34" charset="0"/>
                        </a:rPr>
                        <a:t> </a:t>
                      </a:r>
                    </a:p>
                  </a:txBody>
                  <a:tcPr marL="4479" marR="4479" marT="44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b"/>
                      <a:r>
                        <a:rPr lang="en-US" sz="1100" b="0" i="0" u="none" strike="noStrike">
                          <a:solidFill>
                            <a:srgbClr val="000000"/>
                          </a:solidFill>
                          <a:effectLst/>
                          <a:latin typeface="Century Gothic" panose="020B0502020202020204" pitchFamily="34" charset="0"/>
                        </a:rPr>
                        <a:t> </a:t>
                      </a:r>
                    </a:p>
                  </a:txBody>
                  <a:tcPr marL="4479" marR="4479" marT="44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rtl="0" fontAlgn="b"/>
                      <a:r>
                        <a:rPr lang="en-US" sz="1100" b="0" i="0" u="none" strike="noStrike" dirty="0">
                          <a:solidFill>
                            <a:srgbClr val="000000"/>
                          </a:solidFill>
                          <a:effectLst/>
                          <a:latin typeface="Century Gothic" panose="020B0502020202020204" pitchFamily="34" charset="0"/>
                        </a:rPr>
                        <a:t> </a:t>
                      </a:r>
                    </a:p>
                  </a:txBody>
                  <a:tcPr marL="4479" marR="4479" marT="44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rtl="0" fontAlgn="b"/>
                      <a:r>
                        <a:rPr lang="en-US" sz="1100" b="0" i="0" u="none" strike="noStrike" dirty="0">
                          <a:solidFill>
                            <a:srgbClr val="000000"/>
                          </a:solidFill>
                          <a:effectLst/>
                          <a:latin typeface="Century Gothic" panose="020B0502020202020204" pitchFamily="34" charset="0"/>
                        </a:rPr>
                        <a:t> </a:t>
                      </a:r>
                    </a:p>
                  </a:txBody>
                  <a:tcPr marL="4479" marR="4479" marT="44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4174916110"/>
                  </a:ext>
                </a:extLst>
              </a:tr>
              <a:tr h="177960">
                <a:tc>
                  <a:txBody>
                    <a:bodyPr/>
                    <a:lstStyle/>
                    <a:p>
                      <a:pPr algn="l" rtl="0" fontAlgn="b"/>
                      <a:r>
                        <a:rPr lang="en-US" sz="1100" b="0" i="0" u="none" strike="noStrike">
                          <a:solidFill>
                            <a:srgbClr val="000000"/>
                          </a:solidFill>
                          <a:effectLst/>
                          <a:latin typeface="Century Gothic" panose="020B0502020202020204" pitchFamily="34" charset="0"/>
                        </a:rPr>
                        <a:t> </a:t>
                      </a:r>
                    </a:p>
                  </a:txBody>
                  <a:tcPr marL="201560" marR="4479" marT="4479" marB="0" anchor="b">
                    <a:lnL>
                      <a:noFill/>
                    </a:lnL>
                    <a:lnR>
                      <a:noFill/>
                    </a:lnR>
                    <a:lnT>
                      <a:noFill/>
                    </a:lnT>
                    <a:lnB>
                      <a:noFill/>
                    </a:lnB>
                    <a:solidFill>
                      <a:srgbClr val="FFFFFF"/>
                    </a:solidFill>
                  </a:tcPr>
                </a:tc>
                <a:tc>
                  <a:txBody>
                    <a:bodyPr/>
                    <a:lstStyle/>
                    <a:p>
                      <a:pPr algn="l" rtl="0" fontAlgn="b"/>
                      <a:r>
                        <a:rPr lang="en-US" sz="1100" b="0" i="0" u="none" strike="noStrike">
                          <a:solidFill>
                            <a:srgbClr val="000000"/>
                          </a:solidFill>
                          <a:effectLst/>
                          <a:latin typeface="Century Gothic" panose="020B0502020202020204" pitchFamily="34" charset="0"/>
                        </a:rPr>
                        <a:t> </a:t>
                      </a:r>
                    </a:p>
                  </a:txBody>
                  <a:tcPr marL="4479" marR="4479" marT="4479" marB="0" anchor="b">
                    <a:lnL>
                      <a:noFill/>
                    </a:lnL>
                    <a:lnR>
                      <a:noFill/>
                    </a:lnR>
                    <a:lnT>
                      <a:noFill/>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292839943"/>
                  </a:ext>
                </a:extLst>
              </a:tr>
              <a:tr h="1391265">
                <a:tc>
                  <a:txBody>
                    <a:bodyPr/>
                    <a:lstStyle/>
                    <a:p>
                      <a:pPr algn="l" rtl="0" fontAlgn="ctr"/>
                      <a:r>
                        <a:rPr lang="en-US" sz="1100" b="1" i="0" u="none" strike="noStrike">
                          <a:solidFill>
                            <a:srgbClr val="000000"/>
                          </a:solidFill>
                          <a:effectLst/>
                          <a:latin typeface="Century Gothic" panose="020B0502020202020204" pitchFamily="34" charset="0"/>
                        </a:rPr>
                        <a:t>Hipótesis de inversión</a:t>
                      </a:r>
                    </a:p>
                  </a:txBody>
                  <a:tcPr marL="201560" marR="4479" marT="4479" marB="0" anchor="ctr">
                    <a:lnL>
                      <a:noFill/>
                    </a:lnL>
                    <a:lnR>
                      <a:noFill/>
                    </a:lnR>
                    <a:lnT>
                      <a:noFill/>
                    </a:lnT>
                    <a:lnB>
                      <a:noFill/>
                    </a:lnB>
                    <a:solidFill>
                      <a:srgbClr val="FFFFFF"/>
                    </a:solidFill>
                  </a:tcPr>
                </a:tc>
                <a:tc>
                  <a:txBody>
                    <a:bodyPr/>
                    <a:lstStyle/>
                    <a:p>
                      <a:pPr algn="l" rtl="0" fontAlgn="ctr"/>
                      <a:r>
                        <a:rPr lang="en-US" sz="1100" b="1" i="0" u="none" strike="noStrike">
                          <a:solidFill>
                            <a:srgbClr val="000000"/>
                          </a:solidFill>
                          <a:effectLst/>
                          <a:latin typeface="Century Gothic" panose="020B0502020202020204" pitchFamily="34" charset="0"/>
                        </a:rPr>
                        <a:t> </a:t>
                      </a:r>
                    </a:p>
                  </a:txBody>
                  <a:tcPr marL="4479" marR="4479" marT="4479"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ES" sz="1100" b="0" i="0" u="none" strike="noStrike" dirty="0">
                          <a:solidFill>
                            <a:srgbClr val="000000"/>
                          </a:solidFill>
                          <a:effectLst/>
                          <a:latin typeface="Century Gothic" panose="020B0502020202020204" pitchFamily="34" charset="0"/>
                        </a:rPr>
                        <a:t>Proyectos inmobiliarios residenciales, comerciales, oficinas, usos mixtos y hoteles. </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ES" sz="1100" b="0" i="0" u="none" strike="noStrike" dirty="0">
                          <a:solidFill>
                            <a:srgbClr val="000000"/>
                          </a:solidFill>
                          <a:effectLst/>
                          <a:latin typeface="Century Gothic" panose="020B0502020202020204" pitchFamily="34" charset="0"/>
                        </a:rPr>
                        <a:t>Desarrollo y asesoría de proyectos inmobiliarios de usos mixtos, comerciales, y comunidades planeadas </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ES" sz="1100" b="0" i="0" u="none" strike="noStrike" dirty="0">
                          <a:solidFill>
                            <a:srgbClr val="000000"/>
                          </a:solidFill>
                          <a:effectLst/>
                          <a:latin typeface="Century Gothic" panose="020B0502020202020204" pitchFamily="34" charset="0"/>
                        </a:rPr>
                        <a:t>Desarrollos verticales en la CDMX para nivel socioeconómico medio-alto </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ES" sz="1100" b="0" i="0" u="none" strike="noStrike" dirty="0">
                          <a:solidFill>
                            <a:srgbClr val="000000"/>
                          </a:solidFill>
                          <a:effectLst/>
                          <a:latin typeface="Century Gothic" panose="020B0502020202020204" pitchFamily="34" charset="0"/>
                        </a:rPr>
                        <a:t>Desarrollo para arrendamiento o venta de inmuebles comerciales, de uso mixto , oficinas, residenciales y principalmente hoteleros</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rtl="0" fontAlgn="ctr"/>
                      <a:r>
                        <a:rPr lang="es-ES" sz="1100" b="0" i="0" u="none" strike="noStrike" dirty="0">
                          <a:solidFill>
                            <a:srgbClr val="000000"/>
                          </a:solidFill>
                          <a:effectLst/>
                          <a:latin typeface="Century Gothic" panose="020B0502020202020204" pitchFamily="34" charset="0"/>
                        </a:rPr>
                        <a:t>Proyectos de tipo comercial, vivienda vertical y horizontal en venta, oficinas, hoteles, industrial entre otros. </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4051781825"/>
                  </a:ext>
                </a:extLst>
              </a:tr>
              <a:tr h="177960">
                <a:tc>
                  <a:txBody>
                    <a:bodyPr/>
                    <a:lstStyle/>
                    <a:p>
                      <a:pPr algn="l" rtl="0" fontAlgn="b"/>
                      <a:r>
                        <a:rPr lang="en-US" sz="1100" b="0" i="0" u="none" strike="noStrike">
                          <a:solidFill>
                            <a:srgbClr val="000000"/>
                          </a:solidFill>
                          <a:effectLst/>
                          <a:latin typeface="Century Gothic" panose="020B0502020202020204" pitchFamily="34" charset="0"/>
                        </a:rPr>
                        <a:t> </a:t>
                      </a:r>
                    </a:p>
                  </a:txBody>
                  <a:tcPr marL="201560" marR="4479" marT="4479" marB="0" anchor="b">
                    <a:lnL>
                      <a:noFill/>
                    </a:lnL>
                    <a:lnR>
                      <a:noFill/>
                    </a:lnR>
                    <a:lnT>
                      <a:noFill/>
                    </a:lnT>
                    <a:lnB>
                      <a:noFill/>
                    </a:lnB>
                    <a:solidFill>
                      <a:srgbClr val="FFFFFF"/>
                    </a:solidFill>
                  </a:tcPr>
                </a:tc>
                <a:tc>
                  <a:txBody>
                    <a:bodyPr/>
                    <a:lstStyle/>
                    <a:p>
                      <a:pPr algn="l" rtl="0" fontAlgn="b"/>
                      <a:r>
                        <a:rPr lang="en-US" sz="1100" b="0" i="0" u="none" strike="noStrike">
                          <a:solidFill>
                            <a:srgbClr val="000000"/>
                          </a:solidFill>
                          <a:effectLst/>
                          <a:latin typeface="Century Gothic" panose="020B0502020202020204" pitchFamily="34" charset="0"/>
                        </a:rPr>
                        <a:t> </a:t>
                      </a:r>
                    </a:p>
                  </a:txBody>
                  <a:tcPr marL="4479" marR="4479" marT="4479" marB="0" anchor="b">
                    <a:lnL>
                      <a:noFill/>
                    </a:lnL>
                    <a:lnR>
                      <a:noFill/>
                    </a:lnR>
                    <a:lnT>
                      <a:noFill/>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w="12700" cap="flat" cmpd="sng" algn="ctr">
                      <a:solidFill>
                        <a:srgbClr val="A6A6A6"/>
                      </a:solidFill>
                      <a:prstDash val="solid"/>
                      <a:round/>
                      <a:headEnd type="none" w="med" len="med"/>
                      <a:tailEnd type="none" w="med" len="med"/>
                    </a:lnT>
                    <a:lnB>
                      <a:noFill/>
                    </a:lnB>
                    <a:solidFill>
                      <a:schemeClr val="bg1"/>
                    </a:solidFill>
                  </a:tcPr>
                </a:tc>
                <a:tc>
                  <a:txBody>
                    <a:bodyPr/>
                    <a:lstStyle/>
                    <a:p>
                      <a:pPr algn="ctr" rtl="0" fontAlgn="ctr"/>
                      <a:r>
                        <a:rPr lang="en-US" sz="1100" b="0" i="0" u="none" strike="noStrike" dirty="0">
                          <a:solidFill>
                            <a:srgbClr val="000000"/>
                          </a:solidFill>
                          <a:effectLst/>
                          <a:latin typeface="Century Gothic" panose="020B0502020202020204" pitchFamily="34" charset="0"/>
                        </a:rPr>
                        <a:t> </a:t>
                      </a:r>
                    </a:p>
                  </a:txBody>
                  <a:tcPr marL="4479" marR="4479" marT="4479"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3925503253"/>
                  </a:ext>
                </a:extLst>
              </a:tr>
              <a:tr h="177960">
                <a:tc>
                  <a:txBody>
                    <a:bodyPr/>
                    <a:lstStyle/>
                    <a:p>
                      <a:pPr algn="l" rtl="0" fontAlgn="ctr"/>
                      <a:r>
                        <a:rPr lang="en-US" sz="1100" b="1" i="0" u="none" strike="noStrike">
                          <a:solidFill>
                            <a:srgbClr val="305496"/>
                          </a:solidFill>
                          <a:effectLst/>
                          <a:latin typeface="Century Gothic" panose="020B0502020202020204" pitchFamily="34" charset="0"/>
                        </a:rPr>
                        <a:t>Características</a:t>
                      </a:r>
                    </a:p>
                  </a:txBody>
                  <a:tcPr marL="201560" marR="4479" marT="4479"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l" rtl="0" fontAlgn="ctr"/>
                      <a:r>
                        <a:rPr lang="en-US" sz="1100" b="1" i="0" u="none" strike="noStrike">
                          <a:solidFill>
                            <a:srgbClr val="305496"/>
                          </a:solidFill>
                          <a:effectLst/>
                          <a:latin typeface="Century Gothic" panose="020B0502020202020204" pitchFamily="34" charset="0"/>
                        </a:rPr>
                        <a:t> </a:t>
                      </a:r>
                    </a:p>
                  </a:txBody>
                  <a:tcPr marL="4479" marR="4479" marT="4479" marB="0" anchor="ctr">
                    <a:lnL>
                      <a:noFill/>
                    </a:lnL>
                    <a:lnR>
                      <a:noFill/>
                    </a:lnR>
                    <a:lnT>
                      <a:noFill/>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a:noFill/>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a:noFill/>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a:noFill/>
                    </a:lnT>
                    <a:lnB>
                      <a:noFill/>
                    </a:lnB>
                    <a:solidFill>
                      <a:srgbClr val="FFFFFF"/>
                    </a:solidFill>
                  </a:tcPr>
                </a:tc>
                <a:tc>
                  <a:txBody>
                    <a:bodyPr/>
                    <a:lstStyle/>
                    <a:p>
                      <a:pPr algn="ctr" rtl="0" fontAlgn="ctr"/>
                      <a:r>
                        <a:rPr lang="en-US" sz="1100" b="0" i="0" u="none" strike="noStrike" dirty="0">
                          <a:solidFill>
                            <a:srgbClr val="000000"/>
                          </a:solidFill>
                          <a:effectLst/>
                          <a:latin typeface="Century Gothic" panose="020B0502020202020204" pitchFamily="34" charset="0"/>
                        </a:rPr>
                        <a:t> </a:t>
                      </a:r>
                    </a:p>
                  </a:txBody>
                  <a:tcPr marL="4479" marR="4479" marT="4479" marB="0" anchor="ctr">
                    <a:lnL>
                      <a:noFill/>
                    </a:lnL>
                    <a:lnR>
                      <a:noFill/>
                    </a:lnR>
                    <a:lnT>
                      <a:noFill/>
                    </a:lnT>
                    <a:lnB>
                      <a:noFill/>
                    </a:lnB>
                    <a:solidFill>
                      <a:schemeClr val="bg1"/>
                    </a:solidFill>
                  </a:tcPr>
                </a:tc>
                <a:tc>
                  <a:txBody>
                    <a:bodyPr/>
                    <a:lstStyle/>
                    <a:p>
                      <a:pPr algn="ctr" rtl="0" fontAlgn="ctr"/>
                      <a:r>
                        <a:rPr lang="en-US" sz="1100" b="0" i="0" u="none" strike="noStrike" dirty="0">
                          <a:solidFill>
                            <a:srgbClr val="000000"/>
                          </a:solidFill>
                          <a:effectLst/>
                          <a:latin typeface="Century Gothic" panose="020B0502020202020204" pitchFamily="34" charset="0"/>
                        </a:rPr>
                        <a:t> </a:t>
                      </a:r>
                    </a:p>
                  </a:txBody>
                  <a:tcPr marL="4479" marR="4479" marT="4479" marB="0" anchor="ctr">
                    <a:lnL>
                      <a:noFill/>
                    </a:lnL>
                    <a:lnR>
                      <a:noFill/>
                    </a:lnR>
                    <a:lnT>
                      <a:noFill/>
                    </a:lnT>
                    <a:lnB>
                      <a:noFill/>
                    </a:lnB>
                    <a:solidFill>
                      <a:srgbClr val="FFFFFF"/>
                    </a:solidFill>
                  </a:tcPr>
                </a:tc>
                <a:extLst>
                  <a:ext uri="{0D108BD9-81ED-4DB2-BD59-A6C34878D82A}">
                    <a16:rowId xmlns:a16="http://schemas.microsoft.com/office/drawing/2014/main" xmlns="" val="650279560"/>
                  </a:ext>
                </a:extLst>
              </a:tr>
              <a:tr h="177960">
                <a:tc>
                  <a:txBody>
                    <a:bodyPr/>
                    <a:lstStyle/>
                    <a:p>
                      <a:pPr algn="l" rtl="0" fontAlgn="b"/>
                      <a:r>
                        <a:rPr lang="en-US" sz="1100" b="0" i="0" u="none" strike="noStrike">
                          <a:solidFill>
                            <a:srgbClr val="000000"/>
                          </a:solidFill>
                          <a:effectLst/>
                          <a:latin typeface="Century Gothic" panose="020B0502020202020204" pitchFamily="34" charset="0"/>
                        </a:rPr>
                        <a:t> </a:t>
                      </a:r>
                    </a:p>
                  </a:txBody>
                  <a:tcPr marL="201560" marR="4479" marT="4479" marB="0" anchor="b">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l" rtl="0" fontAlgn="b"/>
                      <a:r>
                        <a:rPr lang="en-US" sz="1100" b="0" i="0" u="none" strike="noStrike">
                          <a:solidFill>
                            <a:srgbClr val="000000"/>
                          </a:solidFill>
                          <a:effectLst/>
                          <a:latin typeface="Century Gothic" panose="020B0502020202020204" pitchFamily="34" charset="0"/>
                        </a:rPr>
                        <a:t> </a:t>
                      </a:r>
                    </a:p>
                  </a:txBody>
                  <a:tcPr marL="4479" marR="4479" marT="4479" marB="0" anchor="b">
                    <a:lnL>
                      <a:noFill/>
                    </a:lnL>
                    <a:lnR>
                      <a:noFill/>
                    </a:lnR>
                    <a:lnT>
                      <a:noFill/>
                    </a:lnT>
                    <a:lnB>
                      <a:noFill/>
                    </a:lnB>
                    <a:solidFill>
                      <a:srgbClr val="FFFFFF"/>
                    </a:solidFill>
                  </a:tcPr>
                </a:tc>
                <a:tc>
                  <a:txBody>
                    <a:bodyPr/>
                    <a:lstStyle/>
                    <a:p>
                      <a:pPr algn="l" rtl="0" fontAlgn="b"/>
                      <a:r>
                        <a:rPr lang="en-US" sz="1100" b="0" i="0" u="none" strike="noStrike">
                          <a:solidFill>
                            <a:srgbClr val="000000"/>
                          </a:solidFill>
                          <a:effectLst/>
                          <a:latin typeface="Century Gothic" panose="020B0502020202020204" pitchFamily="34" charset="0"/>
                        </a:rPr>
                        <a:t> </a:t>
                      </a:r>
                    </a:p>
                  </a:txBody>
                  <a:tcPr marL="4479" marR="4479" marT="4479" marB="0" anchor="b">
                    <a:lnL>
                      <a:noFill/>
                    </a:lnL>
                    <a:lnR>
                      <a:noFill/>
                    </a:lnR>
                    <a:lnT>
                      <a:noFill/>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a:noFill/>
                    </a:lnT>
                    <a:lnB w="12700" cap="flat" cmpd="sng" algn="ctr">
                      <a:solidFill>
                        <a:srgbClr val="A6A6A6"/>
                      </a:solidFill>
                      <a:prstDash val="solid"/>
                      <a:round/>
                      <a:headEnd type="none" w="med" len="med"/>
                      <a:tailEnd type="none" w="med" len="med"/>
                    </a:lnB>
                    <a:solidFill>
                      <a:srgbClr val="FFFFFF"/>
                    </a:solidFill>
                  </a:tcPr>
                </a:tc>
                <a:tc>
                  <a:txBody>
                    <a:bodyPr/>
                    <a:lstStyle/>
                    <a:p>
                      <a:pPr algn="l" rtl="0" fontAlgn="b"/>
                      <a:r>
                        <a:rPr lang="en-US" sz="1100" b="0" i="0" u="none" strike="noStrike">
                          <a:solidFill>
                            <a:srgbClr val="000000"/>
                          </a:solidFill>
                          <a:effectLst/>
                          <a:latin typeface="Century Gothic" panose="020B0502020202020204" pitchFamily="34" charset="0"/>
                        </a:rPr>
                        <a:t> </a:t>
                      </a:r>
                    </a:p>
                  </a:txBody>
                  <a:tcPr marL="4479" marR="4479" marT="4479" marB="0" anchor="b">
                    <a:lnL>
                      <a:noFill/>
                    </a:lnL>
                    <a:lnR>
                      <a:noFill/>
                    </a:lnR>
                    <a:lnT>
                      <a:noFill/>
                    </a:lnT>
                    <a:lnB w="12700" cap="flat" cmpd="sng" algn="ctr">
                      <a:solidFill>
                        <a:srgbClr val="A6A6A6"/>
                      </a:solidFill>
                      <a:prstDash val="solid"/>
                      <a:round/>
                      <a:headEnd type="none" w="med" len="med"/>
                      <a:tailEnd type="none" w="med" len="med"/>
                    </a:lnB>
                    <a:solidFill>
                      <a:srgbClr val="FFFFFF"/>
                    </a:solidFill>
                  </a:tcPr>
                </a:tc>
                <a:tc>
                  <a:txBody>
                    <a:bodyPr/>
                    <a:lstStyle/>
                    <a:p>
                      <a:pPr algn="l" rtl="0" fontAlgn="b"/>
                      <a:r>
                        <a:rPr lang="en-US" sz="1100" b="0" i="0" u="none" strike="noStrike">
                          <a:solidFill>
                            <a:srgbClr val="000000"/>
                          </a:solidFill>
                          <a:effectLst/>
                          <a:latin typeface="Century Gothic" panose="020B0502020202020204" pitchFamily="34" charset="0"/>
                        </a:rPr>
                        <a:t> </a:t>
                      </a:r>
                    </a:p>
                  </a:txBody>
                  <a:tcPr marL="4479" marR="4479" marT="4479" marB="0" anchor="b">
                    <a:lnL>
                      <a:noFill/>
                    </a:lnL>
                    <a:lnR>
                      <a:noFill/>
                    </a:lnR>
                    <a:lnT>
                      <a:noFill/>
                    </a:lnT>
                    <a:lnB w="12700" cap="flat" cmpd="sng" algn="ctr">
                      <a:solidFill>
                        <a:srgbClr val="A6A6A6"/>
                      </a:solidFill>
                      <a:prstDash val="solid"/>
                      <a:round/>
                      <a:headEnd type="none" w="med" len="med"/>
                      <a:tailEnd type="none" w="med" len="med"/>
                    </a:lnB>
                    <a:solidFill>
                      <a:schemeClr val="bg1"/>
                    </a:solidFill>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a:noFill/>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4010881403"/>
                  </a:ext>
                </a:extLst>
              </a:tr>
              <a:tr h="177960">
                <a:tc>
                  <a:txBody>
                    <a:bodyPr/>
                    <a:lstStyle/>
                    <a:p>
                      <a:pPr algn="l" rtl="0" fontAlgn="ctr"/>
                      <a:r>
                        <a:rPr lang="en-US" sz="1100" b="1" i="0" u="none" strike="noStrike">
                          <a:solidFill>
                            <a:srgbClr val="000000"/>
                          </a:solidFill>
                          <a:effectLst/>
                          <a:latin typeface="Century Gothic" panose="020B0502020202020204" pitchFamily="34" charset="0"/>
                        </a:rPr>
                        <a:t>Retorno preferente</a:t>
                      </a:r>
                    </a:p>
                  </a:txBody>
                  <a:tcPr marL="201560" marR="4479" marT="4479" marB="0" anchor="ctr">
                    <a:lnL>
                      <a:noFill/>
                    </a:lnL>
                    <a:lnR>
                      <a:noFill/>
                    </a:lnR>
                    <a:lnT>
                      <a:noFill/>
                    </a:lnT>
                    <a:lnB>
                      <a:noFill/>
                    </a:lnB>
                    <a:solidFill>
                      <a:srgbClr val="FFFFFF"/>
                    </a:solidFill>
                  </a:tcPr>
                </a:tc>
                <a:tc>
                  <a:txBody>
                    <a:bodyPr/>
                    <a:lstStyle/>
                    <a:p>
                      <a:pPr algn="l" rtl="0" fontAlgn="ctr"/>
                      <a:r>
                        <a:rPr lang="en-US" sz="1100" b="1" i="0" u="none" strike="noStrike">
                          <a:solidFill>
                            <a:srgbClr val="000000"/>
                          </a:solidFill>
                          <a:effectLst/>
                          <a:latin typeface="Century Gothic" panose="020B0502020202020204" pitchFamily="34" charset="0"/>
                        </a:rPr>
                        <a:t> </a:t>
                      </a:r>
                    </a:p>
                  </a:txBody>
                  <a:tcPr marL="4479" marR="4479" marT="4479"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n-US" sz="1100" b="0" i="0" u="none" strike="noStrike" dirty="0">
                          <a:solidFill>
                            <a:srgbClr val="000000"/>
                          </a:solidFill>
                          <a:effectLst/>
                          <a:latin typeface="Century Gothic" panose="020B0502020202020204" pitchFamily="34" charset="0"/>
                        </a:rPr>
                        <a:t>10%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1" i="0" u="none" strike="noStrike" dirty="0">
                          <a:solidFill>
                            <a:srgbClr val="00B050"/>
                          </a:solidFill>
                          <a:effectLst/>
                          <a:latin typeface="Century Gothic" panose="020B0502020202020204" pitchFamily="34" charset="0"/>
                        </a:rPr>
                        <a:t>11%</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n-US" sz="1100" b="1" i="0" u="none" strike="noStrike" dirty="0">
                          <a:solidFill>
                            <a:srgbClr val="00B050"/>
                          </a:solidFill>
                          <a:effectLst/>
                          <a:latin typeface="Century Gothic" panose="020B0502020202020204" pitchFamily="34" charset="0"/>
                        </a:rPr>
                        <a:t>11%</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a:solidFill>
                            <a:srgbClr val="000000"/>
                          </a:solidFill>
                          <a:effectLst/>
                          <a:latin typeface="Century Gothic" panose="020B0502020202020204" pitchFamily="34" charset="0"/>
                        </a:rPr>
                        <a:t>9%</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rtl="0" fontAlgn="ctr"/>
                      <a:r>
                        <a:rPr lang="en-US" sz="1100" b="0" i="0" u="none" strike="noStrike" dirty="0">
                          <a:solidFill>
                            <a:srgbClr val="000000"/>
                          </a:solidFill>
                          <a:effectLst/>
                          <a:latin typeface="Century Gothic" panose="020B0502020202020204" pitchFamily="34" charset="0"/>
                        </a:rPr>
                        <a:t>9%</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3005614290"/>
                  </a:ext>
                </a:extLst>
              </a:tr>
              <a:tr h="351289">
                <a:tc>
                  <a:txBody>
                    <a:bodyPr/>
                    <a:lstStyle/>
                    <a:p>
                      <a:pPr algn="l" rtl="0" fontAlgn="ctr"/>
                      <a:r>
                        <a:rPr lang="en-US" sz="1100" b="1" i="0" u="none" strike="noStrike">
                          <a:solidFill>
                            <a:srgbClr val="000000"/>
                          </a:solidFill>
                          <a:effectLst/>
                          <a:latin typeface="Century Gothic" panose="020B0502020202020204" pitchFamily="34" charset="0"/>
                        </a:rPr>
                        <a:t>Comisión</a:t>
                      </a:r>
                    </a:p>
                  </a:txBody>
                  <a:tcPr marL="201560" marR="4479" marT="4479" marB="0" anchor="ctr">
                    <a:lnL>
                      <a:noFill/>
                    </a:lnL>
                    <a:lnR>
                      <a:noFill/>
                    </a:lnR>
                    <a:lnT>
                      <a:noFill/>
                    </a:lnT>
                    <a:lnB>
                      <a:noFill/>
                    </a:lnB>
                    <a:solidFill>
                      <a:srgbClr val="FFFFFF"/>
                    </a:solidFill>
                  </a:tcPr>
                </a:tc>
                <a:tc>
                  <a:txBody>
                    <a:bodyPr/>
                    <a:lstStyle/>
                    <a:p>
                      <a:pPr algn="l" rtl="0" fontAlgn="ctr"/>
                      <a:r>
                        <a:rPr lang="en-US" sz="1100" b="1" i="0" u="none" strike="noStrike">
                          <a:solidFill>
                            <a:srgbClr val="000000"/>
                          </a:solidFill>
                          <a:effectLst/>
                          <a:latin typeface="Century Gothic" panose="020B0502020202020204" pitchFamily="34" charset="0"/>
                        </a:rPr>
                        <a:t> </a:t>
                      </a:r>
                    </a:p>
                  </a:txBody>
                  <a:tcPr marL="4479" marR="4479" marT="4479"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ES" sz="1100" b="0" i="0" u="none" strike="noStrike" dirty="0">
                          <a:solidFill>
                            <a:srgbClr val="000000"/>
                          </a:solidFill>
                          <a:effectLst/>
                          <a:latin typeface="Century Gothic" panose="020B0502020202020204" pitchFamily="34" charset="0"/>
                        </a:rPr>
                        <a:t>1.75% llamado  1.25% no llamado</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ES" sz="1100" b="0" i="0" u="none" strike="noStrike" dirty="0">
                          <a:solidFill>
                            <a:srgbClr val="000000"/>
                          </a:solidFill>
                          <a:effectLst/>
                          <a:latin typeface="Century Gothic" panose="020B0502020202020204" pitchFamily="34" charset="0"/>
                        </a:rPr>
                        <a:t>1.75% llamado  1.25% no llamado</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n-US" sz="1100" b="0" i="0" u="none" strike="noStrike" dirty="0" err="1">
                          <a:solidFill>
                            <a:srgbClr val="00B050"/>
                          </a:solidFill>
                          <a:effectLst/>
                          <a:latin typeface="Century Gothic" panose="020B0502020202020204" pitchFamily="34" charset="0"/>
                        </a:rPr>
                        <a:t>máx</a:t>
                      </a:r>
                      <a:r>
                        <a:rPr lang="en-US" sz="1100" b="0" i="0" u="none" strike="noStrike" dirty="0">
                          <a:solidFill>
                            <a:srgbClr val="00B050"/>
                          </a:solidFill>
                          <a:effectLst/>
                          <a:latin typeface="Century Gothic" panose="020B0502020202020204" pitchFamily="34" charset="0"/>
                        </a:rPr>
                        <a:t>{1% (total),1.5% (</a:t>
                      </a:r>
                      <a:r>
                        <a:rPr lang="en-US" sz="1100" b="0" i="0" u="none" strike="noStrike" dirty="0" err="1">
                          <a:solidFill>
                            <a:srgbClr val="00B050"/>
                          </a:solidFill>
                          <a:effectLst/>
                          <a:latin typeface="Century Gothic" panose="020B0502020202020204" pitchFamily="34" charset="0"/>
                        </a:rPr>
                        <a:t>invertido</a:t>
                      </a:r>
                      <a:r>
                        <a:rPr lang="en-US" sz="1100" b="0" i="0" u="none" strike="noStrike" dirty="0">
                          <a:solidFill>
                            <a:srgbClr val="00B050"/>
                          </a:solidFill>
                          <a:effectLst/>
                          <a:latin typeface="Century Gothic" panose="020B0502020202020204" pitchFamily="34" charset="0"/>
                        </a:rPr>
                        <a:t>)}</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dirty="0">
                          <a:solidFill>
                            <a:srgbClr val="00B050"/>
                          </a:solidFill>
                          <a:effectLst/>
                          <a:latin typeface="Century Gothic" panose="020B0502020202020204" pitchFamily="34" charset="0"/>
                        </a:rPr>
                        <a:t>1.5% </a:t>
                      </a:r>
                      <a:r>
                        <a:rPr lang="en-US" sz="1100" b="0" i="0" u="none" strike="noStrike" dirty="0" err="1">
                          <a:solidFill>
                            <a:srgbClr val="00B050"/>
                          </a:solidFill>
                          <a:effectLst/>
                          <a:latin typeface="Century Gothic" panose="020B0502020202020204" pitchFamily="34" charset="0"/>
                        </a:rPr>
                        <a:t>comprometido</a:t>
                      </a:r>
                      <a:endParaRPr lang="en-US" sz="1100" b="0" i="0" u="none" strike="noStrike" dirty="0">
                        <a:solidFill>
                          <a:srgbClr val="00B050"/>
                        </a:solidFill>
                        <a:effectLst/>
                        <a:latin typeface="Century Gothic" panose="020B0502020202020204" pitchFamily="34" charset="0"/>
                      </a:endParaRP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rtl="0" fontAlgn="ctr"/>
                      <a:r>
                        <a:rPr lang="en-US" sz="1100" b="0" i="0" u="none" strike="noStrike" dirty="0">
                          <a:solidFill>
                            <a:srgbClr val="000000"/>
                          </a:solidFill>
                          <a:effectLst/>
                          <a:latin typeface="Century Gothic" panose="020B0502020202020204" pitchFamily="34" charset="0"/>
                        </a:rPr>
                        <a:t>1.75% </a:t>
                      </a:r>
                      <a:r>
                        <a:rPr lang="en-US" sz="1100" b="0" i="0" u="none" strike="noStrike" dirty="0" err="1">
                          <a:solidFill>
                            <a:srgbClr val="000000"/>
                          </a:solidFill>
                          <a:effectLst/>
                          <a:latin typeface="Century Gothic" panose="020B0502020202020204" pitchFamily="34" charset="0"/>
                        </a:rPr>
                        <a:t>comprometido</a:t>
                      </a:r>
                      <a:endParaRPr lang="en-US" sz="1100" b="0" i="0" u="none" strike="noStrike" dirty="0">
                        <a:solidFill>
                          <a:srgbClr val="000000"/>
                        </a:solidFill>
                        <a:effectLst/>
                        <a:latin typeface="Century Gothic" panose="020B0502020202020204" pitchFamily="34" charset="0"/>
                      </a:endParaRP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2443505472"/>
                  </a:ext>
                </a:extLst>
              </a:tr>
              <a:tr h="177960">
                <a:tc>
                  <a:txBody>
                    <a:bodyPr/>
                    <a:lstStyle/>
                    <a:p>
                      <a:pPr algn="l" rtl="0" fontAlgn="ctr"/>
                      <a:r>
                        <a:rPr lang="en-US" sz="1100" b="1" i="0" u="none" strike="noStrike">
                          <a:solidFill>
                            <a:srgbClr val="000000"/>
                          </a:solidFill>
                          <a:effectLst/>
                          <a:latin typeface="Century Gothic" panose="020B0502020202020204" pitchFamily="34" charset="0"/>
                        </a:rPr>
                        <a:t>Tamaño (mdp)</a:t>
                      </a:r>
                    </a:p>
                  </a:txBody>
                  <a:tcPr marL="201560" marR="4479" marT="4479" marB="0" anchor="ctr">
                    <a:lnL>
                      <a:noFill/>
                    </a:lnL>
                    <a:lnR>
                      <a:noFill/>
                    </a:lnR>
                    <a:lnT>
                      <a:noFill/>
                    </a:lnT>
                    <a:lnB>
                      <a:noFill/>
                    </a:lnB>
                    <a:solidFill>
                      <a:srgbClr val="FFFFFF"/>
                    </a:solidFill>
                  </a:tcPr>
                </a:tc>
                <a:tc>
                  <a:txBody>
                    <a:bodyPr/>
                    <a:lstStyle/>
                    <a:p>
                      <a:pPr algn="l" rtl="0" fontAlgn="ctr"/>
                      <a:r>
                        <a:rPr lang="en-US" sz="1100" b="1" i="0" u="none" strike="noStrike">
                          <a:solidFill>
                            <a:srgbClr val="000000"/>
                          </a:solidFill>
                          <a:effectLst/>
                          <a:latin typeface="Century Gothic" panose="020B0502020202020204" pitchFamily="34" charset="0"/>
                        </a:rPr>
                        <a:t> </a:t>
                      </a:r>
                    </a:p>
                  </a:txBody>
                  <a:tcPr marL="4479" marR="4479" marT="4479"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3,000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a:solidFill>
                            <a:srgbClr val="000000"/>
                          </a:solidFill>
                          <a:effectLst/>
                          <a:latin typeface="Century Gothic" panose="020B0502020202020204" pitchFamily="34" charset="0"/>
                        </a:rPr>
                        <a:t>2,000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5,000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a:solidFill>
                            <a:srgbClr val="000000"/>
                          </a:solidFill>
                          <a:effectLst/>
                          <a:latin typeface="Century Gothic" panose="020B0502020202020204" pitchFamily="34" charset="0"/>
                        </a:rPr>
                        <a:t>6,000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rtl="0" fontAlgn="ctr"/>
                      <a:r>
                        <a:rPr lang="en-US" sz="1100" b="0" i="0" u="none" strike="noStrike">
                          <a:solidFill>
                            <a:srgbClr val="000000"/>
                          </a:solidFill>
                          <a:effectLst/>
                          <a:latin typeface="Century Gothic" panose="020B0502020202020204" pitchFamily="34" charset="0"/>
                        </a:rPr>
                        <a:t>4,000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2181968375"/>
                  </a:ext>
                </a:extLst>
              </a:tr>
              <a:tr h="177960">
                <a:tc>
                  <a:txBody>
                    <a:bodyPr/>
                    <a:lstStyle/>
                    <a:p>
                      <a:pPr algn="l" rtl="0" fontAlgn="ctr"/>
                      <a:r>
                        <a:rPr lang="en-US" sz="1100" b="1" i="0" u="none" strike="noStrike">
                          <a:solidFill>
                            <a:srgbClr val="000000"/>
                          </a:solidFill>
                          <a:effectLst/>
                          <a:latin typeface="Century Gothic" panose="020B0502020202020204" pitchFamily="34" charset="0"/>
                        </a:rPr>
                        <a:t>Coinversión</a:t>
                      </a:r>
                    </a:p>
                  </a:txBody>
                  <a:tcPr marL="201560" marR="4479" marT="4479" marB="0" anchor="ctr">
                    <a:lnL>
                      <a:noFill/>
                    </a:lnL>
                    <a:lnR>
                      <a:noFill/>
                    </a:lnR>
                    <a:lnT>
                      <a:noFill/>
                    </a:lnT>
                    <a:lnB>
                      <a:noFill/>
                    </a:lnB>
                    <a:solidFill>
                      <a:srgbClr val="FFFFFF"/>
                    </a:solidFill>
                  </a:tcPr>
                </a:tc>
                <a:tc>
                  <a:txBody>
                    <a:bodyPr/>
                    <a:lstStyle/>
                    <a:p>
                      <a:pPr algn="l" rtl="0" fontAlgn="ctr"/>
                      <a:r>
                        <a:rPr lang="en-US" sz="1100" b="1" i="0" u="none" strike="noStrike">
                          <a:solidFill>
                            <a:srgbClr val="000000"/>
                          </a:solidFill>
                          <a:effectLst/>
                          <a:latin typeface="Century Gothic" panose="020B0502020202020204" pitchFamily="34" charset="0"/>
                        </a:rPr>
                        <a:t> </a:t>
                      </a:r>
                    </a:p>
                  </a:txBody>
                  <a:tcPr marL="4479" marR="4479" marT="4479"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10.0%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a:solidFill>
                            <a:srgbClr val="000000"/>
                          </a:solidFill>
                          <a:effectLst/>
                          <a:latin typeface="Century Gothic" panose="020B0502020202020204" pitchFamily="34" charset="0"/>
                        </a:rPr>
                        <a:t>5.0%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n-US" sz="1100" b="1" i="0" u="none" strike="noStrike" dirty="0">
                          <a:solidFill>
                            <a:srgbClr val="00B050"/>
                          </a:solidFill>
                          <a:effectLst/>
                          <a:latin typeface="Century Gothic" panose="020B0502020202020204" pitchFamily="34" charset="0"/>
                        </a:rPr>
                        <a:t>20.0%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a:solidFill>
                            <a:srgbClr val="000000"/>
                          </a:solidFill>
                          <a:effectLst/>
                          <a:latin typeface="Century Gothic" panose="020B0502020202020204" pitchFamily="34" charset="0"/>
                        </a:rPr>
                        <a:t>5.0%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rtl="0" fontAlgn="ctr"/>
                      <a:r>
                        <a:rPr lang="en-US" sz="1100" b="0" i="0" u="none" strike="noStrike" dirty="0">
                          <a:solidFill>
                            <a:srgbClr val="000000"/>
                          </a:solidFill>
                          <a:effectLst/>
                          <a:latin typeface="Century Gothic" panose="020B0502020202020204" pitchFamily="34" charset="0"/>
                        </a:rPr>
                        <a:t>5.0%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2584303650"/>
                  </a:ext>
                </a:extLst>
              </a:tr>
              <a:tr h="351289">
                <a:tc>
                  <a:txBody>
                    <a:bodyPr/>
                    <a:lstStyle/>
                    <a:p>
                      <a:pPr algn="l" rtl="0" fontAlgn="ctr"/>
                      <a:r>
                        <a:rPr lang="en-US" sz="1100" b="1" i="0" u="none" strike="noStrike">
                          <a:solidFill>
                            <a:srgbClr val="000000"/>
                          </a:solidFill>
                          <a:effectLst/>
                          <a:latin typeface="Century Gothic" panose="020B0502020202020204" pitchFamily="34" charset="0"/>
                        </a:rPr>
                        <a:t>Tasa neta esperada</a:t>
                      </a:r>
                    </a:p>
                  </a:txBody>
                  <a:tcPr marL="201560" marR="4479" marT="4479" marB="0" anchor="ctr">
                    <a:lnL>
                      <a:noFill/>
                    </a:lnL>
                    <a:lnR>
                      <a:noFill/>
                    </a:lnR>
                    <a:lnT>
                      <a:noFill/>
                    </a:lnT>
                    <a:lnB>
                      <a:noFill/>
                    </a:lnB>
                    <a:solidFill>
                      <a:srgbClr val="FFFFFF"/>
                    </a:solidFill>
                  </a:tcPr>
                </a:tc>
                <a:tc>
                  <a:txBody>
                    <a:bodyPr/>
                    <a:lstStyle/>
                    <a:p>
                      <a:pPr algn="l" rtl="0" fontAlgn="ctr"/>
                      <a:r>
                        <a:rPr lang="en-US" sz="1100" b="1" i="0" u="none" strike="noStrike">
                          <a:solidFill>
                            <a:srgbClr val="000000"/>
                          </a:solidFill>
                          <a:effectLst/>
                          <a:latin typeface="Century Gothic" panose="020B0502020202020204" pitchFamily="34" charset="0"/>
                        </a:rPr>
                        <a:t> </a:t>
                      </a:r>
                    </a:p>
                  </a:txBody>
                  <a:tcPr marL="4479" marR="4479" marT="4479"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16.5%</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dirty="0">
                          <a:solidFill>
                            <a:srgbClr val="00B050"/>
                          </a:solidFill>
                          <a:effectLst/>
                          <a:latin typeface="Century Gothic" panose="020B0502020202020204" pitchFamily="34" charset="0"/>
                        </a:rPr>
                        <a:t>19.5%</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n-US" sz="1100" b="1" i="0" u="none" strike="noStrike" dirty="0">
                          <a:solidFill>
                            <a:srgbClr val="00B050"/>
                          </a:solidFill>
                          <a:effectLst/>
                          <a:latin typeface="Century Gothic" panose="020B0502020202020204" pitchFamily="34" charset="0"/>
                        </a:rPr>
                        <a:t>20.0%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dirty="0">
                          <a:solidFill>
                            <a:srgbClr val="00B050"/>
                          </a:solidFill>
                          <a:effectLst/>
                          <a:latin typeface="Century Gothic" panose="020B0502020202020204" pitchFamily="34" charset="0"/>
                        </a:rPr>
                        <a:t>17.1%</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rtl="0" fontAlgn="ctr"/>
                      <a:r>
                        <a:rPr lang="en-US" sz="1100" b="0" i="0" u="none" strike="noStrike" dirty="0">
                          <a:solidFill>
                            <a:srgbClr val="000000"/>
                          </a:solidFill>
                          <a:effectLst/>
                          <a:latin typeface="Century Gothic" panose="020B0502020202020204" pitchFamily="34" charset="0"/>
                        </a:rPr>
                        <a:t>16.0%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2023063562"/>
                  </a:ext>
                </a:extLst>
              </a:tr>
              <a:tr h="351289">
                <a:tc>
                  <a:txBody>
                    <a:bodyPr/>
                    <a:lstStyle/>
                    <a:p>
                      <a:pPr algn="l" rtl="0" fontAlgn="ctr"/>
                      <a:r>
                        <a:rPr lang="en-US" sz="1100" b="1" i="0" u="none" strike="noStrike">
                          <a:solidFill>
                            <a:srgbClr val="000000"/>
                          </a:solidFill>
                          <a:effectLst/>
                          <a:latin typeface="Century Gothic" panose="020B0502020202020204" pitchFamily="34" charset="0"/>
                        </a:rPr>
                        <a:t>Periodo inversión (años)</a:t>
                      </a:r>
                    </a:p>
                  </a:txBody>
                  <a:tcPr marL="201560" marR="4479" marT="4479" marB="0" anchor="ctr">
                    <a:lnL>
                      <a:noFill/>
                    </a:lnL>
                    <a:lnR>
                      <a:noFill/>
                    </a:lnR>
                    <a:lnT>
                      <a:noFill/>
                    </a:lnT>
                    <a:lnB>
                      <a:noFill/>
                    </a:lnB>
                    <a:solidFill>
                      <a:srgbClr val="FFFFFF"/>
                    </a:solidFill>
                  </a:tcPr>
                </a:tc>
                <a:tc>
                  <a:txBody>
                    <a:bodyPr/>
                    <a:lstStyle/>
                    <a:p>
                      <a:pPr algn="l" rtl="0" fontAlgn="ctr"/>
                      <a:r>
                        <a:rPr lang="en-US" sz="1100" b="1" i="0" u="none" strike="noStrike">
                          <a:solidFill>
                            <a:srgbClr val="000000"/>
                          </a:solidFill>
                          <a:effectLst/>
                          <a:latin typeface="Century Gothic" panose="020B0502020202020204" pitchFamily="34" charset="0"/>
                        </a:rPr>
                        <a:t> </a:t>
                      </a:r>
                    </a:p>
                  </a:txBody>
                  <a:tcPr marL="4479" marR="4479" marT="4479"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4+1</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1" i="0" u="none" strike="noStrike" dirty="0">
                          <a:solidFill>
                            <a:srgbClr val="00B050"/>
                          </a:solidFill>
                          <a:effectLst/>
                          <a:latin typeface="Century Gothic" panose="020B0502020202020204" pitchFamily="34" charset="0"/>
                        </a:rPr>
                        <a:t>3</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n-US" sz="1100" b="0" i="0" u="none" strike="noStrike" dirty="0">
                          <a:solidFill>
                            <a:srgbClr val="000000"/>
                          </a:solidFill>
                          <a:effectLst/>
                          <a:latin typeface="Century Gothic" panose="020B0502020202020204" pitchFamily="34" charset="0"/>
                        </a:rPr>
                        <a:t>5</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1" i="0" u="none" strike="noStrike" dirty="0">
                          <a:solidFill>
                            <a:srgbClr val="00B050"/>
                          </a:solidFill>
                          <a:effectLst/>
                          <a:latin typeface="Century Gothic" panose="020B0502020202020204" pitchFamily="34" charset="0"/>
                        </a:rPr>
                        <a:t>3+1</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rtl="0" fontAlgn="ctr"/>
                      <a:r>
                        <a:rPr lang="en-US" sz="1100" b="0" i="0" u="none" strike="noStrike" dirty="0">
                          <a:solidFill>
                            <a:srgbClr val="000000"/>
                          </a:solidFill>
                          <a:effectLst/>
                          <a:latin typeface="Century Gothic" panose="020B0502020202020204" pitchFamily="34" charset="0"/>
                        </a:rPr>
                        <a:t>5</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2287655259"/>
                  </a:ext>
                </a:extLst>
              </a:tr>
              <a:tr h="177960">
                <a:tc>
                  <a:txBody>
                    <a:bodyPr/>
                    <a:lstStyle/>
                    <a:p>
                      <a:pPr algn="l" rtl="0" fontAlgn="ctr"/>
                      <a:r>
                        <a:rPr lang="en-US" sz="1100" b="1" i="0" u="none" strike="noStrike">
                          <a:solidFill>
                            <a:srgbClr val="000000"/>
                          </a:solidFill>
                          <a:effectLst/>
                          <a:latin typeface="Century Gothic" panose="020B0502020202020204" pitchFamily="34" charset="0"/>
                        </a:rPr>
                        <a:t>Plazo total (años)</a:t>
                      </a:r>
                    </a:p>
                  </a:txBody>
                  <a:tcPr marL="201560" marR="4479" marT="4479" marB="0" anchor="ctr">
                    <a:lnL>
                      <a:noFill/>
                    </a:lnL>
                    <a:lnR>
                      <a:noFill/>
                    </a:lnR>
                    <a:lnT>
                      <a:noFill/>
                    </a:lnT>
                    <a:lnB>
                      <a:noFill/>
                    </a:lnB>
                    <a:solidFill>
                      <a:srgbClr val="FFFFFF"/>
                    </a:solidFill>
                  </a:tcPr>
                </a:tc>
                <a:tc>
                  <a:txBody>
                    <a:bodyPr/>
                    <a:lstStyle/>
                    <a:p>
                      <a:pPr algn="l" rtl="0" fontAlgn="ctr"/>
                      <a:r>
                        <a:rPr lang="en-US" sz="1100" b="1" i="0" u="none" strike="noStrike">
                          <a:solidFill>
                            <a:srgbClr val="000000"/>
                          </a:solidFill>
                          <a:effectLst/>
                          <a:latin typeface="Century Gothic" panose="020B0502020202020204" pitchFamily="34" charset="0"/>
                        </a:rPr>
                        <a:t> </a:t>
                      </a:r>
                    </a:p>
                  </a:txBody>
                  <a:tcPr marL="4479" marR="4479" marT="4479"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10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a:solidFill>
                            <a:srgbClr val="000000"/>
                          </a:solidFill>
                          <a:effectLst/>
                          <a:latin typeface="Century Gothic" panose="020B0502020202020204" pitchFamily="34" charset="0"/>
                        </a:rPr>
                        <a:t>10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n-US" sz="1100" b="0" i="0" u="none" strike="noStrike" dirty="0">
                          <a:solidFill>
                            <a:srgbClr val="000000"/>
                          </a:solidFill>
                          <a:effectLst/>
                          <a:latin typeface="Century Gothic" panose="020B0502020202020204" pitchFamily="34" charset="0"/>
                        </a:rPr>
                        <a:t>10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a:solidFill>
                            <a:srgbClr val="000000"/>
                          </a:solidFill>
                          <a:effectLst/>
                          <a:latin typeface="Century Gothic" panose="020B0502020202020204" pitchFamily="34" charset="0"/>
                        </a:rPr>
                        <a:t>10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rtl="0" fontAlgn="ctr"/>
                      <a:r>
                        <a:rPr lang="en-US" sz="1100" b="0" i="0" u="none" strike="noStrike" dirty="0">
                          <a:solidFill>
                            <a:srgbClr val="000000"/>
                          </a:solidFill>
                          <a:effectLst/>
                          <a:latin typeface="Century Gothic" panose="020B0502020202020204" pitchFamily="34" charset="0"/>
                        </a:rPr>
                        <a:t>10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2864100498"/>
                  </a:ext>
                </a:extLst>
              </a:tr>
              <a:tr h="177960">
                <a:tc>
                  <a:txBody>
                    <a:bodyPr/>
                    <a:lstStyle/>
                    <a:p>
                      <a:pPr algn="l" rtl="0" fontAlgn="ctr"/>
                      <a:r>
                        <a:rPr lang="en-US" sz="1100" b="1" i="0" u="none" strike="noStrike">
                          <a:solidFill>
                            <a:srgbClr val="000000"/>
                          </a:solidFill>
                          <a:effectLst/>
                          <a:latin typeface="Century Gothic" panose="020B0502020202020204" pitchFamily="34" charset="0"/>
                        </a:rPr>
                        <a:t>Apalancamiento</a:t>
                      </a:r>
                    </a:p>
                  </a:txBody>
                  <a:tcPr marL="201560" marR="4479" marT="4479" marB="0" anchor="ctr">
                    <a:lnL>
                      <a:noFill/>
                    </a:lnL>
                    <a:lnR>
                      <a:noFill/>
                    </a:lnR>
                    <a:lnT>
                      <a:noFill/>
                    </a:lnT>
                    <a:lnB>
                      <a:noFill/>
                    </a:lnB>
                    <a:solidFill>
                      <a:srgbClr val="FFFFFF"/>
                    </a:solidFill>
                  </a:tcPr>
                </a:tc>
                <a:tc>
                  <a:txBody>
                    <a:bodyPr/>
                    <a:lstStyle/>
                    <a:p>
                      <a:pPr algn="l" rtl="0" fontAlgn="ctr"/>
                      <a:r>
                        <a:rPr lang="en-US" sz="1100" b="1" i="0" u="none" strike="noStrike">
                          <a:solidFill>
                            <a:srgbClr val="000000"/>
                          </a:solidFill>
                          <a:effectLst/>
                          <a:latin typeface="Century Gothic" panose="020B0502020202020204" pitchFamily="34" charset="0"/>
                        </a:rPr>
                        <a:t> </a:t>
                      </a:r>
                    </a:p>
                  </a:txBody>
                  <a:tcPr marL="4479" marR="4479" marT="4479"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65%</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a:solidFill>
                            <a:srgbClr val="000000"/>
                          </a:solidFill>
                          <a:effectLst/>
                          <a:latin typeface="Century Gothic" panose="020B0502020202020204" pitchFamily="34" charset="0"/>
                        </a:rPr>
                        <a:t>65%</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65%</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a:solidFill>
                            <a:srgbClr val="000000"/>
                          </a:solidFill>
                          <a:effectLst/>
                          <a:latin typeface="Century Gothic" panose="020B0502020202020204" pitchFamily="34" charset="0"/>
                        </a:rPr>
                        <a:t>65%</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rtl="0" fontAlgn="ctr"/>
                      <a:r>
                        <a:rPr lang="en-US" sz="1100" b="0" i="0" u="none" strike="noStrike" dirty="0">
                          <a:solidFill>
                            <a:srgbClr val="000000"/>
                          </a:solidFill>
                          <a:effectLst/>
                          <a:latin typeface="Century Gothic" panose="020B0502020202020204" pitchFamily="34" charset="0"/>
                        </a:rPr>
                        <a:t>Por </a:t>
                      </a:r>
                      <a:r>
                        <a:rPr lang="en-US" sz="1100" b="0" i="0" u="none" strike="noStrike" dirty="0" err="1">
                          <a:solidFill>
                            <a:srgbClr val="000000"/>
                          </a:solidFill>
                          <a:effectLst/>
                          <a:latin typeface="Century Gothic" panose="020B0502020202020204" pitchFamily="34" charset="0"/>
                        </a:rPr>
                        <a:t>definir</a:t>
                      </a:r>
                      <a:endParaRPr lang="en-US" sz="1100" b="0" i="0" u="none" strike="noStrike" dirty="0">
                        <a:solidFill>
                          <a:srgbClr val="000000"/>
                        </a:solidFill>
                        <a:effectLst/>
                        <a:latin typeface="Century Gothic" panose="020B0502020202020204" pitchFamily="34" charset="0"/>
                      </a:endParaRP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606265757"/>
                  </a:ext>
                </a:extLst>
              </a:tr>
            </a:tbl>
          </a:graphicData>
        </a:graphic>
      </p:graphicFrame>
      <p:sp>
        <p:nvSpPr>
          <p:cNvPr id="13" name="2 Marcador de contenido">
            <a:extLst>
              <a:ext uri="{FF2B5EF4-FFF2-40B4-BE49-F238E27FC236}">
                <a16:creationId xmlns:a16="http://schemas.microsoft.com/office/drawing/2014/main" xmlns="" id="{5AA5ADF3-6B64-4F2A-907E-B8EFA69A1582}"/>
              </a:ext>
            </a:extLst>
          </p:cNvPr>
          <p:cNvSpPr>
            <a:spLocks noGrp="1"/>
          </p:cNvSpPr>
          <p:nvPr>
            <p:ph idx="1"/>
          </p:nvPr>
        </p:nvSpPr>
        <p:spPr>
          <a:xfrm>
            <a:off x="295275" y="1097373"/>
            <a:ext cx="8341001" cy="329373"/>
          </a:xfrm>
        </p:spPr>
        <p:txBody>
          <a:bodyPr vert="horz" lIns="91440" tIns="45720" rIns="91440" bIns="45720" rtlCol="0">
            <a:noAutofit/>
          </a:bodyPr>
          <a:lstStyle/>
          <a:p>
            <a:pPr marL="0" indent="0" algn="just">
              <a:spcBef>
                <a:spcPts val="0"/>
              </a:spcBef>
              <a:spcAft>
                <a:spcPts val="600"/>
              </a:spcAft>
              <a:buClr>
                <a:srgbClr val="CD0000"/>
              </a:buClr>
              <a:buSzPct val="110000"/>
              <a:buNone/>
            </a:pPr>
            <a:r>
              <a:rPr lang="es-ES" sz="1200" kern="0" dirty="0">
                <a:solidFill>
                  <a:srgbClr val="000000"/>
                </a:solidFill>
                <a:latin typeface="Century Gothic" panose="020B0502020202020204" pitchFamily="34" charset="0"/>
                <a:cs typeface="Arial" pitchFamily="34" charset="0"/>
              </a:rPr>
              <a:t>En verde se destacan aquellos </a:t>
            </a:r>
            <a:r>
              <a:rPr lang="es-ES" sz="1200" kern="0" dirty="0" err="1">
                <a:solidFill>
                  <a:srgbClr val="000000"/>
                </a:solidFill>
                <a:latin typeface="Century Gothic" panose="020B0502020202020204" pitchFamily="34" charset="0"/>
                <a:cs typeface="Arial" pitchFamily="34" charset="0"/>
              </a:rPr>
              <a:t>CKD’s</a:t>
            </a:r>
            <a:r>
              <a:rPr lang="es-ES" sz="1200" kern="0" dirty="0">
                <a:solidFill>
                  <a:srgbClr val="000000"/>
                </a:solidFill>
                <a:latin typeface="Century Gothic" panose="020B0502020202020204" pitchFamily="34" charset="0"/>
                <a:cs typeface="Arial" pitchFamily="34" charset="0"/>
              </a:rPr>
              <a:t> con mejores condiciones que </a:t>
            </a:r>
            <a:r>
              <a:rPr lang="es-ES" sz="1200" kern="0" dirty="0" err="1">
                <a:solidFill>
                  <a:srgbClr val="000000"/>
                </a:solidFill>
                <a:latin typeface="Century Gothic" panose="020B0502020202020204" pitchFamily="34" charset="0"/>
                <a:cs typeface="Arial" pitchFamily="34" charset="0"/>
              </a:rPr>
              <a:t>Inmobilia</a:t>
            </a:r>
            <a:r>
              <a:rPr lang="es-ES" sz="1200" kern="0" dirty="0">
                <a:solidFill>
                  <a:srgbClr val="000000"/>
                </a:solidFill>
                <a:latin typeface="Century Gothic" panose="020B0502020202020204" pitchFamily="34" charset="0"/>
                <a:cs typeface="Arial" pitchFamily="34" charset="0"/>
              </a:rPr>
              <a:t>:</a:t>
            </a:r>
            <a:endParaRPr lang="es-MX" sz="1200" kern="0" dirty="0">
              <a:solidFill>
                <a:srgbClr val="000000"/>
              </a:solidFill>
              <a:latin typeface="Century Gothic" panose="020B0502020202020204" pitchFamily="34" charset="0"/>
              <a:cs typeface="Arial" pitchFamily="34" charset="0"/>
            </a:endParaRPr>
          </a:p>
        </p:txBody>
      </p:sp>
      <p:sp>
        <p:nvSpPr>
          <p:cNvPr id="14" name="CuadroTexto 13">
            <a:extLst>
              <a:ext uri="{FF2B5EF4-FFF2-40B4-BE49-F238E27FC236}">
                <a16:creationId xmlns:a16="http://schemas.microsoft.com/office/drawing/2014/main" xmlns="" id="{7FFFDE27-5BB2-4922-9CF9-FA97E7B5AE8C}"/>
              </a:ext>
            </a:extLst>
          </p:cNvPr>
          <p:cNvSpPr txBox="1"/>
          <p:nvPr/>
        </p:nvSpPr>
        <p:spPr>
          <a:xfrm>
            <a:off x="167562" y="6538912"/>
            <a:ext cx="7374135" cy="230832"/>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s-MX" sz="900" dirty="0">
                <a:latin typeface="Century Gothic" panose="020B0502020202020204" pitchFamily="34" charset="0"/>
              </a:rPr>
              <a:t>Fuente: Información proporcionada por los administradores. Para rendimientos dados por intervalos se toma el promedio simple.</a:t>
            </a:r>
          </a:p>
        </p:txBody>
      </p:sp>
      <p:sp>
        <p:nvSpPr>
          <p:cNvPr id="15" name="Título 1">
            <a:extLst>
              <a:ext uri="{FF2B5EF4-FFF2-40B4-BE49-F238E27FC236}">
                <a16:creationId xmlns:a16="http://schemas.microsoft.com/office/drawing/2014/main" xmlns="" id="{C373103A-8CC0-4BA4-8B44-48CAB8D5C8DE}"/>
              </a:ext>
            </a:extLst>
          </p:cNvPr>
          <p:cNvSpPr>
            <a:spLocks noGrp="1"/>
          </p:cNvSpPr>
          <p:nvPr>
            <p:ph type="title"/>
          </p:nvPr>
        </p:nvSpPr>
        <p:spPr>
          <a:xfrm>
            <a:off x="190501" y="330194"/>
            <a:ext cx="7458075" cy="6318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fontScale="90000"/>
          </a:bodyPr>
          <a:lstStyle/>
          <a:p>
            <a:r>
              <a:rPr lang="es-MX" sz="2200" b="1" dirty="0">
                <a:latin typeface="Century Gothic" panose="020B0502020202020204" pitchFamily="34" charset="0"/>
                <a:ea typeface="+mj-ea"/>
              </a:rPr>
              <a:t>Comparativo </a:t>
            </a:r>
            <a:r>
              <a:rPr lang="es-MX" sz="2200" b="1" dirty="0" err="1">
                <a:latin typeface="Century Gothic" panose="020B0502020202020204" pitchFamily="34" charset="0"/>
                <a:ea typeface="+mj-ea"/>
              </a:rPr>
              <a:t>Inmobilia</a:t>
            </a:r>
            <a:r>
              <a:rPr lang="es-MX" sz="2200" b="1" dirty="0">
                <a:latin typeface="Century Gothic" panose="020B0502020202020204" pitchFamily="34" charset="0"/>
                <a:ea typeface="+mj-ea"/>
              </a:rPr>
              <a:t> y otros </a:t>
            </a:r>
            <a:r>
              <a:rPr lang="es-MX" sz="2200" b="1" dirty="0" err="1">
                <a:latin typeface="Century Gothic" panose="020B0502020202020204" pitchFamily="34" charset="0"/>
                <a:ea typeface="+mj-ea"/>
              </a:rPr>
              <a:t>CKD’s</a:t>
            </a:r>
            <a:r>
              <a:rPr lang="es-MX" sz="2200" b="1" dirty="0">
                <a:latin typeface="Century Gothic" panose="020B0502020202020204" pitchFamily="34" charset="0"/>
                <a:ea typeface="+mj-ea"/>
              </a:rPr>
              <a:t> de bienes raíces en proceso de colocación</a:t>
            </a:r>
            <a:endParaRPr lang="en-US" sz="2200" b="1" dirty="0">
              <a:latin typeface="Century Gothic" panose="020B0502020202020204" pitchFamily="34" charset="0"/>
              <a:ea typeface="+mj-ea"/>
            </a:endParaRPr>
          </a:p>
        </p:txBody>
      </p:sp>
    </p:spTree>
    <p:extLst>
      <p:ext uri="{BB962C8B-B14F-4D97-AF65-F5344CB8AC3E}">
        <p14:creationId xmlns:p14="http://schemas.microsoft.com/office/powerpoint/2010/main" val="22521595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7ADAD0B-B31A-442A-B798-45FA2ABF2097}"/>
              </a:ext>
            </a:extLst>
          </p:cNvPr>
          <p:cNvSpPr>
            <a:spLocks noGrp="1"/>
          </p:cNvSpPr>
          <p:nvPr>
            <p:ph type="title"/>
          </p:nvPr>
        </p:nvSpPr>
        <p:spPr>
          <a:xfrm>
            <a:off x="0" y="242804"/>
            <a:ext cx="7772401" cy="6318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fontScale="90000"/>
          </a:bodyPr>
          <a:lstStyle/>
          <a:p>
            <a:r>
              <a:rPr lang="es-MX" sz="2200" b="1" dirty="0">
                <a:latin typeface="Century Gothic" panose="020B0502020202020204" pitchFamily="34" charset="0"/>
                <a:ea typeface="+mj-ea"/>
              </a:rPr>
              <a:t>Comparativo </a:t>
            </a:r>
            <a:r>
              <a:rPr lang="es-MX" sz="2200" b="1" dirty="0" err="1">
                <a:latin typeface="Century Gothic" panose="020B0502020202020204" pitchFamily="34" charset="0"/>
                <a:ea typeface="+mj-ea"/>
              </a:rPr>
              <a:t>Inmobilia</a:t>
            </a:r>
            <a:r>
              <a:rPr lang="es-MX" sz="2200" b="1" dirty="0">
                <a:latin typeface="Century Gothic" panose="020B0502020202020204" pitchFamily="34" charset="0"/>
                <a:ea typeface="+mj-ea"/>
              </a:rPr>
              <a:t> y </a:t>
            </a:r>
            <a:r>
              <a:rPr lang="es-MX" sz="2200" b="1" dirty="0" err="1">
                <a:latin typeface="Century Gothic" panose="020B0502020202020204" pitchFamily="34" charset="0"/>
                <a:ea typeface="+mj-ea"/>
              </a:rPr>
              <a:t>CKD’s</a:t>
            </a:r>
            <a:r>
              <a:rPr lang="es-MX" sz="2200" b="1" dirty="0">
                <a:latin typeface="Century Gothic" panose="020B0502020202020204" pitchFamily="34" charset="0"/>
                <a:ea typeface="+mj-ea"/>
              </a:rPr>
              <a:t> de bienes raíces en el </a:t>
            </a:r>
            <a:r>
              <a:rPr lang="es-MX" sz="2200" b="1" dirty="0" err="1">
                <a:latin typeface="Century Gothic" panose="020B0502020202020204" pitchFamily="34" charset="0"/>
                <a:ea typeface="+mj-ea"/>
              </a:rPr>
              <a:t>Fanvit</a:t>
            </a:r>
            <a:endParaRPr lang="en-US" sz="2200" b="1" dirty="0">
              <a:latin typeface="Century Gothic" panose="020B0502020202020204" pitchFamily="34" charset="0"/>
              <a:ea typeface="+mj-ea"/>
            </a:endParaRPr>
          </a:p>
        </p:txBody>
      </p:sp>
      <p:sp>
        <p:nvSpPr>
          <p:cNvPr id="4" name="Marcador de número de diapositiva 3">
            <a:extLst>
              <a:ext uri="{FF2B5EF4-FFF2-40B4-BE49-F238E27FC236}">
                <a16:creationId xmlns:a16="http://schemas.microsoft.com/office/drawing/2014/main" xmlns="" id="{1C092F80-2422-405E-94C6-6289C4A4709F}"/>
              </a:ext>
            </a:extLst>
          </p:cNvPr>
          <p:cNvSpPr>
            <a:spLocks noGrp="1"/>
          </p:cNvSpPr>
          <p:nvPr>
            <p:ph type="sldNum" sz="quarter" idx="12"/>
          </p:nvPr>
        </p:nvSpPr>
        <p:spPr/>
        <p:txBody>
          <a:bodyPr/>
          <a:lstStyle/>
          <a:p>
            <a:fld id="{05E83AA4-A00D-4AA0-8FE8-B93C9F3EC141}" type="slidenum">
              <a:rPr lang="es-ES" altLang="es-MX" smtClean="0"/>
              <a:pPr/>
              <a:t>70</a:t>
            </a:fld>
            <a:endParaRPr lang="es-ES" altLang="es-MX" dirty="0"/>
          </a:p>
        </p:txBody>
      </p:sp>
      <p:graphicFrame>
        <p:nvGraphicFramePr>
          <p:cNvPr id="5" name="Tabla 4">
            <a:extLst>
              <a:ext uri="{FF2B5EF4-FFF2-40B4-BE49-F238E27FC236}">
                <a16:creationId xmlns:a16="http://schemas.microsoft.com/office/drawing/2014/main" xmlns="" id="{9DF01912-930C-4881-8BE6-54A8A3598AF3}"/>
              </a:ext>
            </a:extLst>
          </p:cNvPr>
          <p:cNvGraphicFramePr>
            <a:graphicFrameLocks noGrp="1"/>
          </p:cNvGraphicFramePr>
          <p:nvPr>
            <p:extLst/>
          </p:nvPr>
        </p:nvGraphicFramePr>
        <p:xfrm>
          <a:off x="401498" y="1644068"/>
          <a:ext cx="8341004" cy="4517318"/>
        </p:xfrm>
        <a:graphic>
          <a:graphicData uri="http://schemas.openxmlformats.org/drawingml/2006/table">
            <a:tbl>
              <a:tblPr/>
              <a:tblGrid>
                <a:gridCol w="1271126">
                  <a:extLst>
                    <a:ext uri="{9D8B030D-6E8A-4147-A177-3AD203B41FA5}">
                      <a16:colId xmlns:a16="http://schemas.microsoft.com/office/drawing/2014/main" xmlns="" val="773686513"/>
                    </a:ext>
                  </a:extLst>
                </a:gridCol>
                <a:gridCol w="169482">
                  <a:extLst>
                    <a:ext uri="{9D8B030D-6E8A-4147-A177-3AD203B41FA5}">
                      <a16:colId xmlns:a16="http://schemas.microsoft.com/office/drawing/2014/main" xmlns="" val="1952482659"/>
                    </a:ext>
                  </a:extLst>
                </a:gridCol>
                <a:gridCol w="1150066">
                  <a:extLst>
                    <a:ext uri="{9D8B030D-6E8A-4147-A177-3AD203B41FA5}">
                      <a16:colId xmlns:a16="http://schemas.microsoft.com/office/drawing/2014/main" xmlns="" val="522196122"/>
                    </a:ext>
                  </a:extLst>
                </a:gridCol>
                <a:gridCol w="1150066">
                  <a:extLst>
                    <a:ext uri="{9D8B030D-6E8A-4147-A177-3AD203B41FA5}">
                      <a16:colId xmlns:a16="http://schemas.microsoft.com/office/drawing/2014/main" xmlns="" val="1010683182"/>
                    </a:ext>
                  </a:extLst>
                </a:gridCol>
                <a:gridCol w="1150066">
                  <a:extLst>
                    <a:ext uri="{9D8B030D-6E8A-4147-A177-3AD203B41FA5}">
                      <a16:colId xmlns:a16="http://schemas.microsoft.com/office/drawing/2014/main" xmlns="" val="1817131506"/>
                    </a:ext>
                  </a:extLst>
                </a:gridCol>
                <a:gridCol w="1150066">
                  <a:extLst>
                    <a:ext uri="{9D8B030D-6E8A-4147-A177-3AD203B41FA5}">
                      <a16:colId xmlns:a16="http://schemas.microsoft.com/office/drawing/2014/main" xmlns="" val="3836837468"/>
                    </a:ext>
                  </a:extLst>
                </a:gridCol>
                <a:gridCol w="1150066">
                  <a:extLst>
                    <a:ext uri="{9D8B030D-6E8A-4147-A177-3AD203B41FA5}">
                      <a16:colId xmlns:a16="http://schemas.microsoft.com/office/drawing/2014/main" xmlns="" val="2159899950"/>
                    </a:ext>
                  </a:extLst>
                </a:gridCol>
                <a:gridCol w="1150066">
                  <a:extLst>
                    <a:ext uri="{9D8B030D-6E8A-4147-A177-3AD203B41FA5}">
                      <a16:colId xmlns:a16="http://schemas.microsoft.com/office/drawing/2014/main" xmlns="" val="4048003994"/>
                    </a:ext>
                  </a:extLst>
                </a:gridCol>
              </a:tblGrid>
              <a:tr h="179171">
                <a:tc rowSpan="2">
                  <a:txBody>
                    <a:bodyPr/>
                    <a:lstStyle/>
                    <a:p>
                      <a:pPr algn="l" rtl="0" fontAlgn="b"/>
                      <a:r>
                        <a:rPr lang="en-US" sz="1100" b="0" i="0" u="none" strike="noStrike" dirty="0">
                          <a:solidFill>
                            <a:srgbClr val="000000"/>
                          </a:solidFill>
                          <a:effectLst/>
                          <a:latin typeface="Century Gothic" panose="020B0502020202020204" pitchFamily="34" charset="0"/>
                        </a:rPr>
                        <a:t>  </a:t>
                      </a:r>
                    </a:p>
                  </a:txBody>
                  <a:tcPr marL="4479" marR="4479" marT="4479" marB="0" anchor="b">
                    <a:lnL>
                      <a:noFill/>
                    </a:lnL>
                    <a:lnR>
                      <a:noFill/>
                    </a:lnR>
                    <a:lnT>
                      <a:noFill/>
                    </a:lnT>
                    <a:lnB>
                      <a:noFill/>
                    </a:lnB>
                    <a:solidFill>
                      <a:srgbClr val="FFFFFF"/>
                    </a:solidFill>
                  </a:tcPr>
                </a:tc>
                <a:tc rowSpan="2">
                  <a:txBody>
                    <a:bodyPr/>
                    <a:lstStyle/>
                    <a:p>
                      <a:pPr algn="l" rtl="0" fontAlgn="b"/>
                      <a:r>
                        <a:rPr lang="en-US" sz="1100" b="0" i="0" u="none" strike="noStrike">
                          <a:solidFill>
                            <a:srgbClr val="000000"/>
                          </a:solidFill>
                          <a:effectLst/>
                          <a:latin typeface="Century Gothic" panose="020B0502020202020204" pitchFamily="34" charset="0"/>
                        </a:rPr>
                        <a:t> </a:t>
                      </a:r>
                    </a:p>
                  </a:txBody>
                  <a:tcPr marL="4479" marR="4479" marT="4479"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b"/>
                      <a:r>
                        <a:rPr lang="en-US" sz="1100" b="1" i="0" u="none" strike="noStrike">
                          <a:solidFill>
                            <a:srgbClr val="000000"/>
                          </a:solidFill>
                          <a:effectLst/>
                          <a:latin typeface="Century Gothic" panose="020B0502020202020204" pitchFamily="34" charset="0"/>
                        </a:rPr>
                        <a:t>Inmobilia</a:t>
                      </a:r>
                    </a:p>
                  </a:txBody>
                  <a:tcPr marL="4479" marR="4479" marT="44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2F2F2"/>
                    </a:solidFill>
                  </a:tcPr>
                </a:tc>
                <a:tc rowSpan="2">
                  <a:txBody>
                    <a:bodyPr/>
                    <a:lstStyle/>
                    <a:p>
                      <a:pPr algn="ctr" rtl="0" fontAlgn="ctr"/>
                      <a:r>
                        <a:rPr lang="en-US" sz="1100" b="1" i="0" u="none" strike="noStrike" dirty="0">
                          <a:solidFill>
                            <a:srgbClr val="000000"/>
                          </a:solidFill>
                          <a:effectLst/>
                          <a:latin typeface="Century Gothic" panose="020B0502020202020204" pitchFamily="34" charset="0"/>
                        </a:rPr>
                        <a:t>Walton</a:t>
                      </a:r>
                    </a:p>
                  </a:txBody>
                  <a:tcPr marL="4479" marR="4479" marT="44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rtl="0" fontAlgn="ctr"/>
                      <a:r>
                        <a:rPr lang="en-US" sz="1100" b="1" i="0" u="none" strike="noStrike">
                          <a:solidFill>
                            <a:srgbClr val="000000"/>
                          </a:solidFill>
                          <a:effectLst/>
                          <a:latin typeface="Century Gothic" panose="020B0502020202020204" pitchFamily="34" charset="0"/>
                        </a:rPr>
                        <a:t>Prumex</a:t>
                      </a:r>
                    </a:p>
                  </a:txBody>
                  <a:tcPr marL="4479" marR="4479" marT="44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rowSpan="2">
                  <a:txBody>
                    <a:bodyPr/>
                    <a:lstStyle/>
                    <a:p>
                      <a:pPr algn="ctr" rtl="0" fontAlgn="ctr"/>
                      <a:r>
                        <a:rPr lang="en-US" sz="1100" b="1" i="0" u="none" strike="noStrike">
                          <a:solidFill>
                            <a:srgbClr val="000000"/>
                          </a:solidFill>
                          <a:effectLst/>
                          <a:latin typeface="Century Gothic" panose="020B0502020202020204" pitchFamily="34" charset="0"/>
                        </a:rPr>
                        <a:t>IGS</a:t>
                      </a:r>
                    </a:p>
                  </a:txBody>
                  <a:tcPr marL="4479" marR="4479" marT="44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rtl="0" fontAlgn="ctr"/>
                      <a:r>
                        <a:rPr lang="en-US" sz="1100" b="1" i="0" u="none" strike="noStrike">
                          <a:solidFill>
                            <a:srgbClr val="000000"/>
                          </a:solidFill>
                          <a:effectLst/>
                          <a:latin typeface="Century Gothic" panose="020B0502020202020204" pitchFamily="34" charset="0"/>
                        </a:rPr>
                        <a:t>Alignmex</a:t>
                      </a:r>
                    </a:p>
                  </a:txBody>
                  <a:tcPr marL="4479" marR="4479" marT="44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rtl="0" fontAlgn="ctr"/>
                      <a:r>
                        <a:rPr lang="en-US" sz="1100" b="1" i="0" u="none" strike="noStrike">
                          <a:solidFill>
                            <a:srgbClr val="000000"/>
                          </a:solidFill>
                          <a:effectLst/>
                          <a:latin typeface="Century Gothic" panose="020B0502020202020204" pitchFamily="34" charset="0"/>
                        </a:rPr>
                        <a:t>Quierocasa</a:t>
                      </a:r>
                    </a:p>
                  </a:txBody>
                  <a:tcPr marL="4479" marR="4479" marT="44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3007888301"/>
                  </a:ext>
                </a:extLst>
              </a:tr>
              <a:tr h="179171">
                <a:tc vMerge="1">
                  <a:txBody>
                    <a:bodyPr/>
                    <a:lstStyle/>
                    <a:p>
                      <a:endParaRPr lang="en-US"/>
                    </a:p>
                  </a:txBody>
                  <a:tcPr/>
                </a:tc>
                <a:tc vMerge="1">
                  <a:txBody>
                    <a:bodyPr/>
                    <a:lstStyle/>
                    <a:p>
                      <a:endParaRPr lang="en-US"/>
                    </a:p>
                  </a:txBody>
                  <a:tcPr/>
                </a:tc>
                <a:tc>
                  <a:txBody>
                    <a:bodyPr/>
                    <a:lstStyle/>
                    <a:p>
                      <a:pPr algn="ctr" rtl="0" fontAlgn="b"/>
                      <a:r>
                        <a:rPr lang="en-US" sz="1100" b="0" i="0" u="none" strike="noStrike">
                          <a:solidFill>
                            <a:srgbClr val="000000"/>
                          </a:solidFill>
                          <a:effectLst/>
                          <a:latin typeface="Century Gothic" panose="020B0502020202020204" pitchFamily="34" charset="0"/>
                        </a:rPr>
                        <a:t> </a:t>
                      </a:r>
                    </a:p>
                  </a:txBody>
                  <a:tcPr marL="4479" marR="4479" marT="447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xmlns="" val="1697018340"/>
                  </a:ext>
                </a:extLst>
              </a:tr>
              <a:tr h="179171">
                <a:tc>
                  <a:txBody>
                    <a:bodyPr/>
                    <a:lstStyle/>
                    <a:p>
                      <a:pPr algn="l" rtl="0" fontAlgn="b"/>
                      <a:r>
                        <a:rPr lang="en-US" sz="1100" b="0" i="0" u="none" strike="noStrike">
                          <a:solidFill>
                            <a:srgbClr val="000000"/>
                          </a:solidFill>
                          <a:effectLst/>
                          <a:latin typeface="Century Gothic" panose="020B0502020202020204" pitchFamily="34" charset="0"/>
                        </a:rPr>
                        <a:t> </a:t>
                      </a:r>
                    </a:p>
                  </a:txBody>
                  <a:tcPr marL="4479" marR="4479" marT="4479" marB="0" anchor="b">
                    <a:lnL>
                      <a:noFill/>
                    </a:lnL>
                    <a:lnR>
                      <a:noFill/>
                    </a:lnR>
                    <a:lnT>
                      <a:noFill/>
                    </a:lnT>
                    <a:lnB>
                      <a:noFill/>
                    </a:lnB>
                    <a:solidFill>
                      <a:srgbClr val="FFFFFF"/>
                    </a:solidFill>
                  </a:tcPr>
                </a:tc>
                <a:tc>
                  <a:txBody>
                    <a:bodyPr/>
                    <a:lstStyle/>
                    <a:p>
                      <a:pPr algn="l" rtl="0" fontAlgn="b"/>
                      <a:r>
                        <a:rPr lang="en-US" sz="1100" b="0" i="0" u="none" strike="noStrike">
                          <a:solidFill>
                            <a:srgbClr val="000000"/>
                          </a:solidFill>
                          <a:effectLst/>
                          <a:latin typeface="Century Gothic" panose="020B0502020202020204" pitchFamily="34" charset="0"/>
                        </a:rPr>
                        <a:t> </a:t>
                      </a:r>
                    </a:p>
                  </a:txBody>
                  <a:tcPr marL="4479" marR="4479" marT="4479" marB="0" anchor="b">
                    <a:lnL>
                      <a:noFill/>
                    </a:lnL>
                    <a:lnR>
                      <a:noFill/>
                    </a:lnR>
                    <a:lnT>
                      <a:noFill/>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xmlns="" val="4147637005"/>
                  </a:ext>
                </a:extLst>
              </a:tr>
              <a:tr h="1130321">
                <a:tc>
                  <a:txBody>
                    <a:bodyPr/>
                    <a:lstStyle/>
                    <a:p>
                      <a:pPr algn="l" rtl="0" fontAlgn="ctr"/>
                      <a:r>
                        <a:rPr lang="en-US" sz="1100" b="1" i="0" u="none" strike="noStrike">
                          <a:solidFill>
                            <a:srgbClr val="000000"/>
                          </a:solidFill>
                          <a:effectLst/>
                          <a:latin typeface="Century Gothic" panose="020B0502020202020204" pitchFamily="34" charset="0"/>
                        </a:rPr>
                        <a:t>Hipótesis de inversión</a:t>
                      </a:r>
                    </a:p>
                  </a:txBody>
                  <a:tcPr marL="4479" marR="4479" marT="4479" marB="0" anchor="ctr">
                    <a:lnL>
                      <a:noFill/>
                    </a:lnL>
                    <a:lnR>
                      <a:noFill/>
                    </a:lnR>
                    <a:lnT>
                      <a:noFill/>
                    </a:lnT>
                    <a:lnB>
                      <a:noFill/>
                    </a:lnB>
                    <a:solidFill>
                      <a:srgbClr val="FFFFFF"/>
                    </a:solidFill>
                  </a:tcPr>
                </a:tc>
                <a:tc>
                  <a:txBody>
                    <a:bodyPr/>
                    <a:lstStyle/>
                    <a:p>
                      <a:pPr algn="l" rtl="0" fontAlgn="ctr"/>
                      <a:r>
                        <a:rPr lang="en-US" sz="1100" b="1" i="0" u="none" strike="noStrike">
                          <a:solidFill>
                            <a:srgbClr val="000000"/>
                          </a:solidFill>
                          <a:effectLst/>
                          <a:latin typeface="Century Gothic" panose="020B0502020202020204" pitchFamily="34" charset="0"/>
                        </a:rPr>
                        <a:t> </a:t>
                      </a:r>
                    </a:p>
                  </a:txBody>
                  <a:tcPr marL="4479" marR="4479" marT="4479"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ES" sz="1100" b="0" i="0" u="none" strike="noStrike">
                          <a:solidFill>
                            <a:srgbClr val="000000"/>
                          </a:solidFill>
                          <a:effectLst/>
                          <a:latin typeface="Century Gothic" panose="020B0502020202020204" pitchFamily="34" charset="0"/>
                        </a:rPr>
                        <a:t>Proyectos inmobiliarios residenciales, comerciales, oficinas, usos mixtos y hoteles. </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ES" sz="1100" b="0" i="0" u="none" strike="noStrike">
                          <a:solidFill>
                            <a:srgbClr val="000000"/>
                          </a:solidFill>
                          <a:effectLst/>
                          <a:latin typeface="Century Gothic" panose="020B0502020202020204" pitchFamily="34" charset="0"/>
                        </a:rPr>
                        <a:t>Desarrollo de inmuebles en el sector hotelero, comercial, vivienda, oficinas y usos mixtos</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ES" sz="1100" b="0" i="0" u="none" strike="noStrike" dirty="0">
                          <a:solidFill>
                            <a:srgbClr val="000000"/>
                          </a:solidFill>
                          <a:effectLst/>
                          <a:latin typeface="Century Gothic" panose="020B0502020202020204" pitchFamily="34" charset="0"/>
                        </a:rPr>
                        <a:t>Proyectos inmobiliarios </a:t>
                      </a:r>
                      <a:r>
                        <a:rPr lang="es-ES" sz="1100" b="0" i="0" u="none" strike="noStrike" dirty="0" err="1">
                          <a:solidFill>
                            <a:srgbClr val="000000"/>
                          </a:solidFill>
                          <a:effectLst/>
                          <a:latin typeface="Century Gothic" panose="020B0502020202020204" pitchFamily="34" charset="0"/>
                        </a:rPr>
                        <a:t>indiustriales</a:t>
                      </a:r>
                      <a:r>
                        <a:rPr lang="es-ES" sz="1100" b="0" i="0" u="none" strike="noStrike" dirty="0">
                          <a:solidFill>
                            <a:srgbClr val="000000"/>
                          </a:solidFill>
                          <a:effectLst/>
                          <a:latin typeface="Century Gothic" panose="020B0502020202020204" pitchFamily="34" charset="0"/>
                        </a:rPr>
                        <a:t>, residenciales, comerciales y usos mixtos</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ES" sz="1100" b="0" i="0" u="none" strike="noStrike">
                          <a:solidFill>
                            <a:srgbClr val="000000"/>
                          </a:solidFill>
                          <a:effectLst/>
                          <a:latin typeface="Century Gothic" panose="020B0502020202020204" pitchFamily="34" charset="0"/>
                        </a:rPr>
                        <a:t>Plataformas de industrial y tierra para vivienda dentro de la República Mexicana</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ES" sz="1100" b="0" i="0" u="none" strike="noStrike" dirty="0">
                          <a:solidFill>
                            <a:srgbClr val="000000"/>
                          </a:solidFill>
                          <a:effectLst/>
                          <a:latin typeface="Century Gothic" panose="020B0502020202020204" pitchFamily="34" charset="0"/>
                        </a:rPr>
                        <a:t>Inversiones en activos inmobiliarios para vivienda en renta en la Ciudad de México</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ES" sz="1100" b="0" i="0" u="none" strike="noStrike" dirty="0">
                          <a:solidFill>
                            <a:srgbClr val="000000"/>
                          </a:solidFill>
                          <a:effectLst/>
                          <a:latin typeface="Century Gothic" panose="020B0502020202020204" pitchFamily="34" charset="0"/>
                        </a:rPr>
                        <a:t>Vivienda vertical urbana para el segmento medio en la Ciudad de México destinada a la venta</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4184047034"/>
                  </a:ext>
                </a:extLst>
              </a:tr>
              <a:tr h="179171">
                <a:tc>
                  <a:txBody>
                    <a:bodyPr/>
                    <a:lstStyle/>
                    <a:p>
                      <a:pPr algn="l" rtl="0" fontAlgn="b"/>
                      <a:r>
                        <a:rPr lang="en-US" sz="1100" b="0" i="0" u="none" strike="noStrike">
                          <a:solidFill>
                            <a:srgbClr val="000000"/>
                          </a:solidFill>
                          <a:effectLst/>
                          <a:latin typeface="Century Gothic" panose="020B0502020202020204" pitchFamily="34" charset="0"/>
                        </a:rPr>
                        <a:t> </a:t>
                      </a:r>
                    </a:p>
                  </a:txBody>
                  <a:tcPr marL="4479" marR="4479" marT="4479" marB="0" anchor="b">
                    <a:lnL>
                      <a:noFill/>
                    </a:lnL>
                    <a:lnR>
                      <a:noFill/>
                    </a:lnR>
                    <a:lnT>
                      <a:noFill/>
                    </a:lnT>
                    <a:lnB>
                      <a:noFill/>
                    </a:lnB>
                    <a:solidFill>
                      <a:srgbClr val="FFFFFF"/>
                    </a:solidFill>
                  </a:tcPr>
                </a:tc>
                <a:tc>
                  <a:txBody>
                    <a:bodyPr/>
                    <a:lstStyle/>
                    <a:p>
                      <a:pPr algn="l" rtl="0" fontAlgn="b"/>
                      <a:r>
                        <a:rPr lang="en-US" sz="1100" b="0" i="0" u="none" strike="noStrike">
                          <a:solidFill>
                            <a:srgbClr val="000000"/>
                          </a:solidFill>
                          <a:effectLst/>
                          <a:latin typeface="Century Gothic" panose="020B0502020202020204" pitchFamily="34" charset="0"/>
                        </a:rPr>
                        <a:t> </a:t>
                      </a:r>
                    </a:p>
                  </a:txBody>
                  <a:tcPr marL="4479" marR="4479" marT="4479" marB="0" anchor="b">
                    <a:lnL>
                      <a:noFill/>
                    </a:lnL>
                    <a:lnR>
                      <a:noFill/>
                    </a:lnR>
                    <a:lnT>
                      <a:noFill/>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635715351"/>
                  </a:ext>
                </a:extLst>
              </a:tr>
              <a:tr h="179171">
                <a:tc>
                  <a:txBody>
                    <a:bodyPr/>
                    <a:lstStyle/>
                    <a:p>
                      <a:pPr algn="l" rtl="0" fontAlgn="ctr"/>
                      <a:r>
                        <a:rPr lang="en-US" sz="1100" b="1" i="0" u="none" strike="noStrike">
                          <a:solidFill>
                            <a:srgbClr val="305496"/>
                          </a:solidFill>
                          <a:effectLst/>
                          <a:latin typeface="Century Gothic" panose="020B0502020202020204" pitchFamily="34" charset="0"/>
                        </a:rPr>
                        <a:t>Características</a:t>
                      </a:r>
                    </a:p>
                  </a:txBody>
                  <a:tcPr marL="4479" marR="4479" marT="4479"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l" rtl="0" fontAlgn="ctr"/>
                      <a:r>
                        <a:rPr lang="en-US" sz="1100" b="1" i="0" u="none" strike="noStrike">
                          <a:solidFill>
                            <a:srgbClr val="305496"/>
                          </a:solidFill>
                          <a:effectLst/>
                          <a:latin typeface="Century Gothic" panose="020B0502020202020204" pitchFamily="34" charset="0"/>
                        </a:rPr>
                        <a:t> </a:t>
                      </a:r>
                    </a:p>
                  </a:txBody>
                  <a:tcPr marL="4479" marR="4479" marT="4479" marB="0" anchor="ctr">
                    <a:lnL>
                      <a:noFill/>
                    </a:lnL>
                    <a:lnR>
                      <a:noFill/>
                    </a:lnR>
                    <a:lnT>
                      <a:noFill/>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a:noFill/>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a:noFill/>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a:noFill/>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a:noFill/>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a:noFill/>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a:noFill/>
                    </a:lnT>
                    <a:lnB>
                      <a:noFill/>
                    </a:lnB>
                    <a:solidFill>
                      <a:srgbClr val="FFFFFF"/>
                    </a:solidFill>
                  </a:tcPr>
                </a:tc>
                <a:extLst>
                  <a:ext uri="{0D108BD9-81ED-4DB2-BD59-A6C34878D82A}">
                    <a16:rowId xmlns:a16="http://schemas.microsoft.com/office/drawing/2014/main" xmlns="" val="2372169318"/>
                  </a:ext>
                </a:extLst>
              </a:tr>
              <a:tr h="179171">
                <a:tc>
                  <a:txBody>
                    <a:bodyPr/>
                    <a:lstStyle/>
                    <a:p>
                      <a:pPr algn="l" rtl="0" fontAlgn="b"/>
                      <a:r>
                        <a:rPr lang="en-US" sz="1100" b="0" i="0" u="none" strike="noStrike">
                          <a:solidFill>
                            <a:srgbClr val="000000"/>
                          </a:solidFill>
                          <a:effectLst/>
                          <a:latin typeface="Century Gothic" panose="020B0502020202020204" pitchFamily="34" charset="0"/>
                        </a:rPr>
                        <a:t> </a:t>
                      </a:r>
                    </a:p>
                  </a:txBody>
                  <a:tcPr marL="4479" marR="4479" marT="4479" marB="0" anchor="b">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l" rtl="0" fontAlgn="b"/>
                      <a:r>
                        <a:rPr lang="en-US" sz="1100" b="0" i="0" u="none" strike="noStrike">
                          <a:solidFill>
                            <a:srgbClr val="000000"/>
                          </a:solidFill>
                          <a:effectLst/>
                          <a:latin typeface="Century Gothic" panose="020B0502020202020204" pitchFamily="34" charset="0"/>
                        </a:rPr>
                        <a:t> </a:t>
                      </a:r>
                    </a:p>
                  </a:txBody>
                  <a:tcPr marL="4479" marR="4479" marT="4479" marB="0" anchor="b">
                    <a:lnL>
                      <a:noFill/>
                    </a:lnL>
                    <a:lnR>
                      <a:noFill/>
                    </a:lnR>
                    <a:lnT>
                      <a:noFill/>
                    </a:lnT>
                    <a:lnB>
                      <a:noFill/>
                    </a:lnB>
                    <a:solidFill>
                      <a:srgbClr val="FFFFFF"/>
                    </a:solidFill>
                  </a:tcPr>
                </a:tc>
                <a:tc>
                  <a:txBody>
                    <a:bodyPr/>
                    <a:lstStyle/>
                    <a:p>
                      <a:pPr algn="l" rtl="0" fontAlgn="b"/>
                      <a:r>
                        <a:rPr lang="en-US" sz="1100" b="0" i="0" u="none" strike="noStrike">
                          <a:solidFill>
                            <a:srgbClr val="000000"/>
                          </a:solidFill>
                          <a:effectLst/>
                          <a:latin typeface="Century Gothic" panose="020B0502020202020204" pitchFamily="34" charset="0"/>
                        </a:rPr>
                        <a:t> </a:t>
                      </a:r>
                    </a:p>
                  </a:txBody>
                  <a:tcPr marL="4479" marR="4479" marT="4479" marB="0" anchor="b">
                    <a:lnL>
                      <a:noFill/>
                    </a:lnL>
                    <a:lnR>
                      <a:noFill/>
                    </a:lnR>
                    <a:lnT>
                      <a:noFill/>
                    </a:lnT>
                    <a:lnB w="12700" cap="flat" cmpd="sng" algn="ctr">
                      <a:solidFill>
                        <a:srgbClr val="A6A6A6"/>
                      </a:solidFill>
                      <a:prstDash val="solid"/>
                      <a:round/>
                      <a:headEnd type="none" w="med" len="med"/>
                      <a:tailEnd type="none" w="med" len="med"/>
                    </a:lnB>
                    <a:solidFill>
                      <a:srgbClr val="FFFFFF"/>
                    </a:solidFill>
                  </a:tcPr>
                </a:tc>
                <a:tc>
                  <a:txBody>
                    <a:bodyPr/>
                    <a:lstStyle/>
                    <a:p>
                      <a:pPr algn="l" rtl="0" fontAlgn="b"/>
                      <a:r>
                        <a:rPr lang="en-US" sz="1100" b="0" i="0" u="none" strike="noStrike">
                          <a:solidFill>
                            <a:srgbClr val="000000"/>
                          </a:solidFill>
                          <a:effectLst/>
                          <a:latin typeface="Century Gothic" panose="020B0502020202020204" pitchFamily="34" charset="0"/>
                        </a:rPr>
                        <a:t> </a:t>
                      </a:r>
                    </a:p>
                  </a:txBody>
                  <a:tcPr marL="4479" marR="4479" marT="4479" marB="0" anchor="b">
                    <a:lnL>
                      <a:noFill/>
                    </a:lnL>
                    <a:lnR>
                      <a:noFill/>
                    </a:lnR>
                    <a:lnT>
                      <a:noFill/>
                    </a:lnT>
                    <a:lnB w="12700" cap="flat" cmpd="sng" algn="ctr">
                      <a:solidFill>
                        <a:srgbClr val="A6A6A6"/>
                      </a:solidFill>
                      <a:prstDash val="solid"/>
                      <a:round/>
                      <a:headEnd type="none" w="med" len="med"/>
                      <a:tailEnd type="none" w="med" len="med"/>
                    </a:lnB>
                    <a:solidFill>
                      <a:srgbClr val="FFFFFF"/>
                    </a:solidFill>
                  </a:tcPr>
                </a:tc>
                <a:tc>
                  <a:txBody>
                    <a:bodyPr/>
                    <a:lstStyle/>
                    <a:p>
                      <a:pPr algn="l" rtl="0" fontAlgn="b"/>
                      <a:r>
                        <a:rPr lang="en-US" sz="1100" b="0" i="0" u="none" strike="noStrike">
                          <a:solidFill>
                            <a:srgbClr val="000000"/>
                          </a:solidFill>
                          <a:effectLst/>
                          <a:latin typeface="Century Gothic" panose="020B0502020202020204" pitchFamily="34" charset="0"/>
                        </a:rPr>
                        <a:t> </a:t>
                      </a:r>
                    </a:p>
                  </a:txBody>
                  <a:tcPr marL="4479" marR="4479" marT="4479" marB="0" anchor="b">
                    <a:lnL>
                      <a:noFill/>
                    </a:lnL>
                    <a:lnR>
                      <a:noFill/>
                    </a:lnR>
                    <a:lnT>
                      <a:noFill/>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a:noFill/>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a:noFill/>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 </a:t>
                      </a:r>
                    </a:p>
                  </a:txBody>
                  <a:tcPr marL="4479" marR="4479" marT="4479" marB="0" anchor="ctr">
                    <a:lnL>
                      <a:noFill/>
                    </a:lnL>
                    <a:lnR>
                      <a:noFill/>
                    </a:lnR>
                    <a:lnT>
                      <a:noFill/>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2664556043"/>
                  </a:ext>
                </a:extLst>
              </a:tr>
              <a:tr h="179171">
                <a:tc>
                  <a:txBody>
                    <a:bodyPr/>
                    <a:lstStyle/>
                    <a:p>
                      <a:pPr algn="l" rtl="0" fontAlgn="ctr"/>
                      <a:r>
                        <a:rPr lang="en-US" sz="1100" b="1" i="0" u="none" strike="noStrike">
                          <a:solidFill>
                            <a:srgbClr val="000000"/>
                          </a:solidFill>
                          <a:effectLst/>
                          <a:latin typeface="Century Gothic" panose="020B0502020202020204" pitchFamily="34" charset="0"/>
                        </a:rPr>
                        <a:t>Retorno preferente</a:t>
                      </a:r>
                    </a:p>
                  </a:txBody>
                  <a:tcPr marL="4479" marR="4479" marT="4479" marB="0" anchor="ctr">
                    <a:lnL>
                      <a:noFill/>
                    </a:lnL>
                    <a:lnR>
                      <a:noFill/>
                    </a:lnR>
                    <a:lnT>
                      <a:noFill/>
                    </a:lnT>
                    <a:lnB>
                      <a:noFill/>
                    </a:lnB>
                    <a:solidFill>
                      <a:srgbClr val="FFFFFF"/>
                    </a:solidFill>
                  </a:tcPr>
                </a:tc>
                <a:tc>
                  <a:txBody>
                    <a:bodyPr/>
                    <a:lstStyle/>
                    <a:p>
                      <a:pPr algn="l" rtl="0" fontAlgn="ctr"/>
                      <a:r>
                        <a:rPr lang="en-US" sz="1100" b="1" i="0" u="none" strike="noStrike">
                          <a:solidFill>
                            <a:srgbClr val="000000"/>
                          </a:solidFill>
                          <a:effectLst/>
                          <a:latin typeface="Century Gothic" panose="020B0502020202020204" pitchFamily="34" charset="0"/>
                        </a:rPr>
                        <a:t> </a:t>
                      </a:r>
                    </a:p>
                  </a:txBody>
                  <a:tcPr marL="4479" marR="4479" marT="4479"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n-US" sz="1100" b="0" i="0" u="none" strike="noStrike" dirty="0">
                          <a:solidFill>
                            <a:srgbClr val="000000"/>
                          </a:solidFill>
                          <a:effectLst/>
                          <a:latin typeface="Century Gothic" panose="020B0502020202020204" pitchFamily="34" charset="0"/>
                        </a:rPr>
                        <a:t>10%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a:solidFill>
                            <a:srgbClr val="000000"/>
                          </a:solidFill>
                          <a:effectLst/>
                          <a:latin typeface="Century Gothic" panose="020B0502020202020204" pitchFamily="34" charset="0"/>
                        </a:rPr>
                        <a:t>10%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10%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dirty="0">
                          <a:solidFill>
                            <a:srgbClr val="000000"/>
                          </a:solidFill>
                          <a:effectLst/>
                          <a:latin typeface="Century Gothic" panose="020B0502020202020204" pitchFamily="34" charset="0"/>
                        </a:rPr>
                        <a:t>10%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9%</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dirty="0">
                          <a:solidFill>
                            <a:srgbClr val="000000"/>
                          </a:solidFill>
                          <a:effectLst/>
                          <a:latin typeface="Century Gothic" panose="020B0502020202020204" pitchFamily="34" charset="0"/>
                        </a:rPr>
                        <a:t>10.00%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347143614"/>
                  </a:ext>
                </a:extLst>
              </a:tr>
              <a:tr h="486879">
                <a:tc>
                  <a:txBody>
                    <a:bodyPr/>
                    <a:lstStyle/>
                    <a:p>
                      <a:pPr algn="l" rtl="0" fontAlgn="ctr"/>
                      <a:r>
                        <a:rPr lang="en-US" sz="1100" b="1" i="0" u="none" strike="noStrike">
                          <a:solidFill>
                            <a:srgbClr val="000000"/>
                          </a:solidFill>
                          <a:effectLst/>
                          <a:latin typeface="Century Gothic" panose="020B0502020202020204" pitchFamily="34" charset="0"/>
                        </a:rPr>
                        <a:t>Comisión</a:t>
                      </a:r>
                    </a:p>
                  </a:txBody>
                  <a:tcPr marL="4479" marR="4479" marT="4479" marB="0" anchor="ctr">
                    <a:lnL>
                      <a:noFill/>
                    </a:lnL>
                    <a:lnR>
                      <a:noFill/>
                    </a:lnR>
                    <a:lnT>
                      <a:noFill/>
                    </a:lnT>
                    <a:lnB>
                      <a:noFill/>
                    </a:lnB>
                    <a:solidFill>
                      <a:srgbClr val="FFFFFF"/>
                    </a:solidFill>
                  </a:tcPr>
                </a:tc>
                <a:tc>
                  <a:txBody>
                    <a:bodyPr/>
                    <a:lstStyle/>
                    <a:p>
                      <a:pPr algn="l" rtl="0" fontAlgn="ctr"/>
                      <a:r>
                        <a:rPr lang="en-US" sz="1100" b="1" i="0" u="none" strike="noStrike">
                          <a:solidFill>
                            <a:srgbClr val="000000"/>
                          </a:solidFill>
                          <a:effectLst/>
                          <a:latin typeface="Century Gothic" panose="020B0502020202020204" pitchFamily="34" charset="0"/>
                        </a:rPr>
                        <a:t> </a:t>
                      </a:r>
                    </a:p>
                  </a:txBody>
                  <a:tcPr marL="4479" marR="4479" marT="4479"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ES" sz="1100" b="0" i="0" u="none" strike="noStrike" dirty="0">
                          <a:solidFill>
                            <a:srgbClr val="000000"/>
                          </a:solidFill>
                          <a:effectLst/>
                          <a:latin typeface="Century Gothic" panose="020B0502020202020204" pitchFamily="34" charset="0"/>
                        </a:rPr>
                        <a:t>1.75% llamado 1.25% no llamado</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ES" sz="1100" b="0" i="0" u="none" strike="noStrike" dirty="0">
                          <a:solidFill>
                            <a:srgbClr val="000000"/>
                          </a:solidFill>
                          <a:effectLst/>
                          <a:latin typeface="Century Gothic" panose="020B0502020202020204" pitchFamily="34" charset="0"/>
                        </a:rPr>
                        <a:t>1.75% llamado  1.5% no llamado</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ES" sz="1100" b="0" i="0" u="none" strike="noStrike" dirty="0">
                          <a:solidFill>
                            <a:srgbClr val="000000"/>
                          </a:solidFill>
                          <a:effectLst/>
                          <a:latin typeface="Century Gothic" panose="020B0502020202020204" pitchFamily="34" charset="0"/>
                        </a:rPr>
                        <a:t>1.75% llamado 1.5% no llamado</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ES" sz="1100" b="0" i="0" u="none" strike="noStrike" dirty="0">
                          <a:solidFill>
                            <a:srgbClr val="00B050"/>
                          </a:solidFill>
                          <a:effectLst/>
                          <a:latin typeface="Century Gothic" panose="020B0502020202020204" pitchFamily="34" charset="0"/>
                        </a:rPr>
                        <a:t>1. 5% total</a:t>
                      </a:r>
                    </a:p>
                    <a:p>
                      <a:pPr algn="ctr" rtl="0" fontAlgn="ctr"/>
                      <a:r>
                        <a:rPr lang="es-ES" sz="1100" b="0" i="0" u="none" strike="noStrike" dirty="0">
                          <a:solidFill>
                            <a:srgbClr val="00B050"/>
                          </a:solidFill>
                          <a:effectLst/>
                          <a:latin typeface="Century Gothic" panose="020B0502020202020204" pitchFamily="34" charset="0"/>
                        </a:rPr>
                        <a:t>0.5% llamado</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ES" sz="1100" b="0" i="0" u="none" strike="noStrike" dirty="0">
                          <a:solidFill>
                            <a:srgbClr val="00B050"/>
                          </a:solidFill>
                          <a:effectLst/>
                          <a:latin typeface="Century Gothic" panose="020B0502020202020204" pitchFamily="34" charset="0"/>
                        </a:rPr>
                        <a:t>1.5% llamado + 1.25% no llamado</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ES" sz="1100" b="0" i="0" u="none" strike="noStrike" dirty="0">
                          <a:solidFill>
                            <a:srgbClr val="00B050"/>
                          </a:solidFill>
                          <a:effectLst/>
                          <a:latin typeface="Century Gothic" panose="020B0502020202020204" pitchFamily="34" charset="0"/>
                        </a:rPr>
                        <a:t>1.50% llamado + 1.25% no llamado</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2991342326"/>
                  </a:ext>
                </a:extLst>
              </a:tr>
              <a:tr h="179171">
                <a:tc>
                  <a:txBody>
                    <a:bodyPr/>
                    <a:lstStyle/>
                    <a:p>
                      <a:pPr algn="l" rtl="0" fontAlgn="ctr"/>
                      <a:r>
                        <a:rPr lang="en-US" sz="1100" b="1" i="0" u="none" strike="noStrike">
                          <a:solidFill>
                            <a:srgbClr val="000000"/>
                          </a:solidFill>
                          <a:effectLst/>
                          <a:latin typeface="Century Gothic" panose="020B0502020202020204" pitchFamily="34" charset="0"/>
                        </a:rPr>
                        <a:t>Tamaño (mdp)</a:t>
                      </a:r>
                    </a:p>
                  </a:txBody>
                  <a:tcPr marL="4479" marR="4479" marT="4479" marB="0" anchor="ctr">
                    <a:lnL>
                      <a:noFill/>
                    </a:lnL>
                    <a:lnR>
                      <a:noFill/>
                    </a:lnR>
                    <a:lnT>
                      <a:noFill/>
                    </a:lnT>
                    <a:lnB>
                      <a:noFill/>
                    </a:lnB>
                    <a:solidFill>
                      <a:srgbClr val="FFFFFF"/>
                    </a:solidFill>
                  </a:tcPr>
                </a:tc>
                <a:tc>
                  <a:txBody>
                    <a:bodyPr/>
                    <a:lstStyle/>
                    <a:p>
                      <a:pPr algn="l" rtl="0" fontAlgn="ctr"/>
                      <a:r>
                        <a:rPr lang="en-US" sz="1100" b="1" i="0" u="none" strike="noStrike">
                          <a:solidFill>
                            <a:srgbClr val="000000"/>
                          </a:solidFill>
                          <a:effectLst/>
                          <a:latin typeface="Century Gothic" panose="020B0502020202020204" pitchFamily="34" charset="0"/>
                        </a:rPr>
                        <a:t> </a:t>
                      </a:r>
                    </a:p>
                  </a:txBody>
                  <a:tcPr marL="4479" marR="4479" marT="4479"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3,000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a:solidFill>
                            <a:srgbClr val="000000"/>
                          </a:solidFill>
                          <a:effectLst/>
                          <a:latin typeface="Century Gothic" panose="020B0502020202020204" pitchFamily="34" charset="0"/>
                        </a:rPr>
                        <a:t>7,000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4,422</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a:solidFill>
                            <a:srgbClr val="000000"/>
                          </a:solidFill>
                          <a:effectLst/>
                          <a:latin typeface="Century Gothic" panose="020B0502020202020204" pitchFamily="34" charset="0"/>
                        </a:rPr>
                        <a:t>2,700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n-US" sz="1100" b="0" i="0" u="none" strike="noStrike" dirty="0">
                          <a:solidFill>
                            <a:srgbClr val="000000"/>
                          </a:solidFill>
                          <a:effectLst/>
                          <a:latin typeface="Century Gothic" panose="020B0502020202020204" pitchFamily="34" charset="0"/>
                        </a:rPr>
                        <a:t>2,000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dirty="0">
                          <a:solidFill>
                            <a:srgbClr val="000000"/>
                          </a:solidFill>
                          <a:effectLst/>
                          <a:latin typeface="Century Gothic" panose="020B0502020202020204" pitchFamily="34" charset="0"/>
                        </a:rPr>
                        <a:t>3,000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608680659"/>
                  </a:ext>
                </a:extLst>
              </a:tr>
              <a:tr h="179171">
                <a:tc>
                  <a:txBody>
                    <a:bodyPr/>
                    <a:lstStyle/>
                    <a:p>
                      <a:pPr algn="l" rtl="0" fontAlgn="ctr"/>
                      <a:r>
                        <a:rPr lang="en-US" sz="1100" b="1" i="0" u="none" strike="noStrike">
                          <a:solidFill>
                            <a:srgbClr val="000000"/>
                          </a:solidFill>
                          <a:effectLst/>
                          <a:latin typeface="Century Gothic" panose="020B0502020202020204" pitchFamily="34" charset="0"/>
                        </a:rPr>
                        <a:t>Coinversión</a:t>
                      </a:r>
                    </a:p>
                  </a:txBody>
                  <a:tcPr marL="4479" marR="4479" marT="4479" marB="0" anchor="ctr">
                    <a:lnL>
                      <a:noFill/>
                    </a:lnL>
                    <a:lnR>
                      <a:noFill/>
                    </a:lnR>
                    <a:lnT>
                      <a:noFill/>
                    </a:lnT>
                    <a:lnB>
                      <a:noFill/>
                    </a:lnB>
                    <a:solidFill>
                      <a:srgbClr val="FFFFFF"/>
                    </a:solidFill>
                  </a:tcPr>
                </a:tc>
                <a:tc>
                  <a:txBody>
                    <a:bodyPr/>
                    <a:lstStyle/>
                    <a:p>
                      <a:pPr algn="l" rtl="0" fontAlgn="ctr"/>
                      <a:r>
                        <a:rPr lang="en-US" sz="1100" b="1" i="0" u="none" strike="noStrike">
                          <a:solidFill>
                            <a:srgbClr val="000000"/>
                          </a:solidFill>
                          <a:effectLst/>
                          <a:latin typeface="Century Gothic" panose="020B0502020202020204" pitchFamily="34" charset="0"/>
                        </a:rPr>
                        <a:t> </a:t>
                      </a:r>
                    </a:p>
                  </a:txBody>
                  <a:tcPr marL="4479" marR="4479" marT="4479"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10.0%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a:solidFill>
                            <a:srgbClr val="000000"/>
                          </a:solidFill>
                          <a:effectLst/>
                          <a:latin typeface="Century Gothic" panose="020B0502020202020204" pitchFamily="34" charset="0"/>
                        </a:rPr>
                        <a:t>6.0%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6.0%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a:solidFill>
                            <a:srgbClr val="000000"/>
                          </a:solidFill>
                          <a:effectLst/>
                          <a:latin typeface="Century Gothic" panose="020B0502020202020204" pitchFamily="34" charset="0"/>
                        </a:rPr>
                        <a:t>5.0%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5.0%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dirty="0">
                          <a:solidFill>
                            <a:srgbClr val="00B050"/>
                          </a:solidFill>
                          <a:effectLst/>
                          <a:latin typeface="Century Gothic" panose="020B0502020202020204" pitchFamily="34" charset="0"/>
                        </a:rPr>
                        <a:t>30.0%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2823986406"/>
                  </a:ext>
                </a:extLst>
              </a:tr>
              <a:tr h="326019">
                <a:tc>
                  <a:txBody>
                    <a:bodyPr/>
                    <a:lstStyle/>
                    <a:p>
                      <a:pPr algn="l" rtl="0" fontAlgn="ctr"/>
                      <a:r>
                        <a:rPr lang="en-US" sz="1100" b="1" i="0" u="none" strike="noStrike">
                          <a:solidFill>
                            <a:srgbClr val="000000"/>
                          </a:solidFill>
                          <a:effectLst/>
                          <a:latin typeface="Century Gothic" panose="020B0502020202020204" pitchFamily="34" charset="0"/>
                        </a:rPr>
                        <a:t>Tasa neta esperada</a:t>
                      </a:r>
                    </a:p>
                  </a:txBody>
                  <a:tcPr marL="4479" marR="4479" marT="4479" marB="0" anchor="ctr">
                    <a:lnL>
                      <a:noFill/>
                    </a:lnL>
                    <a:lnR>
                      <a:noFill/>
                    </a:lnR>
                    <a:lnT>
                      <a:noFill/>
                    </a:lnT>
                    <a:lnB>
                      <a:noFill/>
                    </a:lnB>
                    <a:solidFill>
                      <a:srgbClr val="FFFFFF"/>
                    </a:solidFill>
                  </a:tcPr>
                </a:tc>
                <a:tc>
                  <a:txBody>
                    <a:bodyPr/>
                    <a:lstStyle/>
                    <a:p>
                      <a:pPr algn="l" rtl="0" fontAlgn="ctr"/>
                      <a:r>
                        <a:rPr lang="en-US" sz="1100" b="1" i="0" u="none" strike="noStrike">
                          <a:solidFill>
                            <a:srgbClr val="000000"/>
                          </a:solidFill>
                          <a:effectLst/>
                          <a:latin typeface="Century Gothic" panose="020B0502020202020204" pitchFamily="34" charset="0"/>
                        </a:rPr>
                        <a:t> </a:t>
                      </a:r>
                    </a:p>
                  </a:txBody>
                  <a:tcPr marL="4479" marR="4479" marT="4479"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16.5%</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a:solidFill>
                            <a:srgbClr val="000000"/>
                          </a:solidFill>
                          <a:effectLst/>
                          <a:latin typeface="Century Gothic" panose="020B0502020202020204" pitchFamily="34" charset="0"/>
                        </a:rPr>
                        <a:t>15.0%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n-US" sz="1100" b="0" i="0" u="none" strike="noStrike" dirty="0">
                          <a:solidFill>
                            <a:srgbClr val="00B050"/>
                          </a:solidFill>
                          <a:effectLst/>
                          <a:latin typeface="Century Gothic" panose="020B0502020202020204" pitchFamily="34" charset="0"/>
                        </a:rPr>
                        <a:t>17.5%</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a:solidFill>
                            <a:srgbClr val="000000"/>
                          </a:solidFill>
                          <a:effectLst/>
                          <a:latin typeface="Century Gothic" panose="020B0502020202020204" pitchFamily="34" charset="0"/>
                        </a:rPr>
                        <a:t>15.0%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16.0%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dirty="0">
                          <a:solidFill>
                            <a:srgbClr val="00B050"/>
                          </a:solidFill>
                          <a:effectLst/>
                          <a:latin typeface="Century Gothic" panose="020B0502020202020204" pitchFamily="34" charset="0"/>
                        </a:rPr>
                        <a:t>17.5%</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667909051"/>
                  </a:ext>
                </a:extLst>
              </a:tr>
              <a:tr h="353680">
                <a:tc>
                  <a:txBody>
                    <a:bodyPr/>
                    <a:lstStyle/>
                    <a:p>
                      <a:pPr algn="l" rtl="0" fontAlgn="ctr"/>
                      <a:r>
                        <a:rPr lang="en-US" sz="1100" b="1" i="0" u="none" strike="noStrike">
                          <a:solidFill>
                            <a:srgbClr val="000000"/>
                          </a:solidFill>
                          <a:effectLst/>
                          <a:latin typeface="Century Gothic" panose="020B0502020202020204" pitchFamily="34" charset="0"/>
                        </a:rPr>
                        <a:t>Periodo inversión (años)</a:t>
                      </a:r>
                    </a:p>
                  </a:txBody>
                  <a:tcPr marL="4479" marR="4479" marT="4479" marB="0" anchor="ctr">
                    <a:lnL>
                      <a:noFill/>
                    </a:lnL>
                    <a:lnR>
                      <a:noFill/>
                    </a:lnR>
                    <a:lnT>
                      <a:noFill/>
                    </a:lnT>
                    <a:lnB>
                      <a:noFill/>
                    </a:lnB>
                    <a:solidFill>
                      <a:srgbClr val="FFFFFF"/>
                    </a:solidFill>
                  </a:tcPr>
                </a:tc>
                <a:tc>
                  <a:txBody>
                    <a:bodyPr/>
                    <a:lstStyle/>
                    <a:p>
                      <a:pPr algn="l" rtl="0" fontAlgn="ctr"/>
                      <a:r>
                        <a:rPr lang="en-US" sz="1100" b="1" i="0" u="none" strike="noStrike">
                          <a:solidFill>
                            <a:srgbClr val="000000"/>
                          </a:solidFill>
                          <a:effectLst/>
                          <a:latin typeface="Century Gothic" panose="020B0502020202020204" pitchFamily="34" charset="0"/>
                        </a:rPr>
                        <a:t> </a:t>
                      </a:r>
                    </a:p>
                  </a:txBody>
                  <a:tcPr marL="4479" marR="4479" marT="4479"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4+1</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a:solidFill>
                            <a:srgbClr val="000000"/>
                          </a:solidFill>
                          <a:effectLst/>
                          <a:latin typeface="Century Gothic" panose="020B0502020202020204" pitchFamily="34" charset="0"/>
                        </a:rPr>
                        <a:t>4</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3</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a:solidFill>
                            <a:srgbClr val="000000"/>
                          </a:solidFill>
                          <a:effectLst/>
                          <a:latin typeface="Century Gothic" panose="020B0502020202020204" pitchFamily="34" charset="0"/>
                        </a:rPr>
                        <a:t>5</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5</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a:solidFill>
                            <a:srgbClr val="000000"/>
                          </a:solidFill>
                          <a:effectLst/>
                          <a:latin typeface="Century Gothic" panose="020B0502020202020204" pitchFamily="34" charset="0"/>
                        </a:rPr>
                        <a:t>4</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786061725"/>
                  </a:ext>
                </a:extLst>
              </a:tr>
              <a:tr h="179171">
                <a:tc>
                  <a:txBody>
                    <a:bodyPr/>
                    <a:lstStyle/>
                    <a:p>
                      <a:pPr algn="l" rtl="0" fontAlgn="ctr"/>
                      <a:r>
                        <a:rPr lang="en-US" sz="1100" b="1" i="0" u="none" strike="noStrike">
                          <a:solidFill>
                            <a:srgbClr val="000000"/>
                          </a:solidFill>
                          <a:effectLst/>
                          <a:latin typeface="Century Gothic" panose="020B0502020202020204" pitchFamily="34" charset="0"/>
                        </a:rPr>
                        <a:t>Plazo total (años)</a:t>
                      </a:r>
                    </a:p>
                  </a:txBody>
                  <a:tcPr marL="4479" marR="4479" marT="4479" marB="0" anchor="ctr">
                    <a:lnL>
                      <a:noFill/>
                    </a:lnL>
                    <a:lnR>
                      <a:noFill/>
                    </a:lnR>
                    <a:lnT>
                      <a:noFill/>
                    </a:lnT>
                    <a:lnB>
                      <a:noFill/>
                    </a:lnB>
                    <a:solidFill>
                      <a:srgbClr val="FFFFFF"/>
                    </a:solidFill>
                  </a:tcPr>
                </a:tc>
                <a:tc>
                  <a:txBody>
                    <a:bodyPr/>
                    <a:lstStyle/>
                    <a:p>
                      <a:pPr algn="l" rtl="0" fontAlgn="ctr"/>
                      <a:r>
                        <a:rPr lang="en-US" sz="1100" b="1" i="0" u="none" strike="noStrike">
                          <a:solidFill>
                            <a:srgbClr val="000000"/>
                          </a:solidFill>
                          <a:effectLst/>
                          <a:latin typeface="Century Gothic" panose="020B0502020202020204" pitchFamily="34" charset="0"/>
                        </a:rPr>
                        <a:t> </a:t>
                      </a:r>
                    </a:p>
                  </a:txBody>
                  <a:tcPr marL="4479" marR="4479" marT="4479"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10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a:solidFill>
                            <a:srgbClr val="000000"/>
                          </a:solidFill>
                          <a:effectLst/>
                          <a:latin typeface="Century Gothic" panose="020B0502020202020204" pitchFamily="34" charset="0"/>
                        </a:rPr>
                        <a:t>10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10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a:solidFill>
                            <a:srgbClr val="000000"/>
                          </a:solidFill>
                          <a:effectLst/>
                          <a:latin typeface="Century Gothic" panose="020B0502020202020204" pitchFamily="34" charset="0"/>
                        </a:rPr>
                        <a:t>10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10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a:solidFill>
                            <a:srgbClr val="000000"/>
                          </a:solidFill>
                          <a:effectLst/>
                          <a:latin typeface="Century Gothic" panose="020B0502020202020204" pitchFamily="34" charset="0"/>
                        </a:rPr>
                        <a:t>10</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359060492"/>
                  </a:ext>
                </a:extLst>
              </a:tr>
              <a:tr h="179171">
                <a:tc>
                  <a:txBody>
                    <a:bodyPr/>
                    <a:lstStyle/>
                    <a:p>
                      <a:pPr algn="l" rtl="0" fontAlgn="ctr"/>
                      <a:r>
                        <a:rPr lang="en-US" sz="1100" b="1" i="0" u="none" strike="noStrike">
                          <a:solidFill>
                            <a:srgbClr val="000000"/>
                          </a:solidFill>
                          <a:effectLst/>
                          <a:latin typeface="Century Gothic" panose="020B0502020202020204" pitchFamily="34" charset="0"/>
                        </a:rPr>
                        <a:t>Apalancamiento</a:t>
                      </a:r>
                    </a:p>
                  </a:txBody>
                  <a:tcPr marL="4479" marR="4479" marT="4479" marB="0" anchor="ctr">
                    <a:lnL>
                      <a:noFill/>
                    </a:lnL>
                    <a:lnR>
                      <a:noFill/>
                    </a:lnR>
                    <a:lnT>
                      <a:noFill/>
                    </a:lnT>
                    <a:lnB>
                      <a:noFill/>
                    </a:lnB>
                    <a:solidFill>
                      <a:srgbClr val="FFFFFF"/>
                    </a:solidFill>
                  </a:tcPr>
                </a:tc>
                <a:tc>
                  <a:txBody>
                    <a:bodyPr/>
                    <a:lstStyle/>
                    <a:p>
                      <a:pPr algn="l" rtl="0" fontAlgn="ctr"/>
                      <a:r>
                        <a:rPr lang="en-US" sz="1100" b="1" i="0" u="none" strike="noStrike">
                          <a:solidFill>
                            <a:srgbClr val="000000"/>
                          </a:solidFill>
                          <a:effectLst/>
                          <a:latin typeface="Century Gothic" panose="020B0502020202020204" pitchFamily="34" charset="0"/>
                        </a:rPr>
                        <a:t> </a:t>
                      </a:r>
                    </a:p>
                  </a:txBody>
                  <a:tcPr marL="4479" marR="4479" marT="4479"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65%</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a:solidFill>
                            <a:srgbClr val="000000"/>
                          </a:solidFill>
                          <a:effectLst/>
                          <a:latin typeface="Century Gothic" panose="020B0502020202020204" pitchFamily="34" charset="0"/>
                        </a:rPr>
                        <a:t>65%</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65%</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a:solidFill>
                            <a:srgbClr val="000000"/>
                          </a:solidFill>
                          <a:effectLst/>
                          <a:latin typeface="Century Gothic" panose="020B0502020202020204" pitchFamily="34" charset="0"/>
                        </a:rPr>
                        <a:t>65%</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n-US" sz="1100" b="0" i="0" u="none" strike="noStrike">
                          <a:solidFill>
                            <a:srgbClr val="000000"/>
                          </a:solidFill>
                          <a:effectLst/>
                          <a:latin typeface="Century Gothic" panose="020B0502020202020204" pitchFamily="34" charset="0"/>
                        </a:rPr>
                        <a:t>65%</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n-US" sz="1100" b="0" i="0" u="none" strike="noStrike" dirty="0">
                          <a:solidFill>
                            <a:srgbClr val="000000"/>
                          </a:solidFill>
                          <a:effectLst/>
                          <a:latin typeface="Century Gothic" panose="020B0502020202020204" pitchFamily="34" charset="0"/>
                        </a:rPr>
                        <a:t>65%</a:t>
                      </a:r>
                    </a:p>
                  </a:txBody>
                  <a:tcPr marL="4479" marR="4479" marT="447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4033734844"/>
                  </a:ext>
                </a:extLst>
              </a:tr>
            </a:tbl>
          </a:graphicData>
        </a:graphic>
      </p:graphicFrame>
      <p:sp>
        <p:nvSpPr>
          <p:cNvPr id="7" name="CuadroTexto 6">
            <a:extLst>
              <a:ext uri="{FF2B5EF4-FFF2-40B4-BE49-F238E27FC236}">
                <a16:creationId xmlns:a16="http://schemas.microsoft.com/office/drawing/2014/main" xmlns="" id="{B3C7B09B-A8C1-4F45-85CE-DF4AE9D496FB}"/>
              </a:ext>
            </a:extLst>
          </p:cNvPr>
          <p:cNvSpPr txBox="1"/>
          <p:nvPr/>
        </p:nvSpPr>
        <p:spPr>
          <a:xfrm>
            <a:off x="167562" y="6538912"/>
            <a:ext cx="7374135" cy="230832"/>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s-MX" sz="900" dirty="0">
                <a:latin typeface="Century Gothic" panose="020B0502020202020204" pitchFamily="34" charset="0"/>
              </a:rPr>
              <a:t>Fuente: Información proporcionada por los administradores. Para rendimientos dados por intervalos se toma el promedio simple.</a:t>
            </a:r>
          </a:p>
        </p:txBody>
      </p:sp>
      <p:sp>
        <p:nvSpPr>
          <p:cNvPr id="8" name="2 Marcador de contenido">
            <a:extLst>
              <a:ext uri="{FF2B5EF4-FFF2-40B4-BE49-F238E27FC236}">
                <a16:creationId xmlns:a16="http://schemas.microsoft.com/office/drawing/2014/main" xmlns="" id="{6254ED22-98E6-4F90-819D-A57DEA2D75AF}"/>
              </a:ext>
            </a:extLst>
          </p:cNvPr>
          <p:cNvSpPr>
            <a:spLocks noGrp="1"/>
          </p:cNvSpPr>
          <p:nvPr>
            <p:ph idx="1"/>
          </p:nvPr>
        </p:nvSpPr>
        <p:spPr>
          <a:xfrm>
            <a:off x="345799" y="975270"/>
            <a:ext cx="8341001" cy="329373"/>
          </a:xfrm>
        </p:spPr>
        <p:txBody>
          <a:bodyPr vert="horz" lIns="91440" tIns="45720" rIns="91440" bIns="45720" rtlCol="0">
            <a:noAutofit/>
          </a:bodyPr>
          <a:lstStyle/>
          <a:p>
            <a:pPr marL="0" indent="0" algn="just">
              <a:spcBef>
                <a:spcPts val="0"/>
              </a:spcBef>
              <a:spcAft>
                <a:spcPts val="600"/>
              </a:spcAft>
              <a:buClr>
                <a:srgbClr val="CD0000"/>
              </a:buClr>
              <a:buSzPct val="110000"/>
              <a:buNone/>
            </a:pPr>
            <a:r>
              <a:rPr lang="es-ES" sz="1200" kern="0" dirty="0">
                <a:solidFill>
                  <a:srgbClr val="000000"/>
                </a:solidFill>
                <a:latin typeface="Century Gothic" panose="020B0502020202020204" pitchFamily="34" charset="0"/>
                <a:cs typeface="Arial" pitchFamily="34" charset="0"/>
              </a:rPr>
              <a:t>En verde se destacan aquellos </a:t>
            </a:r>
            <a:r>
              <a:rPr lang="es-ES" sz="1200" kern="0" dirty="0" err="1">
                <a:solidFill>
                  <a:srgbClr val="000000"/>
                </a:solidFill>
                <a:latin typeface="Century Gothic" panose="020B0502020202020204" pitchFamily="34" charset="0"/>
                <a:cs typeface="Arial" pitchFamily="34" charset="0"/>
              </a:rPr>
              <a:t>CKD’s</a:t>
            </a:r>
            <a:r>
              <a:rPr lang="es-ES" sz="1200" kern="0" dirty="0">
                <a:solidFill>
                  <a:srgbClr val="000000"/>
                </a:solidFill>
                <a:latin typeface="Century Gothic" panose="020B0502020202020204" pitchFamily="34" charset="0"/>
                <a:cs typeface="Arial" pitchFamily="34" charset="0"/>
              </a:rPr>
              <a:t> con mejores condiciones que </a:t>
            </a:r>
            <a:r>
              <a:rPr lang="es-ES" sz="1200" kern="0" dirty="0" err="1">
                <a:solidFill>
                  <a:srgbClr val="000000"/>
                </a:solidFill>
                <a:latin typeface="Century Gothic" panose="020B0502020202020204" pitchFamily="34" charset="0"/>
                <a:cs typeface="Arial" pitchFamily="34" charset="0"/>
              </a:rPr>
              <a:t>Inmobilia</a:t>
            </a:r>
            <a:r>
              <a:rPr lang="es-ES" sz="1200" kern="0" dirty="0">
                <a:solidFill>
                  <a:srgbClr val="000000"/>
                </a:solidFill>
                <a:latin typeface="Century Gothic" panose="020B0502020202020204" pitchFamily="34" charset="0"/>
                <a:cs typeface="Arial" pitchFamily="34" charset="0"/>
              </a:rPr>
              <a:t>:</a:t>
            </a:r>
            <a:endParaRPr lang="es-MX" sz="1200" kern="0" dirty="0">
              <a:solidFill>
                <a:srgbClr val="000000"/>
              </a:solidFill>
              <a:latin typeface="Century Gothic" panose="020B0502020202020204" pitchFamily="34" charset="0"/>
              <a:cs typeface="Arial" pitchFamily="34" charset="0"/>
            </a:endParaRPr>
          </a:p>
        </p:txBody>
      </p:sp>
    </p:spTree>
    <p:extLst>
      <p:ext uri="{BB962C8B-B14F-4D97-AF65-F5344CB8AC3E}">
        <p14:creationId xmlns:p14="http://schemas.microsoft.com/office/powerpoint/2010/main" val="13611497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Gráfico 19">
            <a:extLst>
              <a:ext uri="{FF2B5EF4-FFF2-40B4-BE49-F238E27FC236}">
                <a16:creationId xmlns:a16="http://schemas.microsoft.com/office/drawing/2014/main" xmlns="" id="{44DE4632-50DE-4AAF-9BD9-FB6412527D65}"/>
              </a:ext>
            </a:extLst>
          </p:cNvPr>
          <p:cNvGraphicFramePr>
            <a:graphicFrameLocks/>
          </p:cNvGraphicFramePr>
          <p:nvPr>
            <p:extLst>
              <p:ext uri="{D42A27DB-BD31-4B8C-83A1-F6EECF244321}">
                <p14:modId xmlns:p14="http://schemas.microsoft.com/office/powerpoint/2010/main" val="3003813804"/>
              </p:ext>
            </p:extLst>
          </p:nvPr>
        </p:nvGraphicFramePr>
        <p:xfrm>
          <a:off x="614534" y="1569922"/>
          <a:ext cx="8460799" cy="4691146"/>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391827" y="399003"/>
            <a:ext cx="7407462" cy="631524"/>
          </a:xfrm>
        </p:spPr>
        <p:txBody>
          <a:bodyPr vert="horz" lIns="91440" tIns="45720" rIns="91440" bIns="45720" rtlCol="0" anchor="ctr">
            <a:normAutofit fontScale="90000"/>
          </a:bodyPr>
          <a:lstStyle/>
          <a:p>
            <a:r>
              <a:rPr lang="es-ES" sz="2000" b="1" dirty="0">
                <a:latin typeface="Century Gothic" panose="020B0502020202020204" pitchFamily="34" charset="0"/>
                <a:ea typeface="+mj-ea"/>
              </a:rPr>
              <a:t>Riesgo-rendimiento </a:t>
            </a:r>
            <a:r>
              <a:rPr lang="es-ES" sz="2000" b="1" dirty="0" err="1">
                <a:latin typeface="Century Gothic" panose="020B0502020202020204" pitchFamily="34" charset="0"/>
                <a:ea typeface="+mj-ea"/>
              </a:rPr>
              <a:t>CKD’s</a:t>
            </a:r>
            <a:r>
              <a:rPr lang="es-ES" sz="2000" b="1" dirty="0">
                <a:latin typeface="Century Gothic" panose="020B0502020202020204" pitchFamily="34" charset="0"/>
                <a:ea typeface="+mj-ea"/>
              </a:rPr>
              <a:t> en </a:t>
            </a:r>
            <a:r>
              <a:rPr lang="es-ES" sz="2000" b="1" dirty="0" err="1">
                <a:latin typeface="Century Gothic" panose="020B0502020202020204" pitchFamily="34" charset="0"/>
                <a:ea typeface="+mj-ea"/>
              </a:rPr>
              <a:t>Fanvit</a:t>
            </a:r>
            <a:r>
              <a:rPr lang="es-ES" sz="2000" b="1" dirty="0">
                <a:latin typeface="Century Gothic" panose="020B0502020202020204" pitchFamily="34" charset="0"/>
                <a:ea typeface="+mj-ea"/>
              </a:rPr>
              <a:t/>
            </a:r>
            <a:br>
              <a:rPr lang="es-ES" sz="2000" b="1" dirty="0">
                <a:latin typeface="Century Gothic" panose="020B0502020202020204" pitchFamily="34" charset="0"/>
                <a:ea typeface="+mj-ea"/>
              </a:rPr>
            </a:br>
            <a:r>
              <a:rPr lang="es-ES" sz="1600" b="1" dirty="0">
                <a:latin typeface="Century Gothic" panose="020B0502020202020204" pitchFamily="34" charset="0"/>
                <a:ea typeface="+mj-ea"/>
              </a:rPr>
              <a:t>Al cierre de mayo de 2018</a:t>
            </a:r>
            <a:endParaRPr lang="es-MX" sz="2000" b="1" dirty="0">
              <a:latin typeface="Century Gothic" panose="020B0502020202020204" pitchFamily="34" charset="0"/>
              <a:ea typeface="+mj-ea"/>
            </a:endParaRPr>
          </a:p>
        </p:txBody>
      </p:sp>
      <p:sp>
        <p:nvSpPr>
          <p:cNvPr id="17" name="CuadroTexto 16"/>
          <p:cNvSpPr txBox="1"/>
          <p:nvPr/>
        </p:nvSpPr>
        <p:spPr>
          <a:xfrm>
            <a:off x="121377" y="6519446"/>
            <a:ext cx="7720383"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s-MX" sz="800" dirty="0">
                <a:latin typeface="Century Gothic" panose="020B0502020202020204" pitchFamily="34" charset="0"/>
              </a:rPr>
              <a:t>Fuente: Elaboración interna con información de </a:t>
            </a:r>
            <a:r>
              <a:rPr lang="es-MX" sz="800" dirty="0" err="1">
                <a:latin typeface="Century Gothic" panose="020B0502020202020204" pitchFamily="34" charset="0"/>
              </a:rPr>
              <a:t>Pip</a:t>
            </a:r>
            <a:r>
              <a:rPr lang="es-MX" sz="800" dirty="0">
                <a:latin typeface="Century Gothic" panose="020B0502020202020204" pitchFamily="34" charset="0"/>
              </a:rPr>
              <a:t> del 14 de diciembre de 2012 (fecha en que ya existían todos los sectores) al 31 de mayo de 2018.  </a:t>
            </a:r>
          </a:p>
          <a:p>
            <a:r>
              <a:rPr lang="es-MX" sz="800" dirty="0">
                <a:latin typeface="Century Gothic" panose="020B0502020202020204" pitchFamily="34" charset="0"/>
              </a:rPr>
              <a:t>El riesgo (</a:t>
            </a:r>
            <a:r>
              <a:rPr lang="el-GR" sz="800" dirty="0">
                <a:latin typeface="Century Gothic" panose="020B0502020202020204" pitchFamily="34" charset="0"/>
              </a:rPr>
              <a:t>σ</a:t>
            </a:r>
            <a:r>
              <a:rPr lang="es-MX" sz="800" dirty="0">
                <a:latin typeface="Century Gothic" panose="020B0502020202020204" pitchFamily="34" charset="0"/>
              </a:rPr>
              <a:t>) se calcula como la desviación anualizada de los rendimientos diarios por sector. La volatilidad del </a:t>
            </a:r>
            <a:r>
              <a:rPr lang="es-MX" sz="800" dirty="0" err="1">
                <a:latin typeface="Century Gothic" panose="020B0502020202020204" pitchFamily="34" charset="0"/>
              </a:rPr>
              <a:t>Fanvit</a:t>
            </a:r>
            <a:r>
              <a:rPr lang="es-MX" sz="800" dirty="0">
                <a:latin typeface="Century Gothic" panose="020B0502020202020204" pitchFamily="34" charset="0"/>
              </a:rPr>
              <a:t> se calcula desde agosto 2016.</a:t>
            </a:r>
          </a:p>
        </p:txBody>
      </p:sp>
      <p:grpSp>
        <p:nvGrpSpPr>
          <p:cNvPr id="5" name="Grupo 4">
            <a:extLst>
              <a:ext uri="{FF2B5EF4-FFF2-40B4-BE49-F238E27FC236}">
                <a16:creationId xmlns:a16="http://schemas.microsoft.com/office/drawing/2014/main" xmlns="" id="{ADED694A-C9C6-4CD0-8D1D-D79BAD3F69EB}"/>
              </a:ext>
            </a:extLst>
          </p:cNvPr>
          <p:cNvGrpSpPr/>
          <p:nvPr/>
        </p:nvGrpSpPr>
        <p:grpSpPr>
          <a:xfrm>
            <a:off x="337535" y="1823655"/>
            <a:ext cx="8321917" cy="4624376"/>
            <a:chOff x="374933" y="1570014"/>
            <a:chExt cx="8321917" cy="4624376"/>
          </a:xfrm>
        </p:grpSpPr>
        <p:sp>
          <p:nvSpPr>
            <p:cNvPr id="3" name="Elipse 2">
              <a:extLst>
                <a:ext uri="{FF2B5EF4-FFF2-40B4-BE49-F238E27FC236}">
                  <a16:creationId xmlns:a16="http://schemas.microsoft.com/office/drawing/2014/main" xmlns="" id="{A9A4CD05-88A6-4539-BC81-D24156B462B5}"/>
                </a:ext>
              </a:extLst>
            </p:cNvPr>
            <p:cNvSpPr/>
            <p:nvPr/>
          </p:nvSpPr>
          <p:spPr>
            <a:xfrm>
              <a:off x="1213691" y="2007932"/>
              <a:ext cx="3729783" cy="2495648"/>
            </a:xfrm>
            <a:prstGeom prst="ellipse">
              <a:avLst/>
            </a:prstGeom>
            <a:solidFill>
              <a:schemeClr val="tx2">
                <a:lumMod val="60000"/>
                <a:lumOff val="40000"/>
                <a:alpha val="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CuadroTexto 15"/>
            <p:cNvSpPr txBox="1"/>
            <p:nvPr/>
          </p:nvSpPr>
          <p:spPr>
            <a:xfrm>
              <a:off x="4518693" y="5855836"/>
              <a:ext cx="947695"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s-MX" sz="1200" b="1" dirty="0">
                  <a:latin typeface="Century Gothic" panose="020B0502020202020204" pitchFamily="34" charset="0"/>
                </a:rPr>
                <a:t>Riesgo (</a:t>
              </a:r>
              <a:r>
                <a:rPr lang="el-GR" sz="1600" dirty="0"/>
                <a:t>σ</a:t>
              </a:r>
              <a:r>
                <a:rPr lang="es-MX" sz="1600" dirty="0"/>
                <a:t>)</a:t>
              </a:r>
              <a:endParaRPr lang="es-MX" sz="1200" b="1" dirty="0">
                <a:latin typeface="Century Gothic" panose="020B0502020202020204" pitchFamily="34" charset="0"/>
              </a:endParaRPr>
            </a:p>
          </p:txBody>
        </p:sp>
        <p:sp>
          <p:nvSpPr>
            <p:cNvPr id="19" name="CuadroTexto 18">
              <a:extLst>
                <a:ext uri="{FF2B5EF4-FFF2-40B4-BE49-F238E27FC236}">
                  <a16:creationId xmlns:a16="http://schemas.microsoft.com/office/drawing/2014/main" xmlns="" id="{D2A894D9-1CD6-46DB-A852-C80043BD27DE}"/>
                </a:ext>
              </a:extLst>
            </p:cNvPr>
            <p:cNvSpPr txBox="1"/>
            <p:nvPr/>
          </p:nvSpPr>
          <p:spPr>
            <a:xfrm rot="16200000">
              <a:off x="-482193" y="3614047"/>
              <a:ext cx="1991251" cy="276999"/>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s-MX" sz="1200" b="1" dirty="0">
                  <a:latin typeface="Century Gothic" panose="020B0502020202020204" pitchFamily="34" charset="0"/>
                </a:rPr>
                <a:t>Rendimiento (esperado)</a:t>
              </a:r>
            </a:p>
          </p:txBody>
        </p:sp>
        <p:sp>
          <p:nvSpPr>
            <p:cNvPr id="11" name="Elipse 10">
              <a:extLst>
                <a:ext uri="{FF2B5EF4-FFF2-40B4-BE49-F238E27FC236}">
                  <a16:creationId xmlns:a16="http://schemas.microsoft.com/office/drawing/2014/main" xmlns="" id="{7205E3E8-285A-498D-A147-03651E889756}"/>
                </a:ext>
              </a:extLst>
            </p:cNvPr>
            <p:cNvSpPr/>
            <p:nvPr/>
          </p:nvSpPr>
          <p:spPr>
            <a:xfrm>
              <a:off x="7035077" y="2585730"/>
              <a:ext cx="1661773" cy="1076124"/>
            </a:xfrm>
            <a:prstGeom prst="ellipse">
              <a:avLst/>
            </a:prstGeom>
            <a:solidFill>
              <a:srgbClr val="00B050">
                <a:alpha val="8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Elipse 12">
              <a:extLst>
                <a:ext uri="{FF2B5EF4-FFF2-40B4-BE49-F238E27FC236}">
                  <a16:creationId xmlns:a16="http://schemas.microsoft.com/office/drawing/2014/main" xmlns="" id="{A3A6B512-612A-4773-89DD-C551CC95B0AD}"/>
                </a:ext>
              </a:extLst>
            </p:cNvPr>
            <p:cNvSpPr/>
            <p:nvPr/>
          </p:nvSpPr>
          <p:spPr>
            <a:xfrm>
              <a:off x="2236837" y="4410327"/>
              <a:ext cx="1845034" cy="997280"/>
            </a:xfrm>
            <a:prstGeom prst="ellipse">
              <a:avLst/>
            </a:prstGeom>
            <a:solidFill>
              <a:schemeClr val="accent6">
                <a:alpha val="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ángulo 3">
              <a:extLst>
                <a:ext uri="{FF2B5EF4-FFF2-40B4-BE49-F238E27FC236}">
                  <a16:creationId xmlns:a16="http://schemas.microsoft.com/office/drawing/2014/main" xmlns="" id="{6743E29D-E04C-4547-ABBB-72AC1D22CF9E}"/>
                </a:ext>
              </a:extLst>
            </p:cNvPr>
            <p:cNvSpPr/>
            <p:nvPr/>
          </p:nvSpPr>
          <p:spPr>
            <a:xfrm>
              <a:off x="1946197" y="1570014"/>
              <a:ext cx="1298753" cy="307777"/>
            </a:xfrm>
            <a:prstGeom prst="rect">
              <a:avLst/>
            </a:prstGeom>
          </p:spPr>
          <p:txBody>
            <a:bodyPr wrap="none">
              <a:spAutoFit/>
            </a:bodyPr>
            <a:lstStyle/>
            <a:p>
              <a:r>
                <a:rPr lang="es-MX" sz="1400" dirty="0">
                  <a:solidFill>
                    <a:schemeClr val="tx2"/>
                  </a:solidFill>
                  <a:latin typeface="Century Gothic" panose="020B0502020202020204" pitchFamily="34" charset="0"/>
                </a:rPr>
                <a:t>Bienes raíces</a:t>
              </a:r>
              <a:endParaRPr lang="en-US" sz="1400" dirty="0">
                <a:solidFill>
                  <a:schemeClr val="tx2"/>
                </a:solidFill>
              </a:endParaRPr>
            </a:p>
          </p:txBody>
        </p:sp>
        <p:sp>
          <p:nvSpPr>
            <p:cNvPr id="14" name="Rectángulo 13">
              <a:extLst>
                <a:ext uri="{FF2B5EF4-FFF2-40B4-BE49-F238E27FC236}">
                  <a16:creationId xmlns:a16="http://schemas.microsoft.com/office/drawing/2014/main" xmlns="" id="{2844A7D6-7B76-4621-8233-0CAF1CC5787C}"/>
                </a:ext>
              </a:extLst>
            </p:cNvPr>
            <p:cNvSpPr/>
            <p:nvPr/>
          </p:nvSpPr>
          <p:spPr>
            <a:xfrm>
              <a:off x="4174045" y="4692959"/>
              <a:ext cx="1441420" cy="307777"/>
            </a:xfrm>
            <a:prstGeom prst="rect">
              <a:avLst/>
            </a:prstGeom>
          </p:spPr>
          <p:txBody>
            <a:bodyPr wrap="none">
              <a:spAutoFit/>
            </a:bodyPr>
            <a:lstStyle/>
            <a:p>
              <a:r>
                <a:rPr lang="es-MX" sz="1400" dirty="0">
                  <a:solidFill>
                    <a:schemeClr val="accent6"/>
                  </a:solidFill>
                  <a:latin typeface="Century Gothic" panose="020B0502020202020204" pitchFamily="34" charset="0"/>
                </a:rPr>
                <a:t>Infraestructura</a:t>
              </a:r>
              <a:endParaRPr lang="en-US" sz="1400" dirty="0">
                <a:solidFill>
                  <a:schemeClr val="accent6"/>
                </a:solidFill>
              </a:endParaRPr>
            </a:p>
          </p:txBody>
        </p:sp>
        <p:sp>
          <p:nvSpPr>
            <p:cNvPr id="15" name="Rectángulo 14">
              <a:extLst>
                <a:ext uri="{FF2B5EF4-FFF2-40B4-BE49-F238E27FC236}">
                  <a16:creationId xmlns:a16="http://schemas.microsoft.com/office/drawing/2014/main" xmlns="" id="{B9A3E894-B12F-4B37-AF19-EFEF4ECB5E18}"/>
                </a:ext>
              </a:extLst>
            </p:cNvPr>
            <p:cNvSpPr/>
            <p:nvPr/>
          </p:nvSpPr>
          <p:spPr>
            <a:xfrm>
              <a:off x="7416539" y="2040402"/>
              <a:ext cx="840295" cy="307777"/>
            </a:xfrm>
            <a:prstGeom prst="rect">
              <a:avLst/>
            </a:prstGeom>
          </p:spPr>
          <p:txBody>
            <a:bodyPr wrap="none">
              <a:spAutoFit/>
            </a:bodyPr>
            <a:lstStyle/>
            <a:p>
              <a:r>
                <a:rPr lang="es-MX" sz="1400" dirty="0">
                  <a:solidFill>
                    <a:srgbClr val="00B050"/>
                  </a:solidFill>
                  <a:latin typeface="Century Gothic" panose="020B0502020202020204" pitchFamily="34" charset="0"/>
                </a:rPr>
                <a:t>Energía</a:t>
              </a:r>
              <a:endParaRPr lang="en-US" sz="1400" dirty="0">
                <a:solidFill>
                  <a:srgbClr val="00B050"/>
                </a:solidFill>
              </a:endParaRPr>
            </a:p>
          </p:txBody>
        </p:sp>
      </p:grpSp>
      <p:sp>
        <p:nvSpPr>
          <p:cNvPr id="23" name="CuadroTexto 22">
            <a:extLst>
              <a:ext uri="{FF2B5EF4-FFF2-40B4-BE49-F238E27FC236}">
                <a16:creationId xmlns:a16="http://schemas.microsoft.com/office/drawing/2014/main" xmlns="" id="{52EC96C5-3620-4269-953B-D08BEDCEC92A}"/>
              </a:ext>
            </a:extLst>
          </p:cNvPr>
          <p:cNvSpPr txBox="1"/>
          <p:nvPr/>
        </p:nvSpPr>
        <p:spPr>
          <a:xfrm>
            <a:off x="391827" y="1053723"/>
            <a:ext cx="7946611" cy="461665"/>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s-MX" sz="1200" dirty="0">
                <a:latin typeface="Century Gothic" panose="020B0502020202020204" pitchFamily="34" charset="0"/>
              </a:rPr>
              <a:t>A continuación se presenta una gráfica con el riesgo y el rendimiento por sector de los </a:t>
            </a:r>
            <a:r>
              <a:rPr lang="es-MX" sz="1200" dirty="0" err="1">
                <a:latin typeface="Century Gothic" panose="020B0502020202020204" pitchFamily="34" charset="0"/>
              </a:rPr>
              <a:t>CKD’s</a:t>
            </a:r>
            <a:r>
              <a:rPr lang="es-MX" sz="1200" dirty="0">
                <a:latin typeface="Century Gothic" panose="020B0502020202020204" pitchFamily="34" charset="0"/>
              </a:rPr>
              <a:t> </a:t>
            </a:r>
          </a:p>
          <a:p>
            <a:r>
              <a:rPr lang="es-MX" sz="1200" dirty="0">
                <a:latin typeface="Century Gothic" panose="020B0502020202020204" pitchFamily="34" charset="0"/>
              </a:rPr>
              <a:t>que tenemos actualmente comparados con el CKD </a:t>
            </a:r>
            <a:r>
              <a:rPr lang="es-MX" sz="1200" dirty="0" err="1">
                <a:latin typeface="Century Gothic" panose="020B0502020202020204" pitchFamily="34" charset="0"/>
              </a:rPr>
              <a:t>Inmobilia</a:t>
            </a:r>
            <a:r>
              <a:rPr lang="es-MX" sz="1200" dirty="0">
                <a:latin typeface="Century Gothic" panose="020B0502020202020204" pitchFamily="34" charset="0"/>
              </a:rPr>
              <a:t> y otros </a:t>
            </a:r>
            <a:r>
              <a:rPr lang="es-MX" sz="1200" dirty="0" err="1">
                <a:latin typeface="Century Gothic" panose="020B0502020202020204" pitchFamily="34" charset="0"/>
              </a:rPr>
              <a:t>CKD’s</a:t>
            </a:r>
            <a:r>
              <a:rPr lang="es-MX" sz="1200" dirty="0">
                <a:latin typeface="Century Gothic" panose="020B0502020202020204" pitchFamily="34" charset="0"/>
              </a:rPr>
              <a:t> en proceso de colocación:</a:t>
            </a:r>
          </a:p>
        </p:txBody>
      </p:sp>
      <p:sp>
        <p:nvSpPr>
          <p:cNvPr id="21" name="Rectángulo 20">
            <a:extLst>
              <a:ext uri="{FF2B5EF4-FFF2-40B4-BE49-F238E27FC236}">
                <a16:creationId xmlns:a16="http://schemas.microsoft.com/office/drawing/2014/main" xmlns="" id="{54DA5BEA-219C-4B2F-AF54-6375D1FAB5C5}"/>
              </a:ext>
            </a:extLst>
          </p:cNvPr>
          <p:cNvSpPr/>
          <p:nvPr/>
        </p:nvSpPr>
        <p:spPr>
          <a:xfrm>
            <a:off x="7164288" y="6201005"/>
            <a:ext cx="1846980" cy="215444"/>
          </a:xfrm>
          <a:prstGeom prst="rect">
            <a:avLst/>
          </a:prstGeom>
        </p:spPr>
        <p:txBody>
          <a:bodyPr wrap="none">
            <a:spAutoFit/>
          </a:bodyPr>
          <a:lstStyle/>
          <a:p>
            <a:r>
              <a:rPr lang="es-MX" sz="800" dirty="0" err="1">
                <a:solidFill>
                  <a:schemeClr val="bg1">
                    <a:lumMod val="50000"/>
                  </a:schemeClr>
                </a:solidFill>
                <a:latin typeface="Century Gothic" panose="020B0502020202020204" pitchFamily="34" charset="0"/>
              </a:rPr>
              <a:t>CKD’s</a:t>
            </a:r>
            <a:r>
              <a:rPr lang="es-MX" sz="800" dirty="0">
                <a:solidFill>
                  <a:schemeClr val="bg1">
                    <a:lumMod val="50000"/>
                  </a:schemeClr>
                </a:solidFill>
                <a:latin typeface="Century Gothic" panose="020B0502020202020204" pitchFamily="34" charset="0"/>
              </a:rPr>
              <a:t> en proceso de colocación</a:t>
            </a:r>
            <a:endParaRPr lang="en-US" sz="800" dirty="0">
              <a:solidFill>
                <a:schemeClr val="bg1">
                  <a:lumMod val="50000"/>
                </a:schemeClr>
              </a:solidFill>
            </a:endParaRPr>
          </a:p>
        </p:txBody>
      </p:sp>
      <p:sp>
        <p:nvSpPr>
          <p:cNvPr id="24" name="Elipse 23">
            <a:extLst>
              <a:ext uri="{FF2B5EF4-FFF2-40B4-BE49-F238E27FC236}">
                <a16:creationId xmlns:a16="http://schemas.microsoft.com/office/drawing/2014/main" xmlns="" id="{9B56D1BD-42E6-4C1B-B8B1-FC28B1BD5D3F}"/>
              </a:ext>
            </a:extLst>
          </p:cNvPr>
          <p:cNvSpPr/>
          <p:nvPr/>
        </p:nvSpPr>
        <p:spPr>
          <a:xfrm flipH="1">
            <a:off x="7067200" y="6242126"/>
            <a:ext cx="143688" cy="133201"/>
          </a:xfrm>
          <a:prstGeom prst="ellipse">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25" name="Rectángulo 24">
            <a:extLst>
              <a:ext uri="{FF2B5EF4-FFF2-40B4-BE49-F238E27FC236}">
                <a16:creationId xmlns:a16="http://schemas.microsoft.com/office/drawing/2014/main" xmlns="" id="{DF7BF3B4-7EF3-49FC-914E-47C1C65C2967}"/>
              </a:ext>
            </a:extLst>
          </p:cNvPr>
          <p:cNvSpPr/>
          <p:nvPr/>
        </p:nvSpPr>
        <p:spPr>
          <a:xfrm>
            <a:off x="6800771" y="4921540"/>
            <a:ext cx="2039341" cy="600164"/>
          </a:xfrm>
          <a:prstGeom prst="rect">
            <a:avLst/>
          </a:prstGeom>
          <a:solidFill>
            <a:srgbClr val="C00000"/>
          </a:solidFill>
          <a:ln>
            <a:solidFill>
              <a:schemeClr val="bg1">
                <a:lumMod val="50000"/>
              </a:schemeClr>
            </a:solidFill>
          </a:ln>
        </p:spPr>
        <p:txBody>
          <a:bodyPr wrap="none">
            <a:spAutoFit/>
          </a:bodyPr>
          <a:lstStyle/>
          <a:p>
            <a:r>
              <a:rPr lang="es-MX" sz="1100" b="1" dirty="0">
                <a:solidFill>
                  <a:schemeClr val="bg1"/>
                </a:solidFill>
                <a:latin typeface="Century Gothic" panose="020B0502020202020204" pitchFamily="34" charset="0"/>
              </a:rPr>
              <a:t>Rendimiento Infonavit 2017</a:t>
            </a:r>
          </a:p>
          <a:p>
            <a:pPr marL="171450" indent="-171450">
              <a:buFont typeface="Arial" panose="020B0604020202020204" pitchFamily="34" charset="0"/>
              <a:buChar char="•"/>
            </a:pPr>
            <a:r>
              <a:rPr lang="es-MX" sz="1100" dirty="0">
                <a:solidFill>
                  <a:schemeClr val="bg1"/>
                </a:solidFill>
                <a:latin typeface="Century Gothic" panose="020B0502020202020204" pitchFamily="34" charset="0"/>
              </a:rPr>
              <a:t>9.4% sin dividendo</a:t>
            </a:r>
          </a:p>
          <a:p>
            <a:pPr marL="171450" indent="-171450">
              <a:buFont typeface="Arial" panose="020B0604020202020204" pitchFamily="34" charset="0"/>
              <a:buChar char="•"/>
            </a:pPr>
            <a:r>
              <a:rPr lang="es-MX" sz="1100" dirty="0">
                <a:solidFill>
                  <a:schemeClr val="bg1"/>
                </a:solidFill>
                <a:latin typeface="Century Gothic" panose="020B0502020202020204" pitchFamily="34" charset="0"/>
              </a:rPr>
              <a:t>8.2% </a:t>
            </a:r>
            <a:r>
              <a:rPr lang="es-MX" sz="1100" dirty="0" err="1">
                <a:solidFill>
                  <a:schemeClr val="bg1"/>
                </a:solidFill>
                <a:latin typeface="Century Gothic" panose="020B0502020202020204" pitchFamily="34" charset="0"/>
              </a:rPr>
              <a:t>Fanvit</a:t>
            </a:r>
            <a:endParaRPr lang="en-US" sz="1100" dirty="0">
              <a:solidFill>
                <a:schemeClr val="bg1"/>
              </a:solidFill>
            </a:endParaRPr>
          </a:p>
        </p:txBody>
      </p:sp>
      <p:sp>
        <p:nvSpPr>
          <p:cNvPr id="18" name="3 Marcador de número de diapositiva"/>
          <p:cNvSpPr>
            <a:spLocks noGrp="1"/>
          </p:cNvSpPr>
          <p:nvPr>
            <p:ph type="sldNum" sz="quarter" idx="12"/>
          </p:nvPr>
        </p:nvSpPr>
        <p:spPr>
          <a:xfrm>
            <a:off x="8395126" y="6444490"/>
            <a:ext cx="552298" cy="365125"/>
          </a:xfrm>
        </p:spPr>
        <p:txBody>
          <a:bodyPr/>
          <a:lstStyle/>
          <a:p>
            <a:pPr algn="ctr"/>
            <a:fld id="{05E83AA4-A00D-4AA0-8FE8-B93C9F3EC141}" type="slidenum">
              <a:rPr lang="es-ES" altLang="es-MX" smtClean="0">
                <a:latin typeface="Century Gothic" panose="020B0502020202020204" pitchFamily="34" charset="0"/>
              </a:rPr>
              <a:pPr algn="ctr"/>
              <a:t>71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1647549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15627" y="288000"/>
            <a:ext cx="7407462" cy="631524"/>
          </a:xfrm>
        </p:spPr>
        <p:txBody>
          <a:bodyPr vert="horz" lIns="91440" tIns="45720" rIns="91440" bIns="45720" rtlCol="0" anchor="ctr">
            <a:normAutofit fontScale="90000"/>
          </a:bodyPr>
          <a:lstStyle/>
          <a:p>
            <a:r>
              <a:rPr lang="es-ES" sz="2200" b="1" dirty="0">
                <a:latin typeface="Century Gothic" panose="020B0502020202020204" pitchFamily="34" charset="0"/>
                <a:ea typeface="+mj-ea"/>
              </a:rPr>
              <a:t/>
            </a:r>
            <a:br>
              <a:rPr lang="es-ES" sz="2200" b="1" dirty="0">
                <a:latin typeface="Century Gothic" panose="020B0502020202020204" pitchFamily="34" charset="0"/>
                <a:ea typeface="+mj-ea"/>
              </a:rPr>
            </a:br>
            <a:r>
              <a:rPr lang="es-ES" sz="2200" b="1" dirty="0">
                <a:latin typeface="Century Gothic" panose="020B0502020202020204" pitchFamily="34" charset="0"/>
                <a:ea typeface="+mj-ea"/>
              </a:rPr>
              <a:t>Propuesta</a:t>
            </a:r>
            <a:r>
              <a:rPr lang="es-ES" sz="2000" b="1" dirty="0">
                <a:latin typeface="Century Gothic" panose="020B0502020202020204" pitchFamily="34" charset="0"/>
                <a:ea typeface="+mj-ea"/>
              </a:rPr>
              <a:t/>
            </a:r>
            <a:br>
              <a:rPr lang="es-ES" sz="2000" b="1" dirty="0">
                <a:latin typeface="Century Gothic" panose="020B0502020202020204" pitchFamily="34" charset="0"/>
                <a:ea typeface="+mj-ea"/>
              </a:rPr>
            </a:br>
            <a:endParaRPr lang="es-MX" sz="1600" b="1" dirty="0">
              <a:latin typeface="Century Gothic" panose="020B0502020202020204" pitchFamily="34" charset="0"/>
              <a:ea typeface="+mj-ea"/>
            </a:endParaRPr>
          </a:p>
        </p:txBody>
      </p:sp>
      <p:sp>
        <p:nvSpPr>
          <p:cNvPr id="8" name="2 Marcador de contenido"/>
          <p:cNvSpPr>
            <a:spLocks noGrp="1"/>
          </p:cNvSpPr>
          <p:nvPr>
            <p:ph idx="1"/>
          </p:nvPr>
        </p:nvSpPr>
        <p:spPr>
          <a:xfrm>
            <a:off x="899592" y="1700808"/>
            <a:ext cx="7548642" cy="2539410"/>
          </a:xfrm>
          <a:noFill/>
        </p:spPr>
        <p:txBody>
          <a:bodyPr>
            <a:noAutofit/>
          </a:bodyPr>
          <a:lstStyle/>
          <a:p>
            <a:pPr marL="57150" indent="0" algn="just">
              <a:spcBef>
                <a:spcPts val="0"/>
              </a:spcBef>
              <a:spcAft>
                <a:spcPts val="600"/>
              </a:spcAft>
              <a:buClr>
                <a:srgbClr val="CD0000"/>
              </a:buClr>
              <a:buSzPct val="110000"/>
              <a:buNone/>
            </a:pPr>
            <a:r>
              <a:rPr lang="es-MX" sz="1800" b="1" dirty="0"/>
              <a:t>inversión de 150 mdp con las condiciones actuales.</a:t>
            </a:r>
          </a:p>
          <a:p>
            <a:pPr marL="57150" indent="0" algn="just">
              <a:spcBef>
                <a:spcPts val="0"/>
              </a:spcBef>
              <a:spcAft>
                <a:spcPts val="600"/>
              </a:spcAft>
              <a:buClr>
                <a:srgbClr val="CD0000"/>
              </a:buClr>
              <a:buSzPct val="110000"/>
              <a:buNone/>
            </a:pPr>
            <a:endParaRPr lang="es-MX" sz="1800" b="1" dirty="0">
              <a:latin typeface="Century Gothic" panose="020B0502020202020204" pitchFamily="34" charset="0"/>
            </a:endParaRPr>
          </a:p>
          <a:p>
            <a:pPr marL="57150" indent="0" algn="ctr">
              <a:spcBef>
                <a:spcPts val="0"/>
              </a:spcBef>
              <a:spcAft>
                <a:spcPts val="600"/>
              </a:spcAft>
              <a:buClr>
                <a:srgbClr val="CD0000"/>
              </a:buClr>
              <a:buSzPct val="110000"/>
              <a:buNone/>
            </a:pPr>
            <a:r>
              <a:rPr lang="es-MX" sz="1800" b="1" dirty="0" err="1"/>
              <a:t>ó</a:t>
            </a:r>
            <a:r>
              <a:rPr lang="es-MX" sz="1800" b="1" dirty="0"/>
              <a:t> </a:t>
            </a:r>
          </a:p>
          <a:p>
            <a:pPr marL="57150" indent="0" algn="just">
              <a:spcBef>
                <a:spcPts val="0"/>
              </a:spcBef>
              <a:spcAft>
                <a:spcPts val="600"/>
              </a:spcAft>
              <a:buClr>
                <a:srgbClr val="CD0000"/>
              </a:buClr>
              <a:buSzPct val="110000"/>
              <a:buNone/>
            </a:pPr>
            <a:endParaRPr lang="es-MX" sz="1800" b="1"/>
          </a:p>
          <a:p>
            <a:pPr marL="57150" indent="0" algn="just">
              <a:spcBef>
                <a:spcPts val="0"/>
              </a:spcBef>
              <a:spcAft>
                <a:spcPts val="600"/>
              </a:spcAft>
              <a:buClr>
                <a:srgbClr val="CD0000"/>
              </a:buClr>
              <a:buSzPct val="110000"/>
              <a:buNone/>
            </a:pPr>
            <a:r>
              <a:rPr lang="es-MX" sz="1800" b="1"/>
              <a:t>i</a:t>
            </a:r>
            <a:r>
              <a:rPr lang="es-MX" sz="1800" b="1">
                <a:latin typeface="Century Gothic" panose="020B0502020202020204" pitchFamily="34" charset="0"/>
              </a:rPr>
              <a:t>nversión </a:t>
            </a:r>
            <a:r>
              <a:rPr lang="es-MX" sz="1800" b="1" dirty="0">
                <a:latin typeface="Century Gothic" panose="020B0502020202020204" pitchFamily="34" charset="0"/>
              </a:rPr>
              <a:t>de 300 mdp sujeta a los siguientes cambios:</a:t>
            </a: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800100" lvl="1" algn="just">
              <a:spcBef>
                <a:spcPts val="0"/>
              </a:spcBef>
              <a:spcAft>
                <a:spcPts val="600"/>
              </a:spcAft>
              <a:buClr>
                <a:srgbClr val="CD0000"/>
              </a:buClr>
              <a:buSzPct val="110000"/>
              <a:buFont typeface="+mj-lt"/>
              <a:buAutoNum type="arabicPeriod"/>
            </a:pPr>
            <a:r>
              <a:rPr lang="es-MX" sz="1600" dirty="0">
                <a:latin typeface="Century Gothic" panose="020B0502020202020204" pitchFamily="34" charset="0"/>
              </a:rPr>
              <a:t>Incrementar el rendimiento preferente a 11%</a:t>
            </a:r>
          </a:p>
          <a:p>
            <a:pPr marL="800100" lvl="1" algn="just">
              <a:spcBef>
                <a:spcPts val="0"/>
              </a:spcBef>
              <a:spcAft>
                <a:spcPts val="600"/>
              </a:spcAft>
              <a:buClr>
                <a:srgbClr val="CD0000"/>
              </a:buClr>
              <a:buSzPct val="110000"/>
              <a:buFont typeface="+mj-lt"/>
              <a:buAutoNum type="arabicPeriod"/>
            </a:pPr>
            <a:endParaRPr lang="es-MX" sz="1600" dirty="0">
              <a:latin typeface="Century Gothic" panose="020B0502020202020204" pitchFamily="34" charset="0"/>
            </a:endParaRPr>
          </a:p>
          <a:p>
            <a:pPr marL="800100" lvl="1" algn="just">
              <a:spcBef>
                <a:spcPts val="0"/>
              </a:spcBef>
              <a:spcAft>
                <a:spcPts val="600"/>
              </a:spcAft>
              <a:buClr>
                <a:srgbClr val="CD0000"/>
              </a:buClr>
              <a:buSzPct val="110000"/>
              <a:buFont typeface="+mj-lt"/>
              <a:buAutoNum type="arabicPeriod"/>
            </a:pPr>
            <a:r>
              <a:rPr lang="es-MX" sz="1600" dirty="0">
                <a:latin typeface="Century Gothic" panose="020B0502020202020204" pitchFamily="34" charset="0"/>
              </a:rPr>
              <a:t>Reducir la comisión de administración a un esquema 1.25% no llamado, 1.5% llamado (y durante la desinversión)</a:t>
            </a:r>
          </a:p>
        </p:txBody>
      </p:sp>
      <p:sp>
        <p:nvSpPr>
          <p:cNvPr id="33" name="3 Marcador de número de diapositiva"/>
          <p:cNvSpPr>
            <a:spLocks noGrp="1"/>
          </p:cNvSpPr>
          <p:nvPr>
            <p:ph type="sldNum" sz="quarter" idx="12"/>
          </p:nvPr>
        </p:nvSpPr>
        <p:spPr>
          <a:xfrm>
            <a:off x="8033913" y="6208763"/>
            <a:ext cx="552298" cy="365125"/>
          </a:xfrm>
        </p:spPr>
        <p:txBody>
          <a:bodyPr/>
          <a:lstStyle/>
          <a:p>
            <a:pPr algn="ctr"/>
            <a:fld id="{05E83AA4-A00D-4AA0-8FE8-B93C9F3EC141}" type="slidenum">
              <a:rPr lang="es-ES" altLang="es-MX" smtClean="0">
                <a:latin typeface="Century Gothic" panose="020B0502020202020204" pitchFamily="34" charset="0"/>
              </a:rPr>
              <a:pPr algn="ctr"/>
              <a:t>72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9758739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865638" y="3326685"/>
            <a:ext cx="7946695" cy="41532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dirty="0"/>
          </a:p>
        </p:txBody>
      </p:sp>
      <p:sp>
        <p:nvSpPr>
          <p:cNvPr id="7" name="1 Título"/>
          <p:cNvSpPr txBox="1">
            <a:spLocks/>
          </p:cNvSpPr>
          <p:nvPr/>
        </p:nvSpPr>
        <p:spPr bwMode="auto">
          <a:xfrm>
            <a:off x="232470" y="393421"/>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65638" y="1901820"/>
            <a:ext cx="7980649"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Informe y estrategia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resultado contable de inversión </a:t>
            </a:r>
            <a:r>
              <a:rPr lang="es-MX" sz="1600" dirty="0" smtClean="0">
                <a:solidFill>
                  <a:prstClr val="black"/>
                </a:solidFill>
                <a:latin typeface="Century Gothic" panose="020B0502020202020204" pitchFamily="34" charset="0"/>
              </a:rPr>
              <a:t>mayo 2018</a:t>
            </a: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Presentación y propuesta de </a:t>
            </a:r>
            <a:r>
              <a:rPr lang="es-MX" sz="1600" dirty="0" err="1" smtClean="0">
                <a:solidFill>
                  <a:prstClr val="black"/>
                </a:solidFill>
                <a:latin typeface="Century Gothic" panose="020B0502020202020204" pitchFamily="34" charset="0"/>
              </a:rPr>
              <a:t>CKD</a:t>
            </a:r>
            <a:r>
              <a:rPr lang="es-MX" sz="1600" dirty="0" smtClean="0">
                <a:solidFill>
                  <a:prstClr val="black"/>
                </a:solidFill>
                <a:latin typeface="Century Gothic" panose="020B0502020202020204" pitchFamily="34" charset="0"/>
              </a:rPr>
              <a:t> </a:t>
            </a:r>
            <a:r>
              <a:rPr lang="es-MX" sz="1600" dirty="0" err="1" smtClean="0">
                <a:solidFill>
                  <a:prstClr val="black"/>
                </a:solidFill>
                <a:latin typeface="Century Gothic" panose="020B0502020202020204" pitchFamily="34" charset="0"/>
              </a:rPr>
              <a:t>Inmobilia</a:t>
            </a: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entorno económico nacional e internacional</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a:t>
            </a:r>
            <a:r>
              <a:rPr lang="es-MX" sz="1600" dirty="0" smtClean="0">
                <a:solidFill>
                  <a:prstClr val="black"/>
                </a:solidFill>
                <a:latin typeface="Century Gothic" panose="020B0502020202020204" pitchFamily="34" charset="0"/>
              </a:rPr>
              <a:t>FINVIT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Propuesta de modificaciones al Marco de Gestión del Fanvit y a sus Anexos 1, 2, 3, 4, 5, 6, 7 y 8 y las Bases de Funcionamiento del Comité de Inversiones.</a:t>
            </a: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279443" y="6205813"/>
            <a:ext cx="552298" cy="365125"/>
          </a:xfrm>
        </p:spPr>
        <p:txBody>
          <a:bodyPr/>
          <a:lstStyle/>
          <a:p>
            <a:pPr algn="ctr"/>
            <a:fld id="{05E83AA4-A00D-4AA0-8FE8-B93C9F3EC141}" type="slidenum">
              <a:rPr lang="es-ES" altLang="es-MX" smtClean="0">
                <a:latin typeface="Century Gothic" panose="020B0502020202020204" pitchFamily="34" charset="0"/>
              </a:rPr>
              <a:pPr algn="ctr"/>
              <a:t>73</a:t>
            </a:fld>
            <a:endParaRPr lang="es-ES" altLang="es-MX" dirty="0">
              <a:latin typeface="Century Gothic" panose="020B0502020202020204" pitchFamily="34" charset="0"/>
            </a:endParaRPr>
          </a:p>
        </p:txBody>
      </p:sp>
      <p:sp>
        <p:nvSpPr>
          <p:cNvPr id="11" name="10 Rectángulo"/>
          <p:cNvSpPr/>
          <p:nvPr/>
        </p:nvSpPr>
        <p:spPr>
          <a:xfrm>
            <a:off x="232470" y="851862"/>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046</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Junio </a:t>
            </a:r>
            <a:r>
              <a:rPr lang="es-MX" sz="1400" b="1" dirty="0">
                <a:latin typeface="Century Gothic" panose="020B0502020202020204" pitchFamily="34" charset="0"/>
                <a:ea typeface="Myriad Pro"/>
                <a:cs typeface="Myriad Pro"/>
              </a:rPr>
              <a:t>2018</a:t>
            </a:r>
          </a:p>
        </p:txBody>
      </p:sp>
    </p:spTree>
    <p:extLst>
      <p:ext uri="{BB962C8B-B14F-4D97-AF65-F5344CB8AC3E}">
        <p14:creationId xmlns:p14="http://schemas.microsoft.com/office/powerpoint/2010/main" val="818004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4"/>
          <p:cNvSpPr txBox="1">
            <a:spLocks/>
          </p:cNvSpPr>
          <p:nvPr/>
        </p:nvSpPr>
        <p:spPr bwMode="auto">
          <a:xfrm>
            <a:off x="137564" y="310324"/>
            <a:ext cx="8779790" cy="2435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S PGothic" panose="020B0600070205080204" pitchFamily="34" charset="-128"/>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defRPr/>
            </a:pPr>
            <a:r>
              <a:rPr lang="es-MX" altLang="es-MX" sz="2000" b="1" dirty="0">
                <a:solidFill>
                  <a:srgbClr val="C00000"/>
                </a:solidFill>
                <a:latin typeface="Century Gothic" panose="020B0502020202020204" pitchFamily="34" charset="0"/>
                <a:cs typeface="Arial" panose="020B0604020202020204" pitchFamily="34" charset="0"/>
              </a:rPr>
              <a:t>Economía </a:t>
            </a:r>
            <a:r>
              <a:rPr lang="es-MX" altLang="es-MX" sz="2000" b="1" dirty="0" smtClean="0">
                <a:solidFill>
                  <a:srgbClr val="C00000"/>
                </a:solidFill>
                <a:latin typeface="Century Gothic" panose="020B0502020202020204" pitchFamily="34" charset="0"/>
                <a:cs typeface="Arial" panose="020B0604020202020204" pitchFamily="34" charset="0"/>
              </a:rPr>
              <a:t>mundial</a:t>
            </a:r>
          </a:p>
          <a:p>
            <a:pPr marL="0" indent="0" eaLnBrk="1" hangingPunct="1">
              <a:buNone/>
              <a:defRPr/>
            </a:pPr>
            <a:endParaRPr lang="es-MX" altLang="es-MX" sz="2000" b="1" dirty="0">
              <a:solidFill>
                <a:srgbClr val="C00000"/>
              </a:solidFill>
              <a:latin typeface="Century Gothic" panose="020B0502020202020204" pitchFamily="34" charset="0"/>
              <a:cs typeface="Arial" panose="020B0604020202020204" pitchFamily="34" charset="0"/>
            </a:endParaRPr>
          </a:p>
          <a:p>
            <a:pPr eaLnBrk="1" hangingPunct="1">
              <a:defRPr/>
            </a:pPr>
            <a:r>
              <a:rPr lang="es-MX" altLang="es-MX" sz="1600" dirty="0">
                <a:latin typeface="Century Gothic" panose="020B0502020202020204" pitchFamily="34" charset="0"/>
                <a:cs typeface="Arial" panose="020B0604020202020204" pitchFamily="34" charset="0"/>
              </a:rPr>
              <a:t>El crecimiento económico mundial muestra signos de </a:t>
            </a:r>
          </a:p>
          <a:p>
            <a:pPr marL="0" indent="0" eaLnBrk="1" hangingPunct="1">
              <a:buNone/>
              <a:defRPr/>
            </a:pPr>
            <a:r>
              <a:rPr lang="es-MX" altLang="es-MX" sz="1600" dirty="0">
                <a:latin typeface="Century Gothic" panose="020B0502020202020204" pitchFamily="34" charset="0"/>
                <a:cs typeface="Arial" panose="020B0604020202020204" pitchFamily="34" charset="0"/>
              </a:rPr>
              <a:t>desaceleración, aunque aún es alto</a:t>
            </a:r>
          </a:p>
          <a:p>
            <a:pPr marL="0" indent="0" eaLnBrk="1" hangingPunct="1">
              <a:buNone/>
              <a:defRPr/>
            </a:pPr>
            <a:endParaRPr lang="es-MX" altLang="es-MX" sz="1600" dirty="0">
              <a:latin typeface="Century Gothic" panose="020B0502020202020204" pitchFamily="34" charset="0"/>
              <a:cs typeface="Arial" panose="020B0604020202020204" pitchFamily="34" charset="0"/>
            </a:endParaRPr>
          </a:p>
          <a:p>
            <a:pPr eaLnBrk="1" hangingPunct="1">
              <a:defRPr/>
            </a:pPr>
            <a:r>
              <a:rPr lang="es-MX" altLang="es-MX" sz="1600" dirty="0">
                <a:latin typeface="Century Gothic" panose="020B0502020202020204" pitchFamily="34" charset="0"/>
                <a:cs typeface="Arial" panose="020B0604020202020204" pitchFamily="34" charset="0"/>
              </a:rPr>
              <a:t>Francia y Alemania son los países con mayor desaceleración.</a:t>
            </a:r>
          </a:p>
        </p:txBody>
      </p:sp>
      <p:graphicFrame>
        <p:nvGraphicFramePr>
          <p:cNvPr id="11" name="Gráfico 10">
            <a:extLst>
              <a:ext uri="{FF2B5EF4-FFF2-40B4-BE49-F238E27FC236}">
                <a16:creationId xmlns="" xmlns:a16="http://schemas.microsoft.com/office/drawing/2014/main" id="{7F8CB21E-EF66-4F44-85E7-2D9D2AF2A8DD}"/>
              </a:ext>
            </a:extLst>
          </p:cNvPr>
          <p:cNvGraphicFramePr>
            <a:graphicFrameLocks/>
          </p:cNvGraphicFramePr>
          <p:nvPr>
            <p:extLst>
              <p:ext uri="{D42A27DB-BD31-4B8C-83A1-F6EECF244321}">
                <p14:modId xmlns:p14="http://schemas.microsoft.com/office/powerpoint/2010/main" val="2241311029"/>
              </p:ext>
            </p:extLst>
          </p:nvPr>
        </p:nvGraphicFramePr>
        <p:xfrm>
          <a:off x="4588534" y="2758830"/>
          <a:ext cx="4443120" cy="3434861"/>
        </p:xfrm>
        <a:graphic>
          <a:graphicData uri="http://schemas.openxmlformats.org/drawingml/2006/chart">
            <c:chart xmlns:c="http://schemas.openxmlformats.org/drawingml/2006/chart" xmlns:r="http://schemas.openxmlformats.org/officeDocument/2006/relationships" r:id="rId3"/>
          </a:graphicData>
        </a:graphic>
      </p:graphicFrame>
      <p:grpSp>
        <p:nvGrpSpPr>
          <p:cNvPr id="12" name="Grupo 11">
            <a:extLst>
              <a:ext uri="{FF2B5EF4-FFF2-40B4-BE49-F238E27FC236}">
                <a16:creationId xmlns="" xmlns:a16="http://schemas.microsoft.com/office/drawing/2014/main" id="{00000000-0008-0000-0000-000006000000}"/>
              </a:ext>
            </a:extLst>
          </p:cNvPr>
          <p:cNvGrpSpPr/>
          <p:nvPr/>
        </p:nvGrpSpPr>
        <p:grpSpPr>
          <a:xfrm>
            <a:off x="0" y="3071143"/>
            <a:ext cx="4588534" cy="2826843"/>
            <a:chOff x="0" y="0"/>
            <a:chExt cx="5478278" cy="4312652"/>
          </a:xfrm>
        </p:grpSpPr>
        <p:graphicFrame>
          <p:nvGraphicFramePr>
            <p:cNvPr id="13" name="Gráfico 12">
              <a:extLst>
                <a:ext uri="{FF2B5EF4-FFF2-40B4-BE49-F238E27FC236}">
                  <a16:creationId xmlns="" xmlns:a16="http://schemas.microsoft.com/office/drawing/2014/main" id="{00000000-0008-0000-0000-000007000000}"/>
                </a:ext>
              </a:extLst>
            </p:cNvPr>
            <p:cNvGraphicFramePr/>
            <p:nvPr>
              <p:extLst>
                <p:ext uri="{D42A27DB-BD31-4B8C-83A1-F6EECF244321}">
                  <p14:modId xmlns:p14="http://schemas.microsoft.com/office/powerpoint/2010/main" val="3846926240"/>
                </p:ext>
              </p:extLst>
            </p:nvPr>
          </p:nvGraphicFramePr>
          <p:xfrm>
            <a:off x="0" y="0"/>
            <a:ext cx="5478278" cy="4312652"/>
          </p:xfrm>
          <a:graphic>
            <a:graphicData uri="http://schemas.openxmlformats.org/drawingml/2006/chart">
              <c:chart xmlns:c="http://schemas.openxmlformats.org/drawingml/2006/chart" xmlns:r="http://schemas.openxmlformats.org/officeDocument/2006/relationships" r:id="rId4"/>
            </a:graphicData>
          </a:graphic>
        </p:graphicFrame>
        <p:cxnSp>
          <p:nvCxnSpPr>
            <p:cNvPr id="14" name="Conector recto de flecha 13">
              <a:extLst>
                <a:ext uri="{FF2B5EF4-FFF2-40B4-BE49-F238E27FC236}">
                  <a16:creationId xmlns="" xmlns:a16="http://schemas.microsoft.com/office/drawing/2014/main" id="{00000000-0008-0000-0000-000008000000}"/>
                </a:ext>
              </a:extLst>
            </p:cNvPr>
            <p:cNvCxnSpPr/>
            <p:nvPr/>
          </p:nvCxnSpPr>
          <p:spPr>
            <a:xfrm flipV="1">
              <a:off x="98450" y="875183"/>
              <a:ext cx="0" cy="819152"/>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5" name="Conector recto de flecha 14">
              <a:extLst>
                <a:ext uri="{FF2B5EF4-FFF2-40B4-BE49-F238E27FC236}">
                  <a16:creationId xmlns="" xmlns:a16="http://schemas.microsoft.com/office/drawing/2014/main" id="{00000000-0008-0000-0000-000009000000}"/>
                </a:ext>
              </a:extLst>
            </p:cNvPr>
            <p:cNvCxnSpPr/>
            <p:nvPr/>
          </p:nvCxnSpPr>
          <p:spPr>
            <a:xfrm flipH="1">
              <a:off x="96726" y="2173452"/>
              <a:ext cx="2" cy="819149"/>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sp>
        <p:nvSpPr>
          <p:cNvPr id="8" name="3 Marcador de número de diapositiva"/>
          <p:cNvSpPr txBox="1">
            <a:spLocks/>
          </p:cNvSpPr>
          <p:nvPr/>
        </p:nvSpPr>
        <p:spPr>
          <a:xfrm>
            <a:off x="8100392" y="6237312"/>
            <a:ext cx="552298" cy="365125"/>
          </a:xfrm>
          <a:prstGeom prst="rect">
            <a:avLst/>
          </a:prstGeom>
        </p:spPr>
        <p:txBody>
          <a:bodyPr vert="horz" wrap="square" lIns="91440" tIns="45720" rIns="91440" bIns="45720" numCol="1" anchor="ctr" anchorCtr="0" compatLnSpc="1">
            <a:prstTxWarp prst="textNoShape">
              <a:avLst/>
            </a:prstTxWarp>
          </a:bodyPr>
          <a:lstStyle>
            <a:defPPr>
              <a:defRPr lang="es-MX"/>
            </a:defPPr>
            <a:lvl1pPr algn="ctr">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74</a:t>
            </a:fld>
            <a:endParaRPr lang="es-ES" altLang="es-MX" dirty="0"/>
          </a:p>
        </p:txBody>
      </p:sp>
    </p:spTree>
    <p:extLst>
      <p:ext uri="{BB962C8B-B14F-4D97-AF65-F5344CB8AC3E}">
        <p14:creationId xmlns:p14="http://schemas.microsoft.com/office/powerpoint/2010/main" val="2355716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graphicEl>
                                              <a:chart seriesIdx="-3" categoryIdx="-3" bldStep="gridLegend"/>
                                            </p:graphicEl>
                                          </p:spTgt>
                                        </p:tgtEl>
                                        <p:attrNameLst>
                                          <p:attrName>style.visibility</p:attrName>
                                        </p:attrNameLst>
                                      </p:cBhvr>
                                      <p:to>
                                        <p:strVal val="visible"/>
                                      </p:to>
                                    </p:set>
                                    <p:animEffect transition="in" filter="wipe(left)">
                                      <p:cBhvr>
                                        <p:cTn id="12" dur="500"/>
                                        <p:tgtEl>
                                          <p:spTgt spid="11">
                                            <p:graphicEl>
                                              <a:chart seriesIdx="-3" categoryIdx="-3" bldStep="gridLegend"/>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
                                            <p:graphicEl>
                                              <a:chart seriesIdx="0" categoryIdx="-4" bldStep="series"/>
                                            </p:graphicEl>
                                          </p:spTgt>
                                        </p:tgtEl>
                                        <p:attrNameLst>
                                          <p:attrName>style.visibility</p:attrName>
                                        </p:attrNameLst>
                                      </p:cBhvr>
                                      <p:to>
                                        <p:strVal val="visible"/>
                                      </p:to>
                                    </p:set>
                                    <p:animEffect transition="in" filter="wipe(left)">
                                      <p:cBhvr>
                                        <p:cTn id="17" dur="500"/>
                                        <p:tgtEl>
                                          <p:spTgt spid="11">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Sub>
          <a:bldChart bld="series"/>
        </p:bldSub>
      </p:bldGraphic>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otón de acción: Volver 6">
            <a:hlinkClick r:id="rId2" action="ppaction://hlinksldjump" highlightClick="1"/>
            <a:extLst>
              <a:ext uri="{FF2B5EF4-FFF2-40B4-BE49-F238E27FC236}">
                <a16:creationId xmlns="" xmlns:a16="http://schemas.microsoft.com/office/drawing/2014/main" id="{308A2A8F-8FAA-4C27-ADF7-92193794B35D}"/>
              </a:ext>
            </a:extLst>
          </p:cNvPr>
          <p:cNvSpPr/>
          <p:nvPr/>
        </p:nvSpPr>
        <p:spPr>
          <a:xfrm>
            <a:off x="6820017" y="270032"/>
            <a:ext cx="647114" cy="520504"/>
          </a:xfrm>
          <a:prstGeom prst="actionButtonReturn">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latin typeface="Century Gothic" panose="020B0502020202020204" pitchFamily="34" charset="0"/>
            </a:endParaRPr>
          </a:p>
        </p:txBody>
      </p:sp>
      <p:sp>
        <p:nvSpPr>
          <p:cNvPr id="9" name="8 CuadroTexto">
            <a:extLst>
              <a:ext uri="{FF2B5EF4-FFF2-40B4-BE49-F238E27FC236}">
                <a16:creationId xmlns="" xmlns:a16="http://schemas.microsoft.com/office/drawing/2014/main" id="{5D91483B-ED99-4466-BB4A-E8ACCC718E4D}"/>
              </a:ext>
            </a:extLst>
          </p:cNvPr>
          <p:cNvSpPr txBox="1"/>
          <p:nvPr/>
        </p:nvSpPr>
        <p:spPr>
          <a:xfrm>
            <a:off x="4917645" y="1412776"/>
            <a:ext cx="4131134" cy="2062103"/>
          </a:xfrm>
          <a:prstGeom prst="rect">
            <a:avLst/>
          </a:prstGeom>
          <a:noFill/>
        </p:spPr>
        <p:txBody>
          <a:bodyPr wrap="square" rtlCol="0">
            <a:spAutoFit/>
          </a:bodyPr>
          <a:lstStyle/>
          <a:p>
            <a:r>
              <a:rPr lang="es-MX" sz="1600" dirty="0">
                <a:latin typeface="Century Gothic" panose="020B0502020202020204" pitchFamily="34" charset="0"/>
              </a:rPr>
              <a:t>En México el consumo privado se habría recuperado en marzo, mientras que la inversión muestra una recuperación, destacando la inversión en construcción residencial </a:t>
            </a:r>
          </a:p>
          <a:p>
            <a:endParaRPr lang="es-MX" sz="1600" dirty="0">
              <a:latin typeface="Century Gothic" panose="020B0502020202020204" pitchFamily="34" charset="0"/>
            </a:endParaRPr>
          </a:p>
          <a:p>
            <a:r>
              <a:rPr lang="es-MX" sz="1600" dirty="0">
                <a:latin typeface="Century Gothic" panose="020B0502020202020204" pitchFamily="34" charset="0"/>
              </a:rPr>
              <a:t>La inflación para mayo fue de 4.51% a tasa anual</a:t>
            </a:r>
          </a:p>
        </p:txBody>
      </p:sp>
      <p:graphicFrame>
        <p:nvGraphicFramePr>
          <p:cNvPr id="12" name="Gráfico 11">
            <a:extLst>
              <a:ext uri="{FF2B5EF4-FFF2-40B4-BE49-F238E27FC236}">
                <a16:creationId xmlns="" xmlns:a16="http://schemas.microsoft.com/office/drawing/2014/main" id="{00000000-0008-0000-0000-000004000000}"/>
              </a:ext>
            </a:extLst>
          </p:cNvPr>
          <p:cNvGraphicFramePr>
            <a:graphicFrameLocks/>
          </p:cNvGraphicFramePr>
          <p:nvPr>
            <p:extLst>
              <p:ext uri="{D42A27DB-BD31-4B8C-83A1-F6EECF244321}">
                <p14:modId xmlns:p14="http://schemas.microsoft.com/office/powerpoint/2010/main" val="1240479545"/>
              </p:ext>
            </p:extLst>
          </p:nvPr>
        </p:nvGraphicFramePr>
        <p:xfrm>
          <a:off x="375098" y="3742117"/>
          <a:ext cx="4510800" cy="3106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Gráfico 7"/>
          <p:cNvGraphicFramePr>
            <a:graphicFrameLocks/>
          </p:cNvGraphicFramePr>
          <p:nvPr>
            <p:extLst>
              <p:ext uri="{D42A27DB-BD31-4B8C-83A1-F6EECF244321}">
                <p14:modId xmlns:p14="http://schemas.microsoft.com/office/powerpoint/2010/main" val="1524534740"/>
              </p:ext>
            </p:extLst>
          </p:nvPr>
        </p:nvGraphicFramePr>
        <p:xfrm>
          <a:off x="4981432" y="4076917"/>
          <a:ext cx="4035600" cy="2772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Gráfico 10">
            <a:extLst>
              <a:ext uri="{FF2B5EF4-FFF2-40B4-BE49-F238E27FC236}">
                <a16:creationId xmlns="" xmlns:a16="http://schemas.microsoft.com/office/drawing/2014/main" id="{0DC430A6-CBF8-4BB6-9375-1A88FAA1BF40}"/>
              </a:ext>
            </a:extLst>
          </p:cNvPr>
          <p:cNvGraphicFramePr>
            <a:graphicFrameLocks/>
          </p:cNvGraphicFramePr>
          <p:nvPr>
            <p:extLst>
              <p:ext uri="{D42A27DB-BD31-4B8C-83A1-F6EECF244321}">
                <p14:modId xmlns:p14="http://schemas.microsoft.com/office/powerpoint/2010/main" val="3543662428"/>
              </p:ext>
            </p:extLst>
          </p:nvPr>
        </p:nvGraphicFramePr>
        <p:xfrm>
          <a:off x="271731" y="450779"/>
          <a:ext cx="4464000" cy="3092400"/>
        </p:xfrm>
        <a:graphic>
          <a:graphicData uri="http://schemas.openxmlformats.org/drawingml/2006/chart">
            <c:chart xmlns:c="http://schemas.openxmlformats.org/drawingml/2006/chart" xmlns:r="http://schemas.openxmlformats.org/officeDocument/2006/relationships" r:id="rId5"/>
          </a:graphicData>
        </a:graphic>
      </p:graphicFrame>
      <p:sp>
        <p:nvSpPr>
          <p:cNvPr id="13" name="3 Marcador de número de diapositiva"/>
          <p:cNvSpPr txBox="1">
            <a:spLocks/>
          </p:cNvSpPr>
          <p:nvPr/>
        </p:nvSpPr>
        <p:spPr>
          <a:xfrm>
            <a:off x="8591702" y="6554171"/>
            <a:ext cx="552298" cy="365125"/>
          </a:xfrm>
          <a:prstGeom prst="rect">
            <a:avLst/>
          </a:prstGeom>
        </p:spPr>
        <p:txBody>
          <a:bodyPr vert="horz" wrap="square" lIns="91440" tIns="45720" rIns="91440" bIns="45720" numCol="1" anchor="ctr" anchorCtr="0" compatLnSpc="1">
            <a:prstTxWarp prst="textNoShape">
              <a:avLst/>
            </a:prstTxWarp>
          </a:bodyPr>
          <a:lstStyle>
            <a:defPPr>
              <a:defRPr lang="es-MX"/>
            </a:defPPr>
            <a:lvl1pPr algn="ctr">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75</a:t>
            </a:fld>
            <a:endParaRPr lang="es-ES" altLang="es-MX" dirty="0"/>
          </a:p>
        </p:txBody>
      </p:sp>
    </p:spTree>
    <p:extLst>
      <p:ext uri="{BB962C8B-B14F-4D97-AF65-F5344CB8AC3E}">
        <p14:creationId xmlns:p14="http://schemas.microsoft.com/office/powerpoint/2010/main" val="2679560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graphicEl>
                                              <a:chart seriesIdx="-3" categoryIdx="-3" bldStep="gridLegend"/>
                                            </p:graphicEl>
                                          </p:spTgt>
                                        </p:tgtEl>
                                        <p:attrNameLst>
                                          <p:attrName>style.visibility</p:attrName>
                                        </p:attrNameLst>
                                      </p:cBhvr>
                                      <p:to>
                                        <p:strVal val="visible"/>
                                      </p:to>
                                    </p:set>
                                    <p:animEffect transition="in" filter="wipe(left)">
                                      <p:cBhvr>
                                        <p:cTn id="7" dur="500"/>
                                        <p:tgtEl>
                                          <p:spTgt spid="11">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graphicEl>
                                              <a:chart seriesIdx="0" categoryIdx="-4" bldStep="series"/>
                                            </p:graphicEl>
                                          </p:spTgt>
                                        </p:tgtEl>
                                        <p:attrNameLst>
                                          <p:attrName>style.visibility</p:attrName>
                                        </p:attrNameLst>
                                      </p:cBhvr>
                                      <p:to>
                                        <p:strVal val="visible"/>
                                      </p:to>
                                    </p:set>
                                    <p:animEffect transition="in" filter="wipe(left)">
                                      <p:cBhvr>
                                        <p:cTn id="12" dur="500"/>
                                        <p:tgtEl>
                                          <p:spTgt spid="11">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
                                            <p:graphicEl>
                                              <a:chart seriesIdx="1" categoryIdx="-4" bldStep="series"/>
                                            </p:graphicEl>
                                          </p:spTgt>
                                        </p:tgtEl>
                                        <p:attrNameLst>
                                          <p:attrName>style.visibility</p:attrName>
                                        </p:attrNameLst>
                                      </p:cBhvr>
                                      <p:to>
                                        <p:strVal val="visible"/>
                                      </p:to>
                                    </p:set>
                                    <p:animEffect transition="in" filter="wipe(left)">
                                      <p:cBhvr>
                                        <p:cTn id="17" dur="500"/>
                                        <p:tgtEl>
                                          <p:spTgt spid="11">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wipe(left)">
                                      <p:cBhvr>
                                        <p:cTn id="22" dur="500"/>
                                        <p:tgtEl>
                                          <p:spTgt spid="12">
                                            <p:graphicEl>
                                              <a:chart seriesIdx="-3" categoryIdx="-3" bldStep="gridLegend"/>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
                                            <p:graphicEl>
                                              <a:chart seriesIdx="0" categoryIdx="-4" bldStep="series"/>
                                            </p:graphicEl>
                                          </p:spTgt>
                                        </p:tgtEl>
                                        <p:attrNameLst>
                                          <p:attrName>style.visibility</p:attrName>
                                        </p:attrNameLst>
                                      </p:cBhvr>
                                      <p:to>
                                        <p:strVal val="visible"/>
                                      </p:to>
                                    </p:set>
                                    <p:animEffect transition="in" filter="wipe(left)">
                                      <p:cBhvr>
                                        <p:cTn id="27" dur="500"/>
                                        <p:tgtEl>
                                          <p:spTgt spid="12">
                                            <p:graphicEl>
                                              <a:chart seriesIdx="0"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2">
                                            <p:graphicEl>
                                              <a:chart seriesIdx="1" categoryIdx="-4" bldStep="series"/>
                                            </p:graphicEl>
                                          </p:spTgt>
                                        </p:tgtEl>
                                        <p:attrNameLst>
                                          <p:attrName>style.visibility</p:attrName>
                                        </p:attrNameLst>
                                      </p:cBhvr>
                                      <p:to>
                                        <p:strVal val="visible"/>
                                      </p:to>
                                    </p:set>
                                    <p:animEffect transition="in" filter="wipe(left)">
                                      <p:cBhvr>
                                        <p:cTn id="32" dur="500"/>
                                        <p:tgtEl>
                                          <p:spTgt spid="12">
                                            <p:graphicEl>
                                              <a:chart seriesIdx="1" categoryIdx="-4" bldStep="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2">
                                            <p:graphicEl>
                                              <a:chart seriesIdx="2" categoryIdx="-4" bldStep="series"/>
                                            </p:graphicEl>
                                          </p:spTgt>
                                        </p:tgtEl>
                                        <p:attrNameLst>
                                          <p:attrName>style.visibility</p:attrName>
                                        </p:attrNameLst>
                                      </p:cBhvr>
                                      <p:to>
                                        <p:strVal val="visible"/>
                                      </p:to>
                                    </p:set>
                                    <p:animEffect transition="in" filter="wipe(left)">
                                      <p:cBhvr>
                                        <p:cTn id="37" dur="500"/>
                                        <p:tgtEl>
                                          <p:spTgt spid="12">
                                            <p:graphicEl>
                                              <a:chart seriesIdx="2" categoryIdx="-4" bldStep="series"/>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2">
                                            <p:graphicEl>
                                              <a:chart seriesIdx="3" categoryIdx="-4" bldStep="series"/>
                                            </p:graphicEl>
                                          </p:spTgt>
                                        </p:tgtEl>
                                        <p:attrNameLst>
                                          <p:attrName>style.visibility</p:attrName>
                                        </p:attrNameLst>
                                      </p:cBhvr>
                                      <p:to>
                                        <p:strVal val="visible"/>
                                      </p:to>
                                    </p:set>
                                    <p:animEffect transition="in" filter="wipe(left)">
                                      <p:cBhvr>
                                        <p:cTn id="42" dur="500"/>
                                        <p:tgtEl>
                                          <p:spTgt spid="12">
                                            <p:graphicEl>
                                              <a:chart seriesIdx="3" categoryIdx="-4" bldStep="series"/>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8">
                                            <p:graphicEl>
                                              <a:chart seriesIdx="-3" categoryIdx="-3" bldStep="gridLegend"/>
                                            </p:graphicEl>
                                          </p:spTgt>
                                        </p:tgtEl>
                                        <p:attrNameLst>
                                          <p:attrName>style.visibility</p:attrName>
                                        </p:attrNameLst>
                                      </p:cBhvr>
                                      <p:to>
                                        <p:strVal val="visible"/>
                                      </p:to>
                                    </p:set>
                                    <p:animEffect transition="in" filter="wipe(left)">
                                      <p:cBhvr>
                                        <p:cTn id="47" dur="500"/>
                                        <p:tgtEl>
                                          <p:spTgt spid="8">
                                            <p:graphicEl>
                                              <a:chart seriesIdx="-3" categoryIdx="-3" bldStep="gridLegend"/>
                                            </p:graphicEl>
                                          </p:spTgt>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8">
                                            <p:graphicEl>
                                              <a:chart seriesIdx="0" categoryIdx="-4" bldStep="series"/>
                                            </p:graphicEl>
                                          </p:spTgt>
                                        </p:tgtEl>
                                        <p:attrNameLst>
                                          <p:attrName>style.visibility</p:attrName>
                                        </p:attrNameLst>
                                      </p:cBhvr>
                                      <p:to>
                                        <p:strVal val="visible"/>
                                      </p:to>
                                    </p:set>
                                    <p:animEffect transition="in" filter="wipe(left)">
                                      <p:cBhvr>
                                        <p:cTn id="50" dur="500"/>
                                        <p:tgtEl>
                                          <p:spTgt spid="8">
                                            <p:graphicEl>
                                              <a:chart seriesIdx="0" categoryIdx="-4" bldStep="series"/>
                                            </p:graphicEl>
                                          </p:spTgt>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8">
                                            <p:graphicEl>
                                              <a:chart seriesIdx="1" categoryIdx="-4" bldStep="series"/>
                                            </p:graphicEl>
                                          </p:spTgt>
                                        </p:tgtEl>
                                        <p:attrNameLst>
                                          <p:attrName>style.visibility</p:attrName>
                                        </p:attrNameLst>
                                      </p:cBhvr>
                                      <p:to>
                                        <p:strVal val="visible"/>
                                      </p:to>
                                    </p:set>
                                    <p:animEffect transition="in" filter="wipe(left)">
                                      <p:cBhvr>
                                        <p:cTn id="53" dur="500"/>
                                        <p:tgtEl>
                                          <p:spTgt spid="8">
                                            <p:graphicEl>
                                              <a:chart seriesIdx="1" categoryIdx="-4" bldStep="series"/>
                                            </p:graphicEl>
                                          </p:spTgt>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8">
                                            <p:graphicEl>
                                              <a:chart seriesIdx="2" categoryIdx="-4" bldStep="series"/>
                                            </p:graphicEl>
                                          </p:spTgt>
                                        </p:tgtEl>
                                        <p:attrNameLst>
                                          <p:attrName>style.visibility</p:attrName>
                                        </p:attrNameLst>
                                      </p:cBhvr>
                                      <p:to>
                                        <p:strVal val="visible"/>
                                      </p:to>
                                    </p:set>
                                    <p:animEffect transition="in" filter="wipe(left)">
                                      <p:cBhvr>
                                        <p:cTn id="56" dur="500"/>
                                        <p:tgtEl>
                                          <p:spTgt spid="8">
                                            <p:graphicEl>
                                              <a:chart seriesIdx="2" categoryIdx="-4" bldStep="series"/>
                                            </p:graphicEl>
                                          </p:spTgt>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8">
                                            <p:graphicEl>
                                              <a:chart seriesIdx="3" categoryIdx="-4" bldStep="series"/>
                                            </p:graphicEl>
                                          </p:spTgt>
                                        </p:tgtEl>
                                        <p:attrNameLst>
                                          <p:attrName>style.visibility</p:attrName>
                                        </p:attrNameLst>
                                      </p:cBhvr>
                                      <p:to>
                                        <p:strVal val="visible"/>
                                      </p:to>
                                    </p:set>
                                    <p:animEffect transition="in" filter="wipe(left)">
                                      <p:cBhvr>
                                        <p:cTn id="59" dur="500"/>
                                        <p:tgtEl>
                                          <p:spTgt spid="8">
                                            <p:graphicEl>
                                              <a:chart seriesIdx="3" categoryIdx="-4" bldStep="series"/>
                                            </p:graphicEl>
                                          </p:spTgt>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8">
                                            <p:graphicEl>
                                              <a:chart seriesIdx="4" categoryIdx="-4" bldStep="series"/>
                                            </p:graphicEl>
                                          </p:spTgt>
                                        </p:tgtEl>
                                        <p:attrNameLst>
                                          <p:attrName>style.visibility</p:attrName>
                                        </p:attrNameLst>
                                      </p:cBhvr>
                                      <p:to>
                                        <p:strVal val="visible"/>
                                      </p:to>
                                    </p:set>
                                    <p:animEffect transition="in" filter="wipe(left)">
                                      <p:cBhvr>
                                        <p:cTn id="62" dur="500"/>
                                        <p:tgtEl>
                                          <p:spTgt spid="8">
                                            <p:graphicEl>
                                              <a:chart seriesIdx="4" categoryIdx="-4" bldStep="series"/>
                                            </p:graphicEl>
                                          </p:spTgt>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8">
                                            <p:graphicEl>
                                              <a:chart seriesIdx="5" categoryIdx="-4" bldStep="series"/>
                                            </p:graphicEl>
                                          </p:spTgt>
                                        </p:tgtEl>
                                        <p:attrNameLst>
                                          <p:attrName>style.visibility</p:attrName>
                                        </p:attrNameLst>
                                      </p:cBhvr>
                                      <p:to>
                                        <p:strVal val="visible"/>
                                      </p:to>
                                    </p:set>
                                    <p:animEffect transition="in" filter="wipe(left)">
                                      <p:cBhvr>
                                        <p:cTn id="65" dur="500"/>
                                        <p:tgtEl>
                                          <p:spTgt spid="8">
                                            <p:graphicEl>
                                              <a:chart seriesIdx="5" categoryIdx="-4" bldStep="series"/>
                                            </p:graphicEl>
                                          </p:spTgt>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8">
                                            <p:graphicEl>
                                              <a:chart seriesIdx="6" categoryIdx="-4" bldStep="series"/>
                                            </p:graphicEl>
                                          </p:spTgt>
                                        </p:tgtEl>
                                        <p:attrNameLst>
                                          <p:attrName>style.visibility</p:attrName>
                                        </p:attrNameLst>
                                      </p:cBhvr>
                                      <p:to>
                                        <p:strVal val="visible"/>
                                      </p:to>
                                    </p:set>
                                    <p:animEffect transition="in" filter="wipe(left)">
                                      <p:cBhvr>
                                        <p:cTn id="68" dur="500"/>
                                        <p:tgtEl>
                                          <p:spTgt spid="8">
                                            <p:graphicEl>
                                              <a:chart seriesIdx="6" categoryIdx="-4" bldStep="series"/>
                                            </p:graphicEl>
                                          </p:spTgt>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8">
                                            <p:graphicEl>
                                              <a:chart seriesIdx="7" categoryIdx="-4" bldStep="series"/>
                                            </p:graphicEl>
                                          </p:spTgt>
                                        </p:tgtEl>
                                        <p:attrNameLst>
                                          <p:attrName>style.visibility</p:attrName>
                                        </p:attrNameLst>
                                      </p:cBhvr>
                                      <p:to>
                                        <p:strVal val="visible"/>
                                      </p:to>
                                    </p:set>
                                    <p:animEffect transition="in" filter="wipe(left)">
                                      <p:cBhvr>
                                        <p:cTn id="71" dur="500"/>
                                        <p:tgtEl>
                                          <p:spTgt spid="8">
                                            <p:graphicEl>
                                              <a:chart seriesIdx="7" categoryIdx="-4" bldStep="series"/>
                                            </p:graphicEl>
                                          </p:spTgt>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8">
                                            <p:graphicEl>
                                              <a:chart seriesIdx="8" categoryIdx="-4" bldStep="series"/>
                                            </p:graphicEl>
                                          </p:spTgt>
                                        </p:tgtEl>
                                        <p:attrNameLst>
                                          <p:attrName>style.visibility</p:attrName>
                                        </p:attrNameLst>
                                      </p:cBhvr>
                                      <p:to>
                                        <p:strVal val="visible"/>
                                      </p:to>
                                    </p:set>
                                    <p:animEffect transition="in" filter="wipe(left)">
                                      <p:cBhvr>
                                        <p:cTn id="74" dur="500"/>
                                        <p:tgtEl>
                                          <p:spTgt spid="8">
                                            <p:graphicEl>
                                              <a:chart seriesIdx="8" categoryIdx="-4" bldStep="series"/>
                                            </p:graphicEl>
                                          </p:spTgt>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8">
                                            <p:graphicEl>
                                              <a:chart seriesIdx="9" categoryIdx="-4" bldStep="series"/>
                                            </p:graphicEl>
                                          </p:spTgt>
                                        </p:tgtEl>
                                        <p:attrNameLst>
                                          <p:attrName>style.visibility</p:attrName>
                                        </p:attrNameLst>
                                      </p:cBhvr>
                                      <p:to>
                                        <p:strVal val="visible"/>
                                      </p:to>
                                    </p:set>
                                    <p:animEffect transition="in" filter="wipe(left)">
                                      <p:cBhvr>
                                        <p:cTn id="77" dur="500"/>
                                        <p:tgtEl>
                                          <p:spTgt spid="8">
                                            <p:graphicEl>
                                              <a:chart seriesIdx="9"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Sub>
          <a:bldChart bld="series"/>
        </p:bldSub>
      </p:bldGraphic>
      <p:bldGraphic spid="8" grpId="0">
        <p:bldSub>
          <a:bldChart bld="series"/>
        </p:bldSub>
      </p:bldGraphic>
      <p:bldGraphic spid="11" grpId="0">
        <p:bldSub>
          <a:bldChart bld="series"/>
        </p:bldSub>
      </p:bldGraphic>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rotWithShape="1">
          <a:blip r:embed="rId2"/>
          <a:srcRect b="1852"/>
          <a:stretch/>
        </p:blipFill>
        <p:spPr>
          <a:xfrm>
            <a:off x="184186" y="1212186"/>
            <a:ext cx="4517528" cy="5617461"/>
          </a:xfrm>
          <a:prstGeom prst="rect">
            <a:avLst/>
          </a:prstGeom>
        </p:spPr>
      </p:pic>
      <p:sp>
        <p:nvSpPr>
          <p:cNvPr id="5" name="Marcador de contenido 4"/>
          <p:cNvSpPr txBox="1">
            <a:spLocks/>
          </p:cNvSpPr>
          <p:nvPr/>
        </p:nvSpPr>
        <p:spPr bwMode="auto">
          <a:xfrm>
            <a:off x="1" y="0"/>
            <a:ext cx="7866742" cy="1212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S PGothic" panose="020B0600070205080204" pitchFamily="34" charset="-128"/>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defRPr/>
            </a:pPr>
            <a:r>
              <a:rPr lang="es-MX" altLang="es-MX" sz="2000" b="1" dirty="0">
                <a:solidFill>
                  <a:srgbClr val="C00000"/>
                </a:solidFill>
                <a:latin typeface="Century Gothic" panose="020B0502020202020204" pitchFamily="34" charset="0"/>
                <a:cs typeface="Arial" panose="020B0604020202020204" pitchFamily="34" charset="0"/>
              </a:rPr>
              <a:t>Volatilidad en mercados </a:t>
            </a:r>
            <a:r>
              <a:rPr lang="es-MX" altLang="es-MX" sz="2000" b="1" dirty="0" smtClean="0">
                <a:solidFill>
                  <a:srgbClr val="C00000"/>
                </a:solidFill>
                <a:latin typeface="Century Gothic" panose="020B0502020202020204" pitchFamily="34" charset="0"/>
                <a:cs typeface="Arial" panose="020B0604020202020204" pitchFamily="34" charset="0"/>
              </a:rPr>
              <a:t>financieros internacionales </a:t>
            </a:r>
            <a:r>
              <a:rPr lang="es-MX" altLang="es-MX" sz="2000" b="1" dirty="0">
                <a:solidFill>
                  <a:srgbClr val="C00000"/>
                </a:solidFill>
                <a:latin typeface="Century Gothic" panose="020B0502020202020204" pitchFamily="34" charset="0"/>
                <a:cs typeface="Arial" panose="020B0604020202020204" pitchFamily="34" charset="0"/>
              </a:rPr>
              <a:t>durante 2018, </a:t>
            </a:r>
            <a:r>
              <a:rPr lang="es-MX" altLang="es-MX" sz="2000" b="1" dirty="0" smtClean="0">
                <a:solidFill>
                  <a:srgbClr val="C00000"/>
                </a:solidFill>
                <a:latin typeface="Century Gothic" panose="020B0502020202020204" pitchFamily="34" charset="0"/>
                <a:cs typeface="Arial" panose="020B0604020202020204" pitchFamily="34" charset="0"/>
              </a:rPr>
              <a:t>aunque </a:t>
            </a:r>
            <a:r>
              <a:rPr lang="es-MX" altLang="es-MX" sz="2000" b="1" dirty="0">
                <a:solidFill>
                  <a:srgbClr val="C00000"/>
                </a:solidFill>
                <a:latin typeface="Century Gothic" panose="020B0502020202020204" pitchFamily="34" charset="0"/>
                <a:cs typeface="Arial" panose="020B0604020202020204" pitchFamily="34" charset="0"/>
              </a:rPr>
              <a:t>decreciente</a:t>
            </a:r>
          </a:p>
        </p:txBody>
      </p:sp>
      <p:sp>
        <p:nvSpPr>
          <p:cNvPr id="2" name="Rectángulo 1">
            <a:extLst>
              <a:ext uri="{FF2B5EF4-FFF2-40B4-BE49-F238E27FC236}">
                <a16:creationId xmlns="" xmlns:a16="http://schemas.microsoft.com/office/drawing/2014/main" id="{0A9EF3E2-3120-4152-81E7-EBA7F3A21FE7}"/>
              </a:ext>
            </a:extLst>
          </p:cNvPr>
          <p:cNvSpPr/>
          <p:nvPr/>
        </p:nvSpPr>
        <p:spPr>
          <a:xfrm>
            <a:off x="2661644" y="1360880"/>
            <a:ext cx="176212" cy="1341545"/>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7" name="Rectángulo 6">
            <a:extLst>
              <a:ext uri="{FF2B5EF4-FFF2-40B4-BE49-F238E27FC236}">
                <a16:creationId xmlns="" xmlns:a16="http://schemas.microsoft.com/office/drawing/2014/main" id="{0A060B75-312B-49E1-8F8A-A4112EEC7319}"/>
              </a:ext>
            </a:extLst>
          </p:cNvPr>
          <p:cNvSpPr/>
          <p:nvPr/>
        </p:nvSpPr>
        <p:spPr>
          <a:xfrm>
            <a:off x="2679435" y="2867438"/>
            <a:ext cx="173447" cy="1315257"/>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8" name="Rectángulo 7">
            <a:extLst>
              <a:ext uri="{FF2B5EF4-FFF2-40B4-BE49-F238E27FC236}">
                <a16:creationId xmlns="" xmlns:a16="http://schemas.microsoft.com/office/drawing/2014/main" id="{3F36BB41-B818-490E-BD53-9B03BC2E56EE}"/>
              </a:ext>
            </a:extLst>
          </p:cNvPr>
          <p:cNvSpPr/>
          <p:nvPr/>
        </p:nvSpPr>
        <p:spPr>
          <a:xfrm>
            <a:off x="2679435" y="4541422"/>
            <a:ext cx="159653" cy="1038406"/>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10" name="Rectángulo 9">
            <a:extLst>
              <a:ext uri="{FF2B5EF4-FFF2-40B4-BE49-F238E27FC236}">
                <a16:creationId xmlns="" xmlns:a16="http://schemas.microsoft.com/office/drawing/2014/main" id="{B4D96149-3846-41E3-954D-0AB15979CEBD}"/>
              </a:ext>
            </a:extLst>
          </p:cNvPr>
          <p:cNvSpPr/>
          <p:nvPr/>
        </p:nvSpPr>
        <p:spPr>
          <a:xfrm>
            <a:off x="3024164" y="1353846"/>
            <a:ext cx="229856" cy="134778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11" name="Rectángulo 10">
            <a:extLst>
              <a:ext uri="{FF2B5EF4-FFF2-40B4-BE49-F238E27FC236}">
                <a16:creationId xmlns="" xmlns:a16="http://schemas.microsoft.com/office/drawing/2014/main" id="{02E43CD7-7BEE-4140-849E-2D5B7D79D759}"/>
              </a:ext>
            </a:extLst>
          </p:cNvPr>
          <p:cNvSpPr/>
          <p:nvPr/>
        </p:nvSpPr>
        <p:spPr>
          <a:xfrm>
            <a:off x="3029882" y="2883072"/>
            <a:ext cx="229856" cy="1290945"/>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12" name="Rectángulo 11">
            <a:extLst>
              <a:ext uri="{FF2B5EF4-FFF2-40B4-BE49-F238E27FC236}">
                <a16:creationId xmlns="" xmlns:a16="http://schemas.microsoft.com/office/drawing/2014/main" id="{DE30F2CA-F997-4F52-83D5-DD76B0753AA9}"/>
              </a:ext>
            </a:extLst>
          </p:cNvPr>
          <p:cNvSpPr/>
          <p:nvPr/>
        </p:nvSpPr>
        <p:spPr>
          <a:xfrm>
            <a:off x="3033927" y="4533604"/>
            <a:ext cx="225811" cy="104931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4" name="CuadroTexto 3">
            <a:extLst>
              <a:ext uri="{FF2B5EF4-FFF2-40B4-BE49-F238E27FC236}">
                <a16:creationId xmlns="" xmlns:a16="http://schemas.microsoft.com/office/drawing/2014/main" id="{455AE006-445C-474A-9113-AB37855C5F67}"/>
              </a:ext>
            </a:extLst>
          </p:cNvPr>
          <p:cNvSpPr txBox="1"/>
          <p:nvPr/>
        </p:nvSpPr>
        <p:spPr>
          <a:xfrm>
            <a:off x="416055" y="1806662"/>
            <a:ext cx="1341224" cy="430887"/>
          </a:xfrm>
          <a:prstGeom prst="rect">
            <a:avLst/>
          </a:prstGeom>
          <a:noFill/>
          <a:ln>
            <a:noFill/>
          </a:ln>
        </p:spPr>
        <p:txBody>
          <a:bodyPr wrap="square" rtlCol="0">
            <a:spAutoFit/>
          </a:bodyPr>
          <a:lstStyle/>
          <a:p>
            <a:pPr algn="r"/>
            <a:r>
              <a:rPr lang="es-MX" sz="1100" b="1" dirty="0">
                <a:solidFill>
                  <a:srgbClr val="C00000"/>
                </a:solidFill>
                <a:latin typeface="Century Gothic" panose="020B0502020202020204" pitchFamily="34" charset="0"/>
              </a:rPr>
              <a:t>Temor a alzas en tasas de interés</a:t>
            </a:r>
          </a:p>
        </p:txBody>
      </p:sp>
      <p:cxnSp>
        <p:nvCxnSpPr>
          <p:cNvPr id="14" name="Conector recto de flecha 13">
            <a:extLst>
              <a:ext uri="{FF2B5EF4-FFF2-40B4-BE49-F238E27FC236}">
                <a16:creationId xmlns="" xmlns:a16="http://schemas.microsoft.com/office/drawing/2014/main" id="{8431CB06-8ABD-42F3-A99C-0BEE9B3F0EFB}"/>
              </a:ext>
            </a:extLst>
          </p:cNvPr>
          <p:cNvCxnSpPr>
            <a:cxnSpLocks/>
            <a:stCxn id="4" idx="3"/>
          </p:cNvCxnSpPr>
          <p:nvPr/>
        </p:nvCxnSpPr>
        <p:spPr>
          <a:xfrm>
            <a:off x="1757279" y="2022106"/>
            <a:ext cx="428214" cy="6768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5" name="CuadroTexto 14">
            <a:extLst>
              <a:ext uri="{FF2B5EF4-FFF2-40B4-BE49-F238E27FC236}">
                <a16:creationId xmlns="" xmlns:a16="http://schemas.microsoft.com/office/drawing/2014/main" id="{7D5F4621-92C7-4A46-979C-7B0E5FA39AA1}"/>
              </a:ext>
            </a:extLst>
          </p:cNvPr>
          <p:cNvSpPr txBox="1"/>
          <p:nvPr/>
        </p:nvSpPr>
        <p:spPr>
          <a:xfrm>
            <a:off x="3555706" y="1559296"/>
            <a:ext cx="1222604" cy="430887"/>
          </a:xfrm>
          <a:prstGeom prst="rect">
            <a:avLst/>
          </a:prstGeom>
          <a:noFill/>
          <a:ln>
            <a:noFill/>
          </a:ln>
        </p:spPr>
        <p:txBody>
          <a:bodyPr wrap="square" rtlCol="0">
            <a:spAutoFit/>
          </a:bodyPr>
          <a:lstStyle/>
          <a:p>
            <a:r>
              <a:rPr lang="es-MX" sz="1100" b="1" dirty="0">
                <a:solidFill>
                  <a:srgbClr val="C00000"/>
                </a:solidFill>
                <a:latin typeface="Century Gothic" panose="020B0502020202020204" pitchFamily="34" charset="0"/>
              </a:rPr>
              <a:t>Posible “guerra comercial”</a:t>
            </a:r>
          </a:p>
        </p:txBody>
      </p:sp>
      <p:sp>
        <p:nvSpPr>
          <p:cNvPr id="22" name="8 CuadroTexto">
            <a:extLst>
              <a:ext uri="{FF2B5EF4-FFF2-40B4-BE49-F238E27FC236}">
                <a16:creationId xmlns="" xmlns:a16="http://schemas.microsoft.com/office/drawing/2014/main" id="{5D91483B-ED99-4466-BB4A-E8ACCC718E4D}"/>
              </a:ext>
            </a:extLst>
          </p:cNvPr>
          <p:cNvSpPr txBox="1"/>
          <p:nvPr/>
        </p:nvSpPr>
        <p:spPr>
          <a:xfrm>
            <a:off x="4756390" y="1189964"/>
            <a:ext cx="4074612" cy="1600438"/>
          </a:xfrm>
          <a:prstGeom prst="rect">
            <a:avLst/>
          </a:prstGeom>
          <a:noFill/>
        </p:spPr>
        <p:txBody>
          <a:bodyPr wrap="square" rtlCol="0">
            <a:spAutoFit/>
          </a:bodyPr>
          <a:lstStyle/>
          <a:p>
            <a:r>
              <a:rPr lang="es-MX" sz="1400" dirty="0">
                <a:latin typeface="Century Gothic" panose="020B0502020202020204" pitchFamily="34" charset="0"/>
              </a:rPr>
              <a:t>Causas:</a:t>
            </a:r>
          </a:p>
          <a:p>
            <a:pPr marL="285750" indent="-285750">
              <a:buFont typeface="Arial" charset="0"/>
              <a:buChar char="•"/>
            </a:pPr>
            <a:r>
              <a:rPr lang="es-MX" sz="1400" dirty="0">
                <a:latin typeface="Century Gothic" panose="020B0502020202020204" pitchFamily="34" charset="0"/>
              </a:rPr>
              <a:t>Fortalecimiento economía EU y posibilidad de mayores aumentos a tasas de interés</a:t>
            </a:r>
          </a:p>
          <a:p>
            <a:pPr marL="285750" indent="-285750">
              <a:buFont typeface="Arial" charset="0"/>
              <a:buChar char="•"/>
            </a:pPr>
            <a:r>
              <a:rPr lang="es-MX" sz="1400" dirty="0">
                <a:latin typeface="Century Gothic" panose="020B0502020202020204" pitchFamily="34" charset="0"/>
              </a:rPr>
              <a:t>Acciones proteccionistas de EU y “guerra comercial”</a:t>
            </a:r>
          </a:p>
          <a:p>
            <a:pPr marL="285750" indent="-285750">
              <a:buFont typeface="Arial" charset="0"/>
              <a:buChar char="•"/>
            </a:pPr>
            <a:r>
              <a:rPr lang="es-MX" sz="1400" dirty="0">
                <a:latin typeface="Century Gothic" panose="020B0502020202020204" pitchFamily="34" charset="0"/>
              </a:rPr>
              <a:t>Conflictos geo políticos</a:t>
            </a:r>
          </a:p>
        </p:txBody>
      </p:sp>
      <p:cxnSp>
        <p:nvCxnSpPr>
          <p:cNvPr id="16" name="Conector recto de flecha 15">
            <a:extLst>
              <a:ext uri="{FF2B5EF4-FFF2-40B4-BE49-F238E27FC236}">
                <a16:creationId xmlns="" xmlns:a16="http://schemas.microsoft.com/office/drawing/2014/main" id="{F71272A0-8A3B-4D1F-BEA3-6483F3672450}"/>
              </a:ext>
            </a:extLst>
          </p:cNvPr>
          <p:cNvCxnSpPr>
            <a:cxnSpLocks/>
            <a:stCxn id="15" idx="1"/>
          </p:cNvCxnSpPr>
          <p:nvPr/>
        </p:nvCxnSpPr>
        <p:spPr>
          <a:xfrm flipH="1">
            <a:off x="3369398" y="1774740"/>
            <a:ext cx="186308" cy="17309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3" name="Botón de acción: Volver 12">
            <a:hlinkClick r:id="rId3" action="ppaction://hlinksldjump" highlightClick="1"/>
          </p:cNvPr>
          <p:cNvSpPr/>
          <p:nvPr/>
        </p:nvSpPr>
        <p:spPr>
          <a:xfrm>
            <a:off x="7076049" y="407192"/>
            <a:ext cx="647114" cy="520504"/>
          </a:xfrm>
          <a:prstGeom prst="actionButtonReturn">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latin typeface="Century Gothic" panose="020B0502020202020204" pitchFamily="34" charset="0"/>
            </a:endParaRPr>
          </a:p>
        </p:txBody>
      </p:sp>
      <p:graphicFrame>
        <p:nvGraphicFramePr>
          <p:cNvPr id="19" name="Gráfico 18"/>
          <p:cNvGraphicFramePr>
            <a:graphicFrameLocks/>
          </p:cNvGraphicFramePr>
          <p:nvPr>
            <p:extLst>
              <p:ext uri="{D42A27DB-BD31-4B8C-83A1-F6EECF244321}">
                <p14:modId xmlns:p14="http://schemas.microsoft.com/office/powerpoint/2010/main" val="2288388869"/>
              </p:ext>
            </p:extLst>
          </p:nvPr>
        </p:nvGraphicFramePr>
        <p:xfrm>
          <a:off x="4701714" y="2820545"/>
          <a:ext cx="4334368" cy="3801728"/>
        </p:xfrm>
        <a:graphic>
          <a:graphicData uri="http://schemas.openxmlformats.org/drawingml/2006/chart">
            <c:chart xmlns:c="http://schemas.openxmlformats.org/drawingml/2006/chart" xmlns:r="http://schemas.openxmlformats.org/officeDocument/2006/relationships" r:id="rId4"/>
          </a:graphicData>
        </a:graphic>
      </p:graphicFrame>
      <p:sp>
        <p:nvSpPr>
          <p:cNvPr id="18" name="3 Marcador de número de diapositiva"/>
          <p:cNvSpPr txBox="1">
            <a:spLocks/>
          </p:cNvSpPr>
          <p:nvPr/>
        </p:nvSpPr>
        <p:spPr>
          <a:xfrm>
            <a:off x="8294465" y="6492875"/>
            <a:ext cx="552298" cy="365125"/>
          </a:xfrm>
          <a:prstGeom prst="rect">
            <a:avLst/>
          </a:prstGeom>
        </p:spPr>
        <p:txBody>
          <a:bodyPr vert="horz" wrap="square" lIns="91440" tIns="45720" rIns="91440" bIns="45720" numCol="1" anchor="ctr" anchorCtr="0" compatLnSpc="1">
            <a:prstTxWarp prst="textNoShape">
              <a:avLst/>
            </a:prstTxWarp>
          </a:bodyPr>
          <a:lstStyle>
            <a:defPPr>
              <a:defRPr lang="es-MX"/>
            </a:defPPr>
            <a:lvl1pPr algn="ctr">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76</a:t>
            </a:fld>
            <a:endParaRPr lang="es-ES" altLang="es-MX" dirty="0"/>
          </a:p>
        </p:txBody>
      </p:sp>
    </p:spTree>
    <p:extLst>
      <p:ext uri="{BB962C8B-B14F-4D97-AF65-F5344CB8AC3E}">
        <p14:creationId xmlns:p14="http://schemas.microsoft.com/office/powerpoint/2010/main" val="708725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par>
                                <p:cTn id="31" presetID="22" presetClass="entr" presetSubtype="4"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down)">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10" grpId="0" animBg="1"/>
      <p:bldP spid="11" grpId="0" animBg="1"/>
      <p:bldP spid="12" grpId="0" animBg="1"/>
      <p:bldP spid="4" grpId="0"/>
      <p:bldP spid="15"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Gráfico 22">
            <a:extLst>
              <a:ext uri="{FF2B5EF4-FFF2-40B4-BE49-F238E27FC236}">
                <a16:creationId xmlns="" xmlns:a16="http://schemas.microsoft.com/office/drawing/2014/main" id="{00000000-0008-0000-0C00-000002000000}"/>
              </a:ext>
            </a:extLst>
          </p:cNvPr>
          <p:cNvGraphicFramePr>
            <a:graphicFrameLocks/>
          </p:cNvGraphicFramePr>
          <p:nvPr>
            <p:extLst>
              <p:ext uri="{D42A27DB-BD31-4B8C-83A1-F6EECF244321}">
                <p14:modId xmlns:p14="http://schemas.microsoft.com/office/powerpoint/2010/main" val="3626726389"/>
              </p:ext>
            </p:extLst>
          </p:nvPr>
        </p:nvGraphicFramePr>
        <p:xfrm>
          <a:off x="137563" y="1861170"/>
          <a:ext cx="4766400" cy="4773600"/>
        </p:xfrm>
        <a:graphic>
          <a:graphicData uri="http://schemas.openxmlformats.org/drawingml/2006/chart">
            <c:chart xmlns:c="http://schemas.openxmlformats.org/drawingml/2006/chart" xmlns:r="http://schemas.openxmlformats.org/officeDocument/2006/relationships" r:id="rId2"/>
          </a:graphicData>
        </a:graphic>
      </p:graphicFrame>
      <p:sp>
        <p:nvSpPr>
          <p:cNvPr id="8" name="Marcador de contenido 4">
            <a:extLst>
              <a:ext uri="{FF2B5EF4-FFF2-40B4-BE49-F238E27FC236}">
                <a16:creationId xmlns="" xmlns:a16="http://schemas.microsoft.com/office/drawing/2014/main" id="{B5AAAEB4-73B5-45BD-9745-85EB7147568F}"/>
              </a:ext>
            </a:extLst>
          </p:cNvPr>
          <p:cNvSpPr txBox="1">
            <a:spLocks/>
          </p:cNvSpPr>
          <p:nvPr/>
        </p:nvSpPr>
        <p:spPr bwMode="auto">
          <a:xfrm>
            <a:off x="137563" y="92956"/>
            <a:ext cx="7602510" cy="10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S PGothic" panose="020B0600070205080204" pitchFamily="34" charset="-128"/>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defRPr/>
            </a:pPr>
            <a:r>
              <a:rPr lang="es-MX" altLang="es-MX" sz="2000" b="1" dirty="0">
                <a:solidFill>
                  <a:srgbClr val="C00000"/>
                </a:solidFill>
                <a:latin typeface="Century Gothic" panose="020B0502020202020204" pitchFamily="34" charset="0"/>
                <a:cs typeface="Arial" panose="020B0604020202020204" pitchFamily="34" charset="0"/>
              </a:rPr>
              <a:t>Impacto negativo al peso debido principalmente a un fortalecimiento del dólar en las últimas </a:t>
            </a:r>
            <a:r>
              <a:rPr lang="es-MX" altLang="es-MX" sz="2000" b="1" dirty="0" smtClean="0">
                <a:solidFill>
                  <a:srgbClr val="C00000"/>
                </a:solidFill>
                <a:latin typeface="Century Gothic" panose="020B0502020202020204" pitchFamily="34" charset="0"/>
                <a:cs typeface="Arial" panose="020B0604020202020204" pitchFamily="34" charset="0"/>
              </a:rPr>
              <a:t>semanas</a:t>
            </a:r>
            <a:endParaRPr lang="es-MX" altLang="es-MX" sz="900" dirty="0">
              <a:latin typeface="Century Gothic" panose="020B0502020202020204" pitchFamily="34" charset="0"/>
              <a:cs typeface="Arial" panose="020B0604020202020204" pitchFamily="34" charset="0"/>
            </a:endParaRPr>
          </a:p>
        </p:txBody>
      </p:sp>
      <p:sp>
        <p:nvSpPr>
          <p:cNvPr id="9" name="Botón de acción: Volver 8">
            <a:hlinkClick r:id="rId3" action="ppaction://hlinksldjump" highlightClick="1"/>
          </p:cNvPr>
          <p:cNvSpPr/>
          <p:nvPr/>
        </p:nvSpPr>
        <p:spPr>
          <a:xfrm>
            <a:off x="7076049" y="407192"/>
            <a:ext cx="647114" cy="520504"/>
          </a:xfrm>
          <a:prstGeom prst="actionButtonReturn">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latin typeface="Century Gothic" panose="020B0502020202020204" pitchFamily="34" charset="0"/>
            </a:endParaRPr>
          </a:p>
        </p:txBody>
      </p:sp>
      <p:sp>
        <p:nvSpPr>
          <p:cNvPr id="14" name="CuadroTexto 4">
            <a:extLst>
              <a:ext uri="{FF2B5EF4-FFF2-40B4-BE49-F238E27FC236}">
                <a16:creationId xmlns="" xmlns:a16="http://schemas.microsoft.com/office/drawing/2014/main" id="{00000000-0008-0000-0A00-000005000000}"/>
              </a:ext>
            </a:extLst>
          </p:cNvPr>
          <p:cNvSpPr txBox="1"/>
          <p:nvPr/>
        </p:nvSpPr>
        <p:spPr>
          <a:xfrm>
            <a:off x="5049776" y="6063175"/>
            <a:ext cx="3788519" cy="638174"/>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s-MX" sz="1000" b="0" i="0" baseline="0" dirty="0">
                <a:effectLst/>
                <a:latin typeface="Century Gothic" panose="020B0502020202020204" pitchFamily="34" charset="0"/>
              </a:rPr>
              <a:t>Fuente: </a:t>
            </a:r>
            <a:r>
              <a:rPr lang="es-MX" sz="1000" b="0" i="0" baseline="0" dirty="0" err="1">
                <a:effectLst/>
                <a:latin typeface="Century Gothic" panose="020B0502020202020204" pitchFamily="34" charset="0"/>
              </a:rPr>
              <a:t>Bloomberg</a:t>
            </a:r>
            <a:endParaRPr lang="es-MX" sz="1000" b="0" i="0" baseline="0" dirty="0">
              <a:effectLst/>
              <a:latin typeface="Century Gothic" panose="020B0502020202020204" pitchFamily="34" charset="0"/>
            </a:endParaRPr>
          </a:p>
          <a:p>
            <a:r>
              <a:rPr lang="es-MX" sz="1000" b="0" i="0" baseline="0" dirty="0">
                <a:effectLst/>
                <a:latin typeface="Century Gothic" panose="020B0502020202020204" pitchFamily="34" charset="0"/>
              </a:rPr>
              <a:t>*Calculada entre el 17 de abril del 2018 de las 11:00 am y el 8 de junio del 2018 a de la 11:00 am</a:t>
            </a:r>
            <a:endParaRPr lang="es-MX" sz="1000" dirty="0">
              <a:latin typeface="Century Gothic" panose="020B0502020202020204" pitchFamily="34" charset="0"/>
            </a:endParaRPr>
          </a:p>
        </p:txBody>
      </p:sp>
      <p:cxnSp>
        <p:nvCxnSpPr>
          <p:cNvPr id="10" name="Conector recto de flecha 9">
            <a:extLst>
              <a:ext uri="{FF2B5EF4-FFF2-40B4-BE49-F238E27FC236}">
                <a16:creationId xmlns="" xmlns:a16="http://schemas.microsoft.com/office/drawing/2014/main" id="{704B38D8-9A92-4F40-9011-FF98A5A1F562}"/>
              </a:ext>
            </a:extLst>
          </p:cNvPr>
          <p:cNvCxnSpPr/>
          <p:nvPr/>
        </p:nvCxnSpPr>
        <p:spPr>
          <a:xfrm flipH="1">
            <a:off x="3403456" y="2740835"/>
            <a:ext cx="535362" cy="498103"/>
          </a:xfrm>
          <a:prstGeom prst="straightConnector1">
            <a:avLst/>
          </a:prstGeom>
          <a:ln w="9525">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CuadroTexto 1"/>
          <p:cNvSpPr txBox="1"/>
          <p:nvPr/>
        </p:nvSpPr>
        <p:spPr>
          <a:xfrm>
            <a:off x="3403456" y="2101459"/>
            <a:ext cx="1070724" cy="639376"/>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MX" sz="1200" b="1" dirty="0">
                <a:solidFill>
                  <a:sysClr val="windowText" lastClr="000000"/>
                </a:solidFill>
                <a:latin typeface="Century Gothic" panose="020B0502020202020204" pitchFamily="34" charset="0"/>
              </a:rPr>
              <a:t>30/03/12</a:t>
            </a:r>
            <a:r>
              <a:rPr lang="es-MX" sz="1200" b="1" baseline="0" dirty="0">
                <a:solidFill>
                  <a:sysClr val="windowText" lastClr="000000"/>
                </a:solidFill>
                <a:latin typeface="Century Gothic" panose="020B0502020202020204" pitchFamily="34" charset="0"/>
              </a:rPr>
              <a:t> al </a:t>
            </a:r>
          </a:p>
          <a:p>
            <a:pPr algn="ctr"/>
            <a:r>
              <a:rPr lang="es-MX" sz="1200" b="1" dirty="0">
                <a:solidFill>
                  <a:sysClr val="windowText" lastClr="000000"/>
                </a:solidFill>
                <a:latin typeface="Century Gothic" panose="020B0502020202020204" pitchFamily="34" charset="0"/>
              </a:rPr>
              <a:t>02/07/12</a:t>
            </a:r>
          </a:p>
          <a:p>
            <a:pPr algn="ctr"/>
            <a:r>
              <a:rPr lang="es-MX" sz="1050" b="0" dirty="0">
                <a:solidFill>
                  <a:sysClr val="windowText" lastClr="000000"/>
                </a:solidFill>
                <a:latin typeface="Century Gothic" panose="020B0502020202020204" pitchFamily="34" charset="0"/>
              </a:rPr>
              <a:t>(Variación</a:t>
            </a:r>
            <a:r>
              <a:rPr lang="es-MX" sz="1050" b="0" baseline="0" dirty="0">
                <a:solidFill>
                  <a:sysClr val="windowText" lastClr="000000"/>
                </a:solidFill>
                <a:latin typeface="Century Gothic" panose="020B0502020202020204" pitchFamily="34" charset="0"/>
              </a:rPr>
              <a:t> 4.67%)</a:t>
            </a:r>
            <a:endParaRPr lang="es-MX" sz="1050" b="0" dirty="0">
              <a:solidFill>
                <a:sysClr val="windowText" lastClr="000000"/>
              </a:solidFill>
              <a:latin typeface="Century Gothic" panose="020B0502020202020204" pitchFamily="34" charset="0"/>
            </a:endParaRPr>
          </a:p>
        </p:txBody>
      </p:sp>
      <p:sp>
        <p:nvSpPr>
          <p:cNvPr id="16" name="CuadroTexto 1"/>
          <p:cNvSpPr txBox="1"/>
          <p:nvPr/>
        </p:nvSpPr>
        <p:spPr>
          <a:xfrm>
            <a:off x="3737658" y="4640166"/>
            <a:ext cx="883548" cy="709977"/>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MX" sz="1200" b="1" dirty="0">
                <a:solidFill>
                  <a:sysClr val="windowText" lastClr="000000"/>
                </a:solidFill>
                <a:latin typeface="Century Gothic" panose="020B0502020202020204" pitchFamily="34" charset="0"/>
              </a:rPr>
              <a:t>02/04/18/ al </a:t>
            </a:r>
          </a:p>
          <a:p>
            <a:pPr algn="ctr"/>
            <a:r>
              <a:rPr lang="es-MX" sz="1200" b="1" dirty="0">
                <a:solidFill>
                  <a:sysClr val="windowText" lastClr="000000"/>
                </a:solidFill>
                <a:latin typeface="Century Gothic" panose="020B0502020202020204" pitchFamily="34" charset="0"/>
              </a:rPr>
              <a:t>08/06/18</a:t>
            </a:r>
          </a:p>
          <a:p>
            <a:pPr algn="ctr"/>
            <a:r>
              <a:rPr lang="es-MX" sz="1050" b="0" dirty="0">
                <a:solidFill>
                  <a:sysClr val="windowText" lastClr="000000"/>
                </a:solidFill>
                <a:latin typeface="Century Gothic" panose="020B0502020202020204" pitchFamily="34" charset="0"/>
              </a:rPr>
              <a:t>(Variación</a:t>
            </a:r>
            <a:r>
              <a:rPr lang="es-MX" sz="1050" b="0" baseline="0" dirty="0">
                <a:solidFill>
                  <a:sysClr val="windowText" lastClr="000000"/>
                </a:solidFill>
                <a:latin typeface="Century Gothic" panose="020B0502020202020204" pitchFamily="34" charset="0"/>
              </a:rPr>
              <a:t> 12.2%)</a:t>
            </a:r>
            <a:endParaRPr lang="es-MX" sz="1050" b="0" dirty="0">
              <a:solidFill>
                <a:sysClr val="windowText" lastClr="000000"/>
              </a:solidFill>
              <a:latin typeface="Century Gothic" panose="020B0502020202020204" pitchFamily="34" charset="0"/>
            </a:endParaRPr>
          </a:p>
        </p:txBody>
      </p:sp>
      <p:cxnSp>
        <p:nvCxnSpPr>
          <p:cNvPr id="17" name="Conector recto de flecha 16">
            <a:extLst>
              <a:ext uri="{FF2B5EF4-FFF2-40B4-BE49-F238E27FC236}">
                <a16:creationId xmlns="" xmlns:a16="http://schemas.microsoft.com/office/drawing/2014/main" id="{A533071E-C649-4D0F-8E37-69B78B89071A}"/>
              </a:ext>
            </a:extLst>
          </p:cNvPr>
          <p:cNvCxnSpPr/>
          <p:nvPr/>
        </p:nvCxnSpPr>
        <p:spPr>
          <a:xfrm flipV="1">
            <a:off x="4179432" y="4247970"/>
            <a:ext cx="518015" cy="272744"/>
          </a:xfrm>
          <a:prstGeom prst="straightConnector1">
            <a:avLst/>
          </a:prstGeom>
          <a:ln w="9525">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 name="CuadroTexto 1"/>
          <p:cNvSpPr txBox="1"/>
          <p:nvPr/>
        </p:nvSpPr>
        <p:spPr>
          <a:xfrm>
            <a:off x="2126798" y="2951114"/>
            <a:ext cx="960430" cy="575648"/>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MX" sz="1200" b="1" dirty="0">
                <a:solidFill>
                  <a:sysClr val="windowText" lastClr="000000"/>
                </a:solidFill>
                <a:latin typeface="Century Gothic" panose="020B0502020202020204" pitchFamily="34" charset="0"/>
              </a:rPr>
              <a:t>19/01/06</a:t>
            </a:r>
            <a:r>
              <a:rPr lang="es-MX" sz="1200" b="1" baseline="0" dirty="0">
                <a:solidFill>
                  <a:sysClr val="windowText" lastClr="000000"/>
                </a:solidFill>
                <a:latin typeface="Century Gothic" panose="020B0502020202020204" pitchFamily="34" charset="0"/>
              </a:rPr>
              <a:t> al </a:t>
            </a:r>
          </a:p>
          <a:p>
            <a:pPr algn="ctr"/>
            <a:r>
              <a:rPr lang="es-MX" sz="1200" b="1" dirty="0">
                <a:solidFill>
                  <a:sysClr val="windowText" lastClr="000000"/>
                </a:solidFill>
                <a:latin typeface="Century Gothic" panose="020B0502020202020204" pitchFamily="34" charset="0"/>
              </a:rPr>
              <a:t>30/06/06</a:t>
            </a:r>
          </a:p>
          <a:p>
            <a:pPr algn="ctr"/>
            <a:r>
              <a:rPr lang="es-MX" sz="1050" b="0" dirty="0">
                <a:solidFill>
                  <a:sysClr val="windowText" lastClr="000000"/>
                </a:solidFill>
                <a:latin typeface="Century Gothic" panose="020B0502020202020204" pitchFamily="34" charset="0"/>
              </a:rPr>
              <a:t>(Variación</a:t>
            </a:r>
            <a:r>
              <a:rPr lang="es-MX" sz="1050" b="0" baseline="0" dirty="0">
                <a:solidFill>
                  <a:sysClr val="windowText" lastClr="000000"/>
                </a:solidFill>
                <a:latin typeface="Century Gothic" panose="020B0502020202020204" pitchFamily="34" charset="0"/>
              </a:rPr>
              <a:t> 6.76%)</a:t>
            </a:r>
            <a:endParaRPr lang="es-MX" sz="1050" b="0" dirty="0">
              <a:solidFill>
                <a:sysClr val="windowText" lastClr="000000"/>
              </a:solidFill>
              <a:latin typeface="Century Gothic" panose="020B0502020202020204" pitchFamily="34" charset="0"/>
            </a:endParaRPr>
          </a:p>
        </p:txBody>
      </p:sp>
      <p:cxnSp>
        <p:nvCxnSpPr>
          <p:cNvPr id="19" name="Conector recto de flecha 18">
            <a:extLst>
              <a:ext uri="{FF2B5EF4-FFF2-40B4-BE49-F238E27FC236}">
                <a16:creationId xmlns="" xmlns:a16="http://schemas.microsoft.com/office/drawing/2014/main" id="{74154FD3-54DB-4EA7-A035-F257C7A948DD}"/>
              </a:ext>
            </a:extLst>
          </p:cNvPr>
          <p:cNvCxnSpPr/>
          <p:nvPr/>
        </p:nvCxnSpPr>
        <p:spPr>
          <a:xfrm flipH="1">
            <a:off x="2033272" y="3526762"/>
            <a:ext cx="447089" cy="412630"/>
          </a:xfrm>
          <a:prstGeom prst="straightConnector1">
            <a:avLst/>
          </a:prstGeom>
          <a:ln w="9525">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CuadroTexto 1"/>
          <p:cNvSpPr txBox="1"/>
          <p:nvPr/>
        </p:nvSpPr>
        <p:spPr>
          <a:xfrm>
            <a:off x="695420" y="3605061"/>
            <a:ext cx="905759" cy="642909"/>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MX" sz="1200" b="1" dirty="0">
                <a:solidFill>
                  <a:sysClr val="windowText" lastClr="000000"/>
                </a:solidFill>
                <a:latin typeface="Century Gothic" panose="020B0502020202020204" pitchFamily="34" charset="0"/>
              </a:rPr>
              <a:t>15/11/99</a:t>
            </a:r>
            <a:r>
              <a:rPr lang="es-MX" sz="1200" b="1" baseline="0" dirty="0">
                <a:solidFill>
                  <a:sysClr val="windowText" lastClr="000000"/>
                </a:solidFill>
                <a:latin typeface="Century Gothic" panose="020B0502020202020204" pitchFamily="34" charset="0"/>
              </a:rPr>
              <a:t> al </a:t>
            </a:r>
          </a:p>
          <a:p>
            <a:pPr algn="ctr"/>
            <a:r>
              <a:rPr lang="es-MX" sz="1200" b="1" dirty="0">
                <a:solidFill>
                  <a:sysClr val="windowText" lastClr="000000"/>
                </a:solidFill>
                <a:latin typeface="Century Gothic" panose="020B0502020202020204" pitchFamily="34" charset="0"/>
              </a:rPr>
              <a:t>30/06/00</a:t>
            </a:r>
          </a:p>
          <a:p>
            <a:pPr algn="ctr"/>
            <a:r>
              <a:rPr lang="es-MX" sz="1050" b="0" dirty="0">
                <a:solidFill>
                  <a:sysClr val="windowText" lastClr="000000"/>
                </a:solidFill>
                <a:latin typeface="Century Gothic" panose="020B0502020202020204" pitchFamily="34" charset="0"/>
              </a:rPr>
              <a:t>(Variación</a:t>
            </a:r>
            <a:r>
              <a:rPr lang="es-MX" sz="1050" b="0" baseline="0" dirty="0">
                <a:solidFill>
                  <a:sysClr val="windowText" lastClr="000000"/>
                </a:solidFill>
                <a:latin typeface="Century Gothic" panose="020B0502020202020204" pitchFamily="34" charset="0"/>
              </a:rPr>
              <a:t> 4.87%)</a:t>
            </a:r>
            <a:endParaRPr lang="es-MX" sz="1050" b="0" dirty="0">
              <a:solidFill>
                <a:sysClr val="windowText" lastClr="000000"/>
              </a:solidFill>
              <a:latin typeface="Century Gothic" panose="020B0502020202020204" pitchFamily="34" charset="0"/>
            </a:endParaRPr>
          </a:p>
        </p:txBody>
      </p:sp>
      <p:cxnSp>
        <p:nvCxnSpPr>
          <p:cNvPr id="21" name="Conector recto de flecha 20">
            <a:extLst>
              <a:ext uri="{FF2B5EF4-FFF2-40B4-BE49-F238E27FC236}">
                <a16:creationId xmlns="" xmlns:a16="http://schemas.microsoft.com/office/drawing/2014/main" id="{9AB32B82-6B4E-479F-BD5B-B1C7A5642563}"/>
              </a:ext>
            </a:extLst>
          </p:cNvPr>
          <p:cNvCxnSpPr/>
          <p:nvPr/>
        </p:nvCxnSpPr>
        <p:spPr>
          <a:xfrm flipH="1">
            <a:off x="695421" y="4247970"/>
            <a:ext cx="364894" cy="272744"/>
          </a:xfrm>
          <a:prstGeom prst="straightConnector1">
            <a:avLst/>
          </a:prstGeom>
          <a:ln w="9525">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7" name="Gráfico 26">
            <a:extLst>
              <a:ext uri="{FF2B5EF4-FFF2-40B4-BE49-F238E27FC236}">
                <a16:creationId xmlns="" xmlns:a16="http://schemas.microsoft.com/office/drawing/2014/main" id="{00000000-0008-0000-0E00-000002000000}"/>
              </a:ext>
            </a:extLst>
          </p:cNvPr>
          <p:cNvGraphicFramePr>
            <a:graphicFrameLocks/>
          </p:cNvGraphicFramePr>
          <p:nvPr>
            <p:extLst>
              <p:ext uri="{D42A27DB-BD31-4B8C-83A1-F6EECF244321}">
                <p14:modId xmlns:p14="http://schemas.microsoft.com/office/powerpoint/2010/main" val="58263214"/>
              </p:ext>
            </p:extLst>
          </p:nvPr>
        </p:nvGraphicFramePr>
        <p:xfrm>
          <a:off x="4849646" y="1469362"/>
          <a:ext cx="4101906" cy="22104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8" name="Gráfico 27">
            <a:extLst>
              <a:ext uri="{FF2B5EF4-FFF2-40B4-BE49-F238E27FC236}">
                <a16:creationId xmlns="" xmlns:a16="http://schemas.microsoft.com/office/drawing/2014/main" id="{00000000-0008-0000-0E00-000006000000}"/>
              </a:ext>
            </a:extLst>
          </p:cNvPr>
          <p:cNvGraphicFramePr>
            <a:graphicFrameLocks/>
          </p:cNvGraphicFramePr>
          <p:nvPr>
            <p:extLst>
              <p:ext uri="{D42A27DB-BD31-4B8C-83A1-F6EECF244321}">
                <p14:modId xmlns:p14="http://schemas.microsoft.com/office/powerpoint/2010/main" val="1775197488"/>
              </p:ext>
            </p:extLst>
          </p:nvPr>
        </p:nvGraphicFramePr>
        <p:xfrm>
          <a:off x="4802021" y="3526762"/>
          <a:ext cx="4152900" cy="2689200"/>
        </p:xfrm>
        <a:graphic>
          <a:graphicData uri="http://schemas.openxmlformats.org/drawingml/2006/chart">
            <c:chart xmlns:c="http://schemas.openxmlformats.org/drawingml/2006/chart" xmlns:r="http://schemas.openxmlformats.org/officeDocument/2006/relationships" r:id="rId5"/>
          </a:graphicData>
        </a:graphic>
      </p:graphicFrame>
      <p:sp>
        <p:nvSpPr>
          <p:cNvPr id="25" name="3 Marcador de número de diapositiva"/>
          <p:cNvSpPr txBox="1">
            <a:spLocks/>
          </p:cNvSpPr>
          <p:nvPr/>
        </p:nvSpPr>
        <p:spPr>
          <a:xfrm>
            <a:off x="8332096" y="6382262"/>
            <a:ext cx="552298" cy="365125"/>
          </a:xfrm>
          <a:prstGeom prst="rect">
            <a:avLst/>
          </a:prstGeom>
        </p:spPr>
        <p:txBody>
          <a:bodyPr vert="horz" wrap="square" lIns="91440" tIns="45720" rIns="91440" bIns="45720" numCol="1" anchor="ctr" anchorCtr="0" compatLnSpc="1">
            <a:prstTxWarp prst="textNoShape">
              <a:avLst/>
            </a:prstTxWarp>
          </a:bodyPr>
          <a:lstStyle>
            <a:defPPr>
              <a:defRPr lang="es-MX"/>
            </a:defPPr>
            <a:lvl1pPr algn="ctr">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77</a:t>
            </a:fld>
            <a:endParaRPr lang="es-ES" altLang="es-MX" dirty="0"/>
          </a:p>
        </p:txBody>
      </p:sp>
    </p:spTree>
    <p:extLst>
      <p:ext uri="{BB962C8B-B14F-4D97-AF65-F5344CB8AC3E}">
        <p14:creationId xmlns:p14="http://schemas.microsoft.com/office/powerpoint/2010/main" val="1425772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
                                            <p:graphicEl>
                                              <a:chart seriesIdx="-3" categoryIdx="-3" bldStep="gridLegend"/>
                                            </p:graphicEl>
                                          </p:spTgt>
                                        </p:tgtEl>
                                        <p:attrNameLst>
                                          <p:attrName>style.visibility</p:attrName>
                                        </p:attrNameLst>
                                      </p:cBhvr>
                                      <p:to>
                                        <p:strVal val="visible"/>
                                      </p:to>
                                    </p:set>
                                    <p:animEffect transition="in" filter="wipe(left)">
                                      <p:cBhvr>
                                        <p:cTn id="7" dur="500"/>
                                        <p:tgtEl>
                                          <p:spTgt spid="23">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3">
                                            <p:graphicEl>
                                              <a:chart seriesIdx="0" categoryIdx="-4" bldStep="series"/>
                                            </p:graphicEl>
                                          </p:spTgt>
                                        </p:tgtEl>
                                        <p:attrNameLst>
                                          <p:attrName>style.visibility</p:attrName>
                                        </p:attrNameLst>
                                      </p:cBhvr>
                                      <p:to>
                                        <p:strVal val="visible"/>
                                      </p:to>
                                    </p:set>
                                    <p:animEffect transition="in" filter="wipe(left)">
                                      <p:cBhvr>
                                        <p:cTn id="12" dur="500"/>
                                        <p:tgtEl>
                                          <p:spTgt spid="23">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3">
                                            <p:graphicEl>
                                              <a:chart seriesIdx="1" categoryIdx="-4" bldStep="series"/>
                                            </p:graphicEl>
                                          </p:spTgt>
                                        </p:tgtEl>
                                        <p:attrNameLst>
                                          <p:attrName>style.visibility</p:attrName>
                                        </p:attrNameLst>
                                      </p:cBhvr>
                                      <p:to>
                                        <p:strVal val="visible"/>
                                      </p:to>
                                    </p:set>
                                    <p:animEffect transition="in" filter="wipe(left)">
                                      <p:cBhvr>
                                        <p:cTn id="17" dur="500"/>
                                        <p:tgtEl>
                                          <p:spTgt spid="23">
                                            <p:graphicEl>
                                              <a:chart seriesIdx="1" categoryIdx="-4" bldStep="series"/>
                                            </p:graphicEl>
                                          </p:spTgt>
                                        </p:tgtEl>
                                      </p:cBhvr>
                                    </p:animEffect>
                                  </p:childTnLst>
                                </p:cTn>
                              </p:par>
                            </p:childTnLst>
                          </p:cTn>
                        </p:par>
                        <p:par>
                          <p:cTn id="18" fill="hold">
                            <p:stCondLst>
                              <p:cond delay="500"/>
                            </p:stCondLst>
                            <p:childTnLst>
                              <p:par>
                                <p:cTn id="19" presetID="22" presetClass="entr" presetSubtype="4"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down)">
                                      <p:cBhvr>
                                        <p:cTn id="21" dur="500"/>
                                        <p:tgtEl>
                                          <p:spTgt spid="14"/>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par>
                                <p:cTn id="26" presetID="10" presetClass="entr" presetSubtype="0"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par>
                                <p:cTn id="32" presetID="10" presetClass="entr" presetSubtype="0"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par>
                                <p:cTn id="35" presetID="10" presetClass="entr" presetSubtype="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childTnLst>
                                </p:cTn>
                              </p:par>
                              <p:par>
                                <p:cTn id="41" presetID="10" presetClass="entr" presetSubtype="0"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27">
                                            <p:graphicEl>
                                              <a:chart seriesIdx="-3" categoryIdx="-3" bldStep="gridLegend"/>
                                            </p:graphicEl>
                                          </p:spTgt>
                                        </p:tgtEl>
                                        <p:attrNameLst>
                                          <p:attrName>style.visibility</p:attrName>
                                        </p:attrNameLst>
                                      </p:cBhvr>
                                      <p:to>
                                        <p:strVal val="visible"/>
                                      </p:to>
                                    </p:set>
                                    <p:animEffect transition="in" filter="wipe(left)">
                                      <p:cBhvr>
                                        <p:cTn id="51" dur="500"/>
                                        <p:tgtEl>
                                          <p:spTgt spid="27">
                                            <p:graphicEl>
                                              <a:chart seriesIdx="-3" categoryIdx="-3" bldStep="gridLegend"/>
                                            </p:graphicEl>
                                          </p:spTgt>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27">
                                            <p:graphicEl>
                                              <a:chart seriesIdx="-4" categoryIdx="0" bldStep="category"/>
                                            </p:graphicEl>
                                          </p:spTgt>
                                        </p:tgtEl>
                                        <p:attrNameLst>
                                          <p:attrName>style.visibility</p:attrName>
                                        </p:attrNameLst>
                                      </p:cBhvr>
                                      <p:to>
                                        <p:strVal val="visible"/>
                                      </p:to>
                                    </p:set>
                                    <p:animEffect transition="in" filter="wipe(left)">
                                      <p:cBhvr>
                                        <p:cTn id="54" dur="500"/>
                                        <p:tgtEl>
                                          <p:spTgt spid="27">
                                            <p:graphicEl>
                                              <a:chart seriesIdx="-4" categoryIdx="0" bldStep="category"/>
                                            </p:graphicEl>
                                          </p:spTgt>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7">
                                            <p:graphicEl>
                                              <a:chart seriesIdx="-4" categoryIdx="1" bldStep="category"/>
                                            </p:graphicEl>
                                          </p:spTgt>
                                        </p:tgtEl>
                                        <p:attrNameLst>
                                          <p:attrName>style.visibility</p:attrName>
                                        </p:attrNameLst>
                                      </p:cBhvr>
                                      <p:to>
                                        <p:strVal val="visible"/>
                                      </p:to>
                                    </p:set>
                                    <p:animEffect transition="in" filter="wipe(left)">
                                      <p:cBhvr>
                                        <p:cTn id="57" dur="500"/>
                                        <p:tgtEl>
                                          <p:spTgt spid="27">
                                            <p:graphicEl>
                                              <a:chart seriesIdx="-4" categoryIdx="1" bldStep="category"/>
                                            </p:graphicEl>
                                          </p:spTgt>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7">
                                            <p:graphicEl>
                                              <a:chart seriesIdx="-4" categoryIdx="2" bldStep="category"/>
                                            </p:graphicEl>
                                          </p:spTgt>
                                        </p:tgtEl>
                                        <p:attrNameLst>
                                          <p:attrName>style.visibility</p:attrName>
                                        </p:attrNameLst>
                                      </p:cBhvr>
                                      <p:to>
                                        <p:strVal val="visible"/>
                                      </p:to>
                                    </p:set>
                                    <p:animEffect transition="in" filter="wipe(left)">
                                      <p:cBhvr>
                                        <p:cTn id="60" dur="500"/>
                                        <p:tgtEl>
                                          <p:spTgt spid="27">
                                            <p:graphicEl>
                                              <a:chart seriesIdx="-4" categoryIdx="2" bldStep="category"/>
                                            </p:graphicEl>
                                          </p:spTgt>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27">
                                            <p:graphicEl>
                                              <a:chart seriesIdx="-4" categoryIdx="3" bldStep="category"/>
                                            </p:graphicEl>
                                          </p:spTgt>
                                        </p:tgtEl>
                                        <p:attrNameLst>
                                          <p:attrName>style.visibility</p:attrName>
                                        </p:attrNameLst>
                                      </p:cBhvr>
                                      <p:to>
                                        <p:strVal val="visible"/>
                                      </p:to>
                                    </p:set>
                                    <p:animEffect transition="in" filter="wipe(left)">
                                      <p:cBhvr>
                                        <p:cTn id="63" dur="500"/>
                                        <p:tgtEl>
                                          <p:spTgt spid="27">
                                            <p:graphicEl>
                                              <a:chart seriesIdx="-4" categoryIdx="3" bldStep="category"/>
                                            </p:graphicEl>
                                          </p:spTgt>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28">
                                            <p:graphicEl>
                                              <a:chart seriesIdx="-3" categoryIdx="-3" bldStep="gridLegend"/>
                                            </p:graphicEl>
                                          </p:spTgt>
                                        </p:tgtEl>
                                        <p:attrNameLst>
                                          <p:attrName>style.visibility</p:attrName>
                                        </p:attrNameLst>
                                      </p:cBhvr>
                                      <p:to>
                                        <p:strVal val="visible"/>
                                      </p:to>
                                    </p:set>
                                    <p:animEffect transition="in" filter="wipe(left)">
                                      <p:cBhvr>
                                        <p:cTn id="66" dur="500"/>
                                        <p:tgtEl>
                                          <p:spTgt spid="28">
                                            <p:graphicEl>
                                              <a:chart seriesIdx="-3" categoryIdx="-3" bldStep="gridLegend"/>
                                            </p:graphicEl>
                                          </p:spTgt>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28">
                                            <p:graphicEl>
                                              <a:chart seriesIdx="-4" categoryIdx="0" bldStep="category"/>
                                            </p:graphicEl>
                                          </p:spTgt>
                                        </p:tgtEl>
                                        <p:attrNameLst>
                                          <p:attrName>style.visibility</p:attrName>
                                        </p:attrNameLst>
                                      </p:cBhvr>
                                      <p:to>
                                        <p:strVal val="visible"/>
                                      </p:to>
                                    </p:set>
                                    <p:animEffect transition="in" filter="wipe(left)">
                                      <p:cBhvr>
                                        <p:cTn id="69" dur="500"/>
                                        <p:tgtEl>
                                          <p:spTgt spid="28">
                                            <p:graphicEl>
                                              <a:chart seriesIdx="-4" categoryIdx="0" bldStep="category"/>
                                            </p:graphicEl>
                                          </p:spTgt>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8">
                                            <p:graphicEl>
                                              <a:chart seriesIdx="-4" categoryIdx="1" bldStep="category"/>
                                            </p:graphicEl>
                                          </p:spTgt>
                                        </p:tgtEl>
                                        <p:attrNameLst>
                                          <p:attrName>style.visibility</p:attrName>
                                        </p:attrNameLst>
                                      </p:cBhvr>
                                      <p:to>
                                        <p:strVal val="visible"/>
                                      </p:to>
                                    </p:set>
                                    <p:animEffect transition="in" filter="wipe(left)">
                                      <p:cBhvr>
                                        <p:cTn id="72" dur="500"/>
                                        <p:tgtEl>
                                          <p:spTgt spid="28">
                                            <p:graphicEl>
                                              <a:chart seriesIdx="-4" categoryIdx="1" bldStep="category"/>
                                            </p:graphicEl>
                                          </p:spTgt>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28">
                                            <p:graphicEl>
                                              <a:chart seriesIdx="-4" categoryIdx="2" bldStep="category"/>
                                            </p:graphicEl>
                                          </p:spTgt>
                                        </p:tgtEl>
                                        <p:attrNameLst>
                                          <p:attrName>style.visibility</p:attrName>
                                        </p:attrNameLst>
                                      </p:cBhvr>
                                      <p:to>
                                        <p:strVal val="visible"/>
                                      </p:to>
                                    </p:set>
                                    <p:animEffect transition="in" filter="wipe(left)">
                                      <p:cBhvr>
                                        <p:cTn id="75" dur="500"/>
                                        <p:tgtEl>
                                          <p:spTgt spid="28">
                                            <p:graphicEl>
                                              <a:chart seriesIdx="-4" categoryIdx="2" bldStep="category"/>
                                            </p:graphicEl>
                                          </p:spTgt>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28">
                                            <p:graphicEl>
                                              <a:chart seriesIdx="-4" categoryIdx="3" bldStep="category"/>
                                            </p:graphicEl>
                                          </p:spTgt>
                                        </p:tgtEl>
                                        <p:attrNameLst>
                                          <p:attrName>style.visibility</p:attrName>
                                        </p:attrNameLst>
                                      </p:cBhvr>
                                      <p:to>
                                        <p:strVal val="visible"/>
                                      </p:to>
                                    </p:set>
                                    <p:animEffect transition="in" filter="wipe(left)">
                                      <p:cBhvr>
                                        <p:cTn id="78" dur="500"/>
                                        <p:tgtEl>
                                          <p:spTgt spid="28">
                                            <p:graphicEl>
                                              <a:chart seriesIdx="-4" categoryIdx="3" bldStep="category"/>
                                            </p:graphicEl>
                                          </p:spTgt>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28">
                                            <p:graphicEl>
                                              <a:chart seriesIdx="-4" categoryIdx="4" bldStep="category"/>
                                            </p:graphicEl>
                                          </p:spTgt>
                                        </p:tgtEl>
                                        <p:attrNameLst>
                                          <p:attrName>style.visibility</p:attrName>
                                        </p:attrNameLst>
                                      </p:cBhvr>
                                      <p:to>
                                        <p:strVal val="visible"/>
                                      </p:to>
                                    </p:set>
                                    <p:animEffect transition="in" filter="wipe(left)">
                                      <p:cBhvr>
                                        <p:cTn id="81" dur="500"/>
                                        <p:tgtEl>
                                          <p:spTgt spid="28">
                                            <p:graphicEl>
                                              <a:chart seriesIdx="-4" categoryIdx="4" bldStep="category"/>
                                            </p:graphicEl>
                                          </p:spTgt>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28">
                                            <p:graphicEl>
                                              <a:chart seriesIdx="-4" categoryIdx="5" bldStep="category"/>
                                            </p:graphicEl>
                                          </p:spTgt>
                                        </p:tgtEl>
                                        <p:attrNameLst>
                                          <p:attrName>style.visibility</p:attrName>
                                        </p:attrNameLst>
                                      </p:cBhvr>
                                      <p:to>
                                        <p:strVal val="visible"/>
                                      </p:to>
                                    </p:set>
                                    <p:animEffect transition="in" filter="wipe(left)">
                                      <p:cBhvr>
                                        <p:cTn id="84" dur="500"/>
                                        <p:tgtEl>
                                          <p:spTgt spid="28">
                                            <p:graphicEl>
                                              <a:chart seriesIdx="-4" categoryIdx="5" bldStep="category"/>
                                            </p:graphicEl>
                                          </p:spTgt>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28">
                                            <p:graphicEl>
                                              <a:chart seriesIdx="-4" categoryIdx="6" bldStep="category"/>
                                            </p:graphicEl>
                                          </p:spTgt>
                                        </p:tgtEl>
                                        <p:attrNameLst>
                                          <p:attrName>style.visibility</p:attrName>
                                        </p:attrNameLst>
                                      </p:cBhvr>
                                      <p:to>
                                        <p:strVal val="visible"/>
                                      </p:to>
                                    </p:set>
                                    <p:animEffect transition="in" filter="wipe(left)">
                                      <p:cBhvr>
                                        <p:cTn id="87" dur="500"/>
                                        <p:tgtEl>
                                          <p:spTgt spid="28">
                                            <p:graphicEl>
                                              <a:chart seriesIdx="-4" categoryIdx="6"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Sub>
          <a:bldChart bld="series"/>
        </p:bldSub>
      </p:bldGraphic>
      <p:bldP spid="14" grpId="0" animBg="1"/>
      <p:bldP spid="11" grpId="0"/>
      <p:bldP spid="16" grpId="0"/>
      <p:bldP spid="18" grpId="0"/>
      <p:bldP spid="20" grpId="0"/>
      <p:bldGraphic spid="27" grpId="0">
        <p:bldSub>
          <a:bldChart bld="category"/>
        </p:bldSub>
      </p:bldGraphic>
      <p:bldGraphic spid="28" grpId="0">
        <p:bldSub>
          <a:bldChart bld="category"/>
        </p:bldSub>
      </p:bldGraphic>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p:cNvSpPr txBox="1"/>
          <p:nvPr/>
        </p:nvSpPr>
        <p:spPr>
          <a:xfrm>
            <a:off x="157205" y="5876225"/>
            <a:ext cx="4251022" cy="261610"/>
          </a:xfrm>
          <a:prstGeom prst="rect">
            <a:avLst/>
          </a:prstGeom>
          <a:noFill/>
        </p:spPr>
        <p:txBody>
          <a:bodyPr wrap="square" rtlCol="0">
            <a:spAutoFit/>
          </a:bodyPr>
          <a:lstStyle/>
          <a:p>
            <a:r>
              <a:rPr lang="es-MX" sz="1100" dirty="0">
                <a:latin typeface="Century Gothic" panose="020B0502020202020204" pitchFamily="34" charset="0"/>
              </a:rPr>
              <a:t>Nota: variaciones anualizadas</a:t>
            </a:r>
          </a:p>
        </p:txBody>
      </p:sp>
      <p:sp>
        <p:nvSpPr>
          <p:cNvPr id="6" name="Marcador de contenido 4"/>
          <p:cNvSpPr txBox="1">
            <a:spLocks/>
          </p:cNvSpPr>
          <p:nvPr/>
        </p:nvSpPr>
        <p:spPr bwMode="auto">
          <a:xfrm>
            <a:off x="115437" y="393022"/>
            <a:ext cx="8528050" cy="53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S PGothic" panose="020B0600070205080204" pitchFamily="34" charset="-128"/>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defRPr/>
            </a:pPr>
            <a:r>
              <a:rPr lang="es-MX" altLang="es-MX" sz="2000" b="1" dirty="0">
                <a:solidFill>
                  <a:srgbClr val="C00000"/>
                </a:solidFill>
                <a:latin typeface="Century Gothic" panose="020B0502020202020204" pitchFamily="34" charset="0"/>
                <a:cs typeface="Arial" panose="020B0604020202020204" pitchFamily="34" charset="0"/>
              </a:rPr>
              <a:t>Indicadores económicos recientes</a:t>
            </a:r>
          </a:p>
          <a:p>
            <a:pPr marL="0" indent="0" eaLnBrk="1" hangingPunct="1">
              <a:buFont typeface="Arial" panose="020B0604020202020204" pitchFamily="34" charset="0"/>
              <a:buNone/>
              <a:defRPr/>
            </a:pPr>
            <a:endParaRPr lang="es-MX" altLang="es-MX" sz="900" dirty="0">
              <a:latin typeface="Century Gothic" panose="020B0502020202020204" pitchFamily="34" charset="0"/>
              <a:cs typeface="Arial" panose="020B0604020202020204" pitchFamily="34" charset="0"/>
            </a:endParaRPr>
          </a:p>
        </p:txBody>
      </p:sp>
      <p:pic>
        <p:nvPicPr>
          <p:cNvPr id="5" name="Imagen 4"/>
          <p:cNvPicPr>
            <a:picLocks noChangeAspect="1"/>
          </p:cNvPicPr>
          <p:nvPr/>
        </p:nvPicPr>
        <p:blipFill>
          <a:blip r:embed="rId2"/>
          <a:stretch>
            <a:fillRect/>
          </a:stretch>
        </p:blipFill>
        <p:spPr>
          <a:xfrm>
            <a:off x="281105" y="2010161"/>
            <a:ext cx="4003222" cy="3866063"/>
          </a:xfrm>
          <a:prstGeom prst="rect">
            <a:avLst/>
          </a:prstGeom>
        </p:spPr>
      </p:pic>
      <p:pic>
        <p:nvPicPr>
          <p:cNvPr id="2" name="Imagen 1">
            <a:extLst>
              <a:ext uri="{FF2B5EF4-FFF2-40B4-BE49-F238E27FC236}">
                <a16:creationId xmlns="" xmlns:a16="http://schemas.microsoft.com/office/drawing/2014/main" id="{2A6D676D-8F55-44C3-A7C5-735862F77A01}"/>
              </a:ext>
            </a:extLst>
          </p:cNvPr>
          <p:cNvPicPr>
            <a:picLocks noChangeAspect="1"/>
          </p:cNvPicPr>
          <p:nvPr/>
        </p:nvPicPr>
        <p:blipFill>
          <a:blip r:embed="rId3"/>
          <a:stretch>
            <a:fillRect/>
          </a:stretch>
        </p:blipFill>
        <p:spPr>
          <a:xfrm>
            <a:off x="4532127" y="2180492"/>
            <a:ext cx="4360270" cy="3695733"/>
          </a:xfrm>
          <a:prstGeom prst="rect">
            <a:avLst/>
          </a:prstGeom>
        </p:spPr>
      </p:pic>
      <p:sp>
        <p:nvSpPr>
          <p:cNvPr id="8" name="3 Marcador de número de diapositiva"/>
          <p:cNvSpPr txBox="1">
            <a:spLocks/>
          </p:cNvSpPr>
          <p:nvPr/>
        </p:nvSpPr>
        <p:spPr>
          <a:xfrm>
            <a:off x="8100392" y="6237312"/>
            <a:ext cx="552298" cy="365125"/>
          </a:xfrm>
          <a:prstGeom prst="rect">
            <a:avLst/>
          </a:prstGeom>
        </p:spPr>
        <p:txBody>
          <a:bodyPr vert="horz" wrap="square" lIns="91440" tIns="45720" rIns="91440" bIns="45720" numCol="1" anchor="ctr" anchorCtr="0" compatLnSpc="1">
            <a:prstTxWarp prst="textNoShape">
              <a:avLst/>
            </a:prstTxWarp>
          </a:bodyPr>
          <a:lstStyle>
            <a:defPPr>
              <a:defRPr lang="es-MX"/>
            </a:defPPr>
            <a:lvl1pPr algn="ctr">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78</a:t>
            </a:fld>
            <a:endParaRPr lang="es-ES" altLang="es-MX" dirty="0"/>
          </a:p>
        </p:txBody>
      </p:sp>
    </p:spTree>
    <p:extLst>
      <p:ext uri="{BB962C8B-B14F-4D97-AF65-F5344CB8AC3E}">
        <p14:creationId xmlns:p14="http://schemas.microsoft.com/office/powerpoint/2010/main" val="252240104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áfico 3">
            <a:extLst>
              <a:ext uri="{FF2B5EF4-FFF2-40B4-BE49-F238E27FC236}">
                <a16:creationId xmlns="" xmlns:a16="http://schemas.microsoft.com/office/drawing/2014/main" id="{00000000-0008-0000-0200-000032000000}"/>
              </a:ext>
            </a:extLst>
          </p:cNvPr>
          <p:cNvGraphicFramePr/>
          <p:nvPr>
            <p:extLst>
              <p:ext uri="{D42A27DB-BD31-4B8C-83A1-F6EECF244321}">
                <p14:modId xmlns:p14="http://schemas.microsoft.com/office/powerpoint/2010/main" val="1124458375"/>
              </p:ext>
            </p:extLst>
          </p:nvPr>
        </p:nvGraphicFramePr>
        <p:xfrm>
          <a:off x="1414585" y="2640925"/>
          <a:ext cx="6712798" cy="420401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Gráfico 4">
            <a:extLst>
              <a:ext uri="{FF2B5EF4-FFF2-40B4-BE49-F238E27FC236}">
                <a16:creationId xmlns="" xmlns:a16="http://schemas.microsoft.com/office/drawing/2014/main" id="{00000000-0008-0000-0200-000033000000}"/>
              </a:ext>
            </a:extLst>
          </p:cNvPr>
          <p:cNvGraphicFramePr/>
          <p:nvPr>
            <p:extLst>
              <p:ext uri="{D42A27DB-BD31-4B8C-83A1-F6EECF244321}">
                <p14:modId xmlns:p14="http://schemas.microsoft.com/office/powerpoint/2010/main" val="1192348392"/>
              </p:ext>
            </p:extLst>
          </p:nvPr>
        </p:nvGraphicFramePr>
        <p:xfrm>
          <a:off x="1094154" y="3647782"/>
          <a:ext cx="2956956" cy="2964910"/>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ángulo 1">
            <a:extLst>
              <a:ext uri="{FF2B5EF4-FFF2-40B4-BE49-F238E27FC236}">
                <a16:creationId xmlns="" xmlns:a16="http://schemas.microsoft.com/office/drawing/2014/main" id="{2416F7AC-F20E-4ADD-A730-D0679B9F6860}"/>
              </a:ext>
            </a:extLst>
          </p:cNvPr>
          <p:cNvSpPr/>
          <p:nvPr/>
        </p:nvSpPr>
        <p:spPr>
          <a:xfrm>
            <a:off x="121138" y="1140712"/>
            <a:ext cx="8772769" cy="1815882"/>
          </a:xfrm>
          <a:prstGeom prst="rect">
            <a:avLst/>
          </a:prstGeom>
        </p:spPr>
        <p:txBody>
          <a:bodyPr wrap="square">
            <a:spAutoFit/>
          </a:bodyPr>
          <a:lstStyle/>
          <a:p>
            <a:pPr algn="just"/>
            <a:r>
              <a:rPr lang="es-MX" sz="1600" dirty="0">
                <a:solidFill>
                  <a:sysClr val="windowText" lastClr="000000"/>
                </a:solidFill>
                <a:latin typeface="Century Gothic" panose="020B0502020202020204" pitchFamily="34" charset="0"/>
              </a:rPr>
              <a:t>EU anunció tarifas del 25% a sus importaciones de acero y 10% a las de aluminio provenientes de la UE, Canadá y México a partir del 1º de junio, bajo el argumento de “seguridad nacional” (sección 232). La decisión sobre China está pendiente para el 15 de junio y en el caso de Brasil y Argentina solo se aplicaron cupos. </a:t>
            </a:r>
          </a:p>
          <a:p>
            <a:pPr algn="just"/>
            <a:endParaRPr lang="es-MX" sz="1600" dirty="0">
              <a:latin typeface="Century Gothic" panose="020B0502020202020204" pitchFamily="34" charset="0"/>
            </a:endParaRPr>
          </a:p>
          <a:p>
            <a:pPr algn="just"/>
            <a:r>
              <a:rPr lang="es-MX" sz="1600" dirty="0">
                <a:latin typeface="Century Gothic" panose="020B0502020202020204" pitchFamily="34" charset="0"/>
              </a:rPr>
              <a:t>EU es el principal importador mundial de acero y sus 4 mayores exportadores son Canadá (17%), Brasil (14%), Corea del Sur (10%) y México (9%). </a:t>
            </a:r>
          </a:p>
        </p:txBody>
      </p:sp>
      <p:sp>
        <p:nvSpPr>
          <p:cNvPr id="6" name="1 Título">
            <a:extLst>
              <a:ext uri="{FF2B5EF4-FFF2-40B4-BE49-F238E27FC236}">
                <a16:creationId xmlns="" xmlns:a16="http://schemas.microsoft.com/office/drawing/2014/main" id="{DA37CAE3-4FBE-4354-9E46-7C1014D132F5}"/>
              </a:ext>
            </a:extLst>
          </p:cNvPr>
          <p:cNvSpPr txBox="1">
            <a:spLocks/>
          </p:cNvSpPr>
          <p:nvPr/>
        </p:nvSpPr>
        <p:spPr>
          <a:xfrm>
            <a:off x="92278" y="260648"/>
            <a:ext cx="7720081" cy="880063"/>
          </a:xfrm>
          <a:prstGeom prst="rect">
            <a:avLst/>
          </a:prstGeom>
        </p:spPr>
        <p:txBody>
          <a:bodyPr/>
          <a:lstStyle>
            <a:lvl1pPr algn="l" defTabSz="457200" rtl="0" eaLnBrk="0" fontAlgn="base" hangingPunct="0">
              <a:spcBef>
                <a:spcPct val="0"/>
              </a:spcBef>
              <a:spcAft>
                <a:spcPct val="0"/>
              </a:spcAft>
              <a:defRPr sz="3200" kern="1200">
                <a:solidFill>
                  <a:srgbClr val="CD0000"/>
                </a:solidFill>
                <a:latin typeface="Myriad Pro"/>
                <a:ea typeface="MS PGothic" panose="020B0600070205080204" pitchFamily="34" charset="-128"/>
                <a:cs typeface="Myriad Pro"/>
              </a:defRPr>
            </a:lvl1pPr>
            <a:lvl2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2pPr>
            <a:lvl3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3pPr>
            <a:lvl4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4pPr>
            <a:lvl5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5pPr>
            <a:lvl6pPr marL="457200" algn="l" defTabSz="457200" rtl="0" fontAlgn="base">
              <a:spcBef>
                <a:spcPct val="0"/>
              </a:spcBef>
              <a:spcAft>
                <a:spcPct val="0"/>
              </a:spcAft>
              <a:defRPr sz="3200">
                <a:solidFill>
                  <a:srgbClr val="CD0000"/>
                </a:solidFill>
                <a:latin typeface="Myriad Pro" charset="0"/>
                <a:ea typeface="ＭＳ Ｐゴシック" charset="0"/>
                <a:cs typeface="Myriad Pro" charset="0"/>
              </a:defRPr>
            </a:lvl6pPr>
            <a:lvl7pPr marL="914400" algn="l" defTabSz="457200" rtl="0" fontAlgn="base">
              <a:spcBef>
                <a:spcPct val="0"/>
              </a:spcBef>
              <a:spcAft>
                <a:spcPct val="0"/>
              </a:spcAft>
              <a:defRPr sz="3200">
                <a:solidFill>
                  <a:srgbClr val="CD0000"/>
                </a:solidFill>
                <a:latin typeface="Myriad Pro" charset="0"/>
                <a:ea typeface="ＭＳ Ｐゴシック" charset="0"/>
                <a:cs typeface="Myriad Pro" charset="0"/>
              </a:defRPr>
            </a:lvl7pPr>
            <a:lvl8pPr marL="1371600" algn="l" defTabSz="457200" rtl="0" fontAlgn="base">
              <a:spcBef>
                <a:spcPct val="0"/>
              </a:spcBef>
              <a:spcAft>
                <a:spcPct val="0"/>
              </a:spcAft>
              <a:defRPr sz="3200">
                <a:solidFill>
                  <a:srgbClr val="CD0000"/>
                </a:solidFill>
                <a:latin typeface="Myriad Pro" charset="0"/>
                <a:ea typeface="ＭＳ Ｐゴシック" charset="0"/>
                <a:cs typeface="Myriad Pro" charset="0"/>
              </a:defRPr>
            </a:lvl8pPr>
            <a:lvl9pPr marL="1828800" algn="l" defTabSz="457200" rtl="0" fontAlgn="base">
              <a:spcBef>
                <a:spcPct val="0"/>
              </a:spcBef>
              <a:spcAft>
                <a:spcPct val="0"/>
              </a:spcAft>
              <a:defRPr sz="3200">
                <a:solidFill>
                  <a:srgbClr val="CD0000"/>
                </a:solidFill>
                <a:latin typeface="Myriad Pro" charset="0"/>
                <a:ea typeface="ＭＳ Ｐゴシック" charset="0"/>
                <a:cs typeface="Myriad Pro" charset="0"/>
              </a:defRPr>
            </a:lvl9pPr>
          </a:lstStyle>
          <a:p>
            <a:r>
              <a:rPr lang="es-MX" sz="2000" b="1" dirty="0">
                <a:latin typeface="Century Gothic" panose="020B0502020202020204" pitchFamily="34" charset="0"/>
              </a:rPr>
              <a:t>Estados Unidos impone tarifas al acero y aluminio</a:t>
            </a:r>
            <a:endParaRPr lang="es-MX" sz="2400" b="1" dirty="0">
              <a:latin typeface="Century Gothic" panose="020B0502020202020204" pitchFamily="34" charset="0"/>
              <a:cs typeface="Arial" pitchFamily="34" charset="0"/>
            </a:endParaRPr>
          </a:p>
        </p:txBody>
      </p:sp>
      <p:cxnSp>
        <p:nvCxnSpPr>
          <p:cNvPr id="8" name="Conector recto 7">
            <a:extLst>
              <a:ext uri="{FF2B5EF4-FFF2-40B4-BE49-F238E27FC236}">
                <a16:creationId xmlns="" xmlns:a16="http://schemas.microsoft.com/office/drawing/2014/main" id="{D37ADE1A-C504-4629-846C-6CFE27ABDE43}"/>
              </a:ext>
            </a:extLst>
          </p:cNvPr>
          <p:cNvCxnSpPr>
            <a:cxnSpLocks/>
          </p:cNvCxnSpPr>
          <p:nvPr/>
        </p:nvCxnSpPr>
        <p:spPr>
          <a:xfrm flipV="1">
            <a:off x="2610338" y="3540369"/>
            <a:ext cx="3384062" cy="457733"/>
          </a:xfrm>
          <a:prstGeom prst="line">
            <a:avLst/>
          </a:prstGeom>
          <a:effectLst/>
        </p:spPr>
        <p:style>
          <a:lnRef idx="2">
            <a:schemeClr val="dk1"/>
          </a:lnRef>
          <a:fillRef idx="0">
            <a:schemeClr val="dk1"/>
          </a:fillRef>
          <a:effectRef idx="1">
            <a:schemeClr val="dk1"/>
          </a:effectRef>
          <a:fontRef idx="minor">
            <a:schemeClr val="tx1"/>
          </a:fontRef>
        </p:style>
      </p:cxnSp>
      <p:cxnSp>
        <p:nvCxnSpPr>
          <p:cNvPr id="9" name="Conector recto 8">
            <a:extLst>
              <a:ext uri="{FF2B5EF4-FFF2-40B4-BE49-F238E27FC236}">
                <a16:creationId xmlns="" xmlns:a16="http://schemas.microsoft.com/office/drawing/2014/main" id="{AD4474A9-3FD8-4B7E-A7EE-C312177F71EA}"/>
              </a:ext>
            </a:extLst>
          </p:cNvPr>
          <p:cNvCxnSpPr>
            <a:cxnSpLocks/>
          </p:cNvCxnSpPr>
          <p:nvPr/>
        </p:nvCxnSpPr>
        <p:spPr>
          <a:xfrm>
            <a:off x="2610338" y="5952990"/>
            <a:ext cx="3657600" cy="541595"/>
          </a:xfrm>
          <a:prstGeom prst="line">
            <a:avLst/>
          </a:prstGeom>
          <a:effectLst/>
        </p:spPr>
        <p:style>
          <a:lnRef idx="2">
            <a:schemeClr val="dk1"/>
          </a:lnRef>
          <a:fillRef idx="0">
            <a:schemeClr val="dk1"/>
          </a:fillRef>
          <a:effectRef idx="1">
            <a:schemeClr val="dk1"/>
          </a:effectRef>
          <a:fontRef idx="minor">
            <a:schemeClr val="tx1"/>
          </a:fontRef>
        </p:style>
      </p:cxnSp>
      <p:sp>
        <p:nvSpPr>
          <p:cNvPr id="11" name="3 Marcador de número de diapositiva"/>
          <p:cNvSpPr txBox="1">
            <a:spLocks/>
          </p:cNvSpPr>
          <p:nvPr/>
        </p:nvSpPr>
        <p:spPr>
          <a:xfrm>
            <a:off x="8100392" y="6237312"/>
            <a:ext cx="552298" cy="365125"/>
          </a:xfrm>
          <a:prstGeom prst="rect">
            <a:avLst/>
          </a:prstGeom>
        </p:spPr>
        <p:txBody>
          <a:bodyPr vert="horz" wrap="square" lIns="91440" tIns="45720" rIns="91440" bIns="45720" numCol="1" anchor="ctr" anchorCtr="0" compatLnSpc="1">
            <a:prstTxWarp prst="textNoShape">
              <a:avLst/>
            </a:prstTxWarp>
          </a:bodyPr>
          <a:lstStyle>
            <a:defPPr>
              <a:defRPr lang="es-MX"/>
            </a:defPPr>
            <a:lvl1pPr algn="ctr">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79</a:t>
            </a:fld>
            <a:endParaRPr lang="es-ES" altLang="es-MX" dirty="0"/>
          </a:p>
        </p:txBody>
      </p:sp>
    </p:spTree>
    <p:extLst>
      <p:ext uri="{BB962C8B-B14F-4D97-AF65-F5344CB8AC3E}">
        <p14:creationId xmlns:p14="http://schemas.microsoft.com/office/powerpoint/2010/main" val="3751856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left)">
                                      <p:cBhvr>
                                        <p:cTn id="7" dur="500"/>
                                        <p:tgtEl>
                                          <p:spTgt spid="4">
                                            <p:graphicEl>
                                              <a:chart seriesIdx="-3" categoryIdx="-3" bldStep="gridLegend"/>
                                            </p:graphic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left)">
                                      <p:cBhvr>
                                        <p:cTn id="10" dur="500"/>
                                        <p:tgtEl>
                                          <p:spTgt spid="5">
                                            <p:graphicEl>
                                              <a:chart seriesIdx="-3" categoryIdx="-3" bldStep="gridLegend"/>
                                            </p:graphic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
                                            <p:graphicEl>
                                              <a:chart seriesIdx="-4" categoryIdx="0" bldStep="category"/>
                                            </p:graphicEl>
                                          </p:spTgt>
                                        </p:tgtEl>
                                        <p:attrNameLst>
                                          <p:attrName>style.visibility</p:attrName>
                                        </p:attrNameLst>
                                      </p:cBhvr>
                                      <p:to>
                                        <p:strVal val="visible"/>
                                      </p:to>
                                    </p:set>
                                    <p:animEffect transition="in" filter="wipe(left)">
                                      <p:cBhvr>
                                        <p:cTn id="13" dur="500"/>
                                        <p:tgtEl>
                                          <p:spTgt spid="5">
                                            <p:graphicEl>
                                              <a:chart seriesIdx="-4" categoryIdx="0" bldStep="category"/>
                                            </p:graphic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5">
                                            <p:graphicEl>
                                              <a:chart seriesIdx="-4" categoryIdx="1" bldStep="category"/>
                                            </p:graphicEl>
                                          </p:spTgt>
                                        </p:tgtEl>
                                        <p:attrNameLst>
                                          <p:attrName>style.visibility</p:attrName>
                                        </p:attrNameLst>
                                      </p:cBhvr>
                                      <p:to>
                                        <p:strVal val="visible"/>
                                      </p:to>
                                    </p:set>
                                    <p:animEffect transition="in" filter="wipe(left)">
                                      <p:cBhvr>
                                        <p:cTn id="16" dur="500"/>
                                        <p:tgtEl>
                                          <p:spTgt spid="5">
                                            <p:graphicEl>
                                              <a:chart seriesIdx="-4" categoryIdx="1" bldStep="category"/>
                                            </p:graphic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par>
                                <p:cTn id="20" presetID="22" presetClass="entr" presetSubtype="4"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
                                            <p:graphicEl>
                                              <a:chart seriesIdx="-4" categoryIdx="0" bldStep="category"/>
                                            </p:graphicEl>
                                          </p:spTgt>
                                        </p:tgtEl>
                                        <p:attrNameLst>
                                          <p:attrName>style.visibility</p:attrName>
                                        </p:attrNameLst>
                                      </p:cBhvr>
                                      <p:to>
                                        <p:strVal val="visible"/>
                                      </p:to>
                                    </p:set>
                                    <p:animEffect transition="in" filter="wipe(left)">
                                      <p:cBhvr>
                                        <p:cTn id="25" dur="500"/>
                                        <p:tgtEl>
                                          <p:spTgt spid="4">
                                            <p:graphicEl>
                                              <a:chart seriesIdx="-4" categoryIdx="0" bldStep="category"/>
                                            </p:graphicEl>
                                          </p:spTgt>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4">
                                            <p:graphicEl>
                                              <a:chart seriesIdx="-4" categoryIdx="1" bldStep="category"/>
                                            </p:graphicEl>
                                          </p:spTgt>
                                        </p:tgtEl>
                                        <p:attrNameLst>
                                          <p:attrName>style.visibility</p:attrName>
                                        </p:attrNameLst>
                                      </p:cBhvr>
                                      <p:to>
                                        <p:strVal val="visible"/>
                                      </p:to>
                                    </p:set>
                                    <p:animEffect transition="in" filter="wipe(left)">
                                      <p:cBhvr>
                                        <p:cTn id="29" dur="500"/>
                                        <p:tgtEl>
                                          <p:spTgt spid="4">
                                            <p:graphicEl>
                                              <a:chart seriesIdx="-4" categoryIdx="1" bldStep="category"/>
                                            </p:graphicEl>
                                          </p:spTgt>
                                        </p:tgtEl>
                                      </p:cBhvr>
                                    </p:animEffect>
                                  </p:childTnLst>
                                </p:cTn>
                              </p:par>
                            </p:childTnLst>
                          </p:cTn>
                        </p:par>
                        <p:par>
                          <p:cTn id="30" fill="hold">
                            <p:stCondLst>
                              <p:cond delay="1000"/>
                            </p:stCondLst>
                            <p:childTnLst>
                              <p:par>
                                <p:cTn id="31" presetID="22" presetClass="entr" presetSubtype="8" fill="hold" grpId="0" nodeType="afterEffect">
                                  <p:stCondLst>
                                    <p:cond delay="0"/>
                                  </p:stCondLst>
                                  <p:childTnLst>
                                    <p:set>
                                      <p:cBhvr>
                                        <p:cTn id="32" dur="1" fill="hold">
                                          <p:stCondLst>
                                            <p:cond delay="0"/>
                                          </p:stCondLst>
                                        </p:cTn>
                                        <p:tgtEl>
                                          <p:spTgt spid="4">
                                            <p:graphicEl>
                                              <a:chart seriesIdx="-4" categoryIdx="2" bldStep="category"/>
                                            </p:graphicEl>
                                          </p:spTgt>
                                        </p:tgtEl>
                                        <p:attrNameLst>
                                          <p:attrName>style.visibility</p:attrName>
                                        </p:attrNameLst>
                                      </p:cBhvr>
                                      <p:to>
                                        <p:strVal val="visible"/>
                                      </p:to>
                                    </p:set>
                                    <p:animEffect transition="in" filter="wipe(left)">
                                      <p:cBhvr>
                                        <p:cTn id="33" dur="500"/>
                                        <p:tgtEl>
                                          <p:spTgt spid="4">
                                            <p:graphicEl>
                                              <a:chart seriesIdx="-4" categoryIdx="2" bldStep="category"/>
                                            </p:graphicEl>
                                          </p:spTgt>
                                        </p:tgtEl>
                                      </p:cBhvr>
                                    </p:animEffect>
                                  </p:childTnLst>
                                </p:cTn>
                              </p:par>
                            </p:childTnLst>
                          </p:cTn>
                        </p:par>
                        <p:par>
                          <p:cTn id="34" fill="hold">
                            <p:stCondLst>
                              <p:cond delay="1500"/>
                            </p:stCondLst>
                            <p:childTnLst>
                              <p:par>
                                <p:cTn id="35" presetID="22" presetClass="entr" presetSubtype="8" fill="hold" grpId="0" nodeType="afterEffect">
                                  <p:stCondLst>
                                    <p:cond delay="0"/>
                                  </p:stCondLst>
                                  <p:childTnLst>
                                    <p:set>
                                      <p:cBhvr>
                                        <p:cTn id="36" dur="1" fill="hold">
                                          <p:stCondLst>
                                            <p:cond delay="0"/>
                                          </p:stCondLst>
                                        </p:cTn>
                                        <p:tgtEl>
                                          <p:spTgt spid="4">
                                            <p:graphicEl>
                                              <a:chart seriesIdx="-4" categoryIdx="3" bldStep="category"/>
                                            </p:graphicEl>
                                          </p:spTgt>
                                        </p:tgtEl>
                                        <p:attrNameLst>
                                          <p:attrName>style.visibility</p:attrName>
                                        </p:attrNameLst>
                                      </p:cBhvr>
                                      <p:to>
                                        <p:strVal val="visible"/>
                                      </p:to>
                                    </p:set>
                                    <p:animEffect transition="in" filter="wipe(left)">
                                      <p:cBhvr>
                                        <p:cTn id="37" dur="500"/>
                                        <p:tgtEl>
                                          <p:spTgt spid="4">
                                            <p:graphicEl>
                                              <a:chart seriesIdx="-4" categoryIdx="3" bldStep="category"/>
                                            </p:graphicEl>
                                          </p:spTgt>
                                        </p:tgtEl>
                                      </p:cBhvr>
                                    </p:animEffect>
                                  </p:childTnLst>
                                </p:cTn>
                              </p:par>
                            </p:childTnLst>
                          </p:cTn>
                        </p:par>
                        <p:par>
                          <p:cTn id="38" fill="hold">
                            <p:stCondLst>
                              <p:cond delay="2000"/>
                            </p:stCondLst>
                            <p:childTnLst>
                              <p:par>
                                <p:cTn id="39" presetID="22" presetClass="entr" presetSubtype="8" fill="hold" grpId="0" nodeType="afterEffect">
                                  <p:stCondLst>
                                    <p:cond delay="0"/>
                                  </p:stCondLst>
                                  <p:childTnLst>
                                    <p:set>
                                      <p:cBhvr>
                                        <p:cTn id="40" dur="1" fill="hold">
                                          <p:stCondLst>
                                            <p:cond delay="0"/>
                                          </p:stCondLst>
                                        </p:cTn>
                                        <p:tgtEl>
                                          <p:spTgt spid="4">
                                            <p:graphicEl>
                                              <a:chart seriesIdx="-4" categoryIdx="4" bldStep="category"/>
                                            </p:graphicEl>
                                          </p:spTgt>
                                        </p:tgtEl>
                                        <p:attrNameLst>
                                          <p:attrName>style.visibility</p:attrName>
                                        </p:attrNameLst>
                                      </p:cBhvr>
                                      <p:to>
                                        <p:strVal val="visible"/>
                                      </p:to>
                                    </p:set>
                                    <p:animEffect transition="in" filter="wipe(left)">
                                      <p:cBhvr>
                                        <p:cTn id="41" dur="500"/>
                                        <p:tgtEl>
                                          <p:spTgt spid="4">
                                            <p:graphicEl>
                                              <a:chart seriesIdx="-4" categoryIdx="4" bldStep="category"/>
                                            </p:graphicEl>
                                          </p:spTgt>
                                        </p:tgtEl>
                                      </p:cBhvr>
                                    </p:animEffect>
                                  </p:childTnLst>
                                </p:cTn>
                              </p:par>
                            </p:childTnLst>
                          </p:cTn>
                        </p:par>
                        <p:par>
                          <p:cTn id="42" fill="hold">
                            <p:stCondLst>
                              <p:cond delay="2500"/>
                            </p:stCondLst>
                            <p:childTnLst>
                              <p:par>
                                <p:cTn id="43" presetID="22" presetClass="entr" presetSubtype="8" fill="hold" grpId="0" nodeType="afterEffect">
                                  <p:stCondLst>
                                    <p:cond delay="0"/>
                                  </p:stCondLst>
                                  <p:childTnLst>
                                    <p:set>
                                      <p:cBhvr>
                                        <p:cTn id="44" dur="1" fill="hold">
                                          <p:stCondLst>
                                            <p:cond delay="0"/>
                                          </p:stCondLst>
                                        </p:cTn>
                                        <p:tgtEl>
                                          <p:spTgt spid="4">
                                            <p:graphicEl>
                                              <a:chart seriesIdx="-4" categoryIdx="5" bldStep="category"/>
                                            </p:graphicEl>
                                          </p:spTgt>
                                        </p:tgtEl>
                                        <p:attrNameLst>
                                          <p:attrName>style.visibility</p:attrName>
                                        </p:attrNameLst>
                                      </p:cBhvr>
                                      <p:to>
                                        <p:strVal val="visible"/>
                                      </p:to>
                                    </p:set>
                                    <p:animEffect transition="in" filter="wipe(left)">
                                      <p:cBhvr>
                                        <p:cTn id="45" dur="500"/>
                                        <p:tgtEl>
                                          <p:spTgt spid="4">
                                            <p:graphicEl>
                                              <a:chart seriesIdx="-4" categoryIdx="5" bldStep="category"/>
                                            </p:graphicEl>
                                          </p:spTgt>
                                        </p:tgtEl>
                                      </p:cBhvr>
                                    </p:animEffect>
                                  </p:childTnLst>
                                </p:cTn>
                              </p:par>
                            </p:childTnLst>
                          </p:cTn>
                        </p:par>
                        <p:par>
                          <p:cTn id="46" fill="hold">
                            <p:stCondLst>
                              <p:cond delay="3000"/>
                            </p:stCondLst>
                            <p:childTnLst>
                              <p:par>
                                <p:cTn id="47" presetID="22" presetClass="entr" presetSubtype="8" fill="hold" grpId="0" nodeType="afterEffect">
                                  <p:stCondLst>
                                    <p:cond delay="0"/>
                                  </p:stCondLst>
                                  <p:childTnLst>
                                    <p:set>
                                      <p:cBhvr>
                                        <p:cTn id="48" dur="1" fill="hold">
                                          <p:stCondLst>
                                            <p:cond delay="0"/>
                                          </p:stCondLst>
                                        </p:cTn>
                                        <p:tgtEl>
                                          <p:spTgt spid="4">
                                            <p:graphicEl>
                                              <a:chart seriesIdx="-4" categoryIdx="6" bldStep="category"/>
                                            </p:graphicEl>
                                          </p:spTgt>
                                        </p:tgtEl>
                                        <p:attrNameLst>
                                          <p:attrName>style.visibility</p:attrName>
                                        </p:attrNameLst>
                                      </p:cBhvr>
                                      <p:to>
                                        <p:strVal val="visible"/>
                                      </p:to>
                                    </p:set>
                                    <p:animEffect transition="in" filter="wipe(left)">
                                      <p:cBhvr>
                                        <p:cTn id="49" dur="500"/>
                                        <p:tgtEl>
                                          <p:spTgt spid="4">
                                            <p:graphicEl>
                                              <a:chart seriesIdx="-4" categoryIdx="6" bldStep="category"/>
                                            </p:graphicEl>
                                          </p:spTgt>
                                        </p:tgtEl>
                                      </p:cBhvr>
                                    </p:animEffect>
                                  </p:childTnLst>
                                </p:cTn>
                              </p:par>
                            </p:childTnLst>
                          </p:cTn>
                        </p:par>
                        <p:par>
                          <p:cTn id="50" fill="hold">
                            <p:stCondLst>
                              <p:cond delay="3500"/>
                            </p:stCondLst>
                            <p:childTnLst>
                              <p:par>
                                <p:cTn id="51" presetID="22" presetClass="entr" presetSubtype="8" fill="hold" grpId="0" nodeType="afterEffect">
                                  <p:stCondLst>
                                    <p:cond delay="0"/>
                                  </p:stCondLst>
                                  <p:childTnLst>
                                    <p:set>
                                      <p:cBhvr>
                                        <p:cTn id="52" dur="1" fill="hold">
                                          <p:stCondLst>
                                            <p:cond delay="0"/>
                                          </p:stCondLst>
                                        </p:cTn>
                                        <p:tgtEl>
                                          <p:spTgt spid="4">
                                            <p:graphicEl>
                                              <a:chart seriesIdx="-4" categoryIdx="7" bldStep="category"/>
                                            </p:graphicEl>
                                          </p:spTgt>
                                        </p:tgtEl>
                                        <p:attrNameLst>
                                          <p:attrName>style.visibility</p:attrName>
                                        </p:attrNameLst>
                                      </p:cBhvr>
                                      <p:to>
                                        <p:strVal val="visible"/>
                                      </p:to>
                                    </p:set>
                                    <p:animEffect transition="in" filter="wipe(left)">
                                      <p:cBhvr>
                                        <p:cTn id="53" dur="500"/>
                                        <p:tgtEl>
                                          <p:spTgt spid="4">
                                            <p:graphicEl>
                                              <a:chart seriesIdx="-4" categoryIdx="7" bldStep="category"/>
                                            </p:graphicEl>
                                          </p:spTgt>
                                        </p:tgtEl>
                                      </p:cBhvr>
                                    </p:animEffect>
                                  </p:childTnLst>
                                </p:cTn>
                              </p:par>
                            </p:childTnLst>
                          </p:cTn>
                        </p:par>
                        <p:par>
                          <p:cTn id="54" fill="hold">
                            <p:stCondLst>
                              <p:cond delay="4000"/>
                            </p:stCondLst>
                            <p:childTnLst>
                              <p:par>
                                <p:cTn id="55" presetID="22" presetClass="entr" presetSubtype="8" fill="hold" grpId="0" nodeType="afterEffect">
                                  <p:stCondLst>
                                    <p:cond delay="0"/>
                                  </p:stCondLst>
                                  <p:childTnLst>
                                    <p:set>
                                      <p:cBhvr>
                                        <p:cTn id="56" dur="1" fill="hold">
                                          <p:stCondLst>
                                            <p:cond delay="0"/>
                                          </p:stCondLst>
                                        </p:cTn>
                                        <p:tgtEl>
                                          <p:spTgt spid="4">
                                            <p:graphicEl>
                                              <a:chart seriesIdx="-4" categoryIdx="8" bldStep="category"/>
                                            </p:graphicEl>
                                          </p:spTgt>
                                        </p:tgtEl>
                                        <p:attrNameLst>
                                          <p:attrName>style.visibility</p:attrName>
                                        </p:attrNameLst>
                                      </p:cBhvr>
                                      <p:to>
                                        <p:strVal val="visible"/>
                                      </p:to>
                                    </p:set>
                                    <p:animEffect transition="in" filter="wipe(left)">
                                      <p:cBhvr>
                                        <p:cTn id="57" dur="500"/>
                                        <p:tgtEl>
                                          <p:spTgt spid="4">
                                            <p:graphicEl>
                                              <a:chart seriesIdx="-4" categoryIdx="8" bldStep="category"/>
                                            </p:graphicEl>
                                          </p:spTgt>
                                        </p:tgtEl>
                                      </p:cBhvr>
                                    </p:animEffect>
                                  </p:childTnLst>
                                </p:cTn>
                              </p:par>
                            </p:childTnLst>
                          </p:cTn>
                        </p:par>
                        <p:par>
                          <p:cTn id="58" fill="hold">
                            <p:stCondLst>
                              <p:cond delay="4500"/>
                            </p:stCondLst>
                            <p:childTnLst>
                              <p:par>
                                <p:cTn id="59" presetID="22" presetClass="entr" presetSubtype="8" fill="hold" grpId="0" nodeType="afterEffect">
                                  <p:stCondLst>
                                    <p:cond delay="0"/>
                                  </p:stCondLst>
                                  <p:childTnLst>
                                    <p:set>
                                      <p:cBhvr>
                                        <p:cTn id="60" dur="1" fill="hold">
                                          <p:stCondLst>
                                            <p:cond delay="0"/>
                                          </p:stCondLst>
                                        </p:cTn>
                                        <p:tgtEl>
                                          <p:spTgt spid="4">
                                            <p:graphicEl>
                                              <a:chart seriesIdx="-4" categoryIdx="9" bldStep="category"/>
                                            </p:graphicEl>
                                          </p:spTgt>
                                        </p:tgtEl>
                                        <p:attrNameLst>
                                          <p:attrName>style.visibility</p:attrName>
                                        </p:attrNameLst>
                                      </p:cBhvr>
                                      <p:to>
                                        <p:strVal val="visible"/>
                                      </p:to>
                                    </p:set>
                                    <p:animEffect transition="in" filter="wipe(left)">
                                      <p:cBhvr>
                                        <p:cTn id="61" dur="500"/>
                                        <p:tgtEl>
                                          <p:spTgt spid="4">
                                            <p:graphicEl>
                                              <a:chart seriesIdx="-4" categoryIdx="9"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category"/>
        </p:bldSub>
      </p:bldGraphic>
      <p:bldGraphic spid="5" grpId="0">
        <p:bldSub>
          <a:bldChart bld="category"/>
        </p:bldSub>
      </p:bldGraphic>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áfico 2">
            <a:extLst>
              <a:ext uri="{FF2B5EF4-FFF2-40B4-BE49-F238E27FC236}">
                <a16:creationId xmlns="" xmlns:a16="http://schemas.microsoft.com/office/drawing/2014/main" id="{00000000-0008-0000-0200-000037000000}"/>
              </a:ext>
            </a:extLst>
          </p:cNvPr>
          <p:cNvGraphicFramePr>
            <a:graphicFrameLocks/>
          </p:cNvGraphicFramePr>
          <p:nvPr>
            <p:extLst>
              <p:ext uri="{D42A27DB-BD31-4B8C-83A1-F6EECF244321}">
                <p14:modId xmlns:p14="http://schemas.microsoft.com/office/powerpoint/2010/main" val="1587805584"/>
              </p:ext>
            </p:extLst>
          </p:nvPr>
        </p:nvGraphicFramePr>
        <p:xfrm>
          <a:off x="562989" y="2454428"/>
          <a:ext cx="8143350" cy="4263153"/>
        </p:xfrm>
        <a:graphic>
          <a:graphicData uri="http://schemas.openxmlformats.org/drawingml/2006/chart">
            <c:chart xmlns:c="http://schemas.openxmlformats.org/drawingml/2006/chart" xmlns:r="http://schemas.openxmlformats.org/officeDocument/2006/relationships" r:id="rId2"/>
          </a:graphicData>
        </a:graphic>
      </p:graphicFrame>
      <p:sp>
        <p:nvSpPr>
          <p:cNvPr id="6" name="1 Título">
            <a:extLst>
              <a:ext uri="{FF2B5EF4-FFF2-40B4-BE49-F238E27FC236}">
                <a16:creationId xmlns="" xmlns:a16="http://schemas.microsoft.com/office/drawing/2014/main" id="{F087F9DD-CCAD-4285-B6C2-37ED046F35E9}"/>
              </a:ext>
            </a:extLst>
          </p:cNvPr>
          <p:cNvSpPr txBox="1">
            <a:spLocks/>
          </p:cNvSpPr>
          <p:nvPr/>
        </p:nvSpPr>
        <p:spPr>
          <a:xfrm>
            <a:off x="92279" y="260649"/>
            <a:ext cx="7355160" cy="611806"/>
          </a:xfrm>
          <a:prstGeom prst="rect">
            <a:avLst/>
          </a:prstGeom>
        </p:spPr>
        <p:txBody>
          <a:bodyPr/>
          <a:lstStyle>
            <a:lvl1pPr algn="l" defTabSz="457200" rtl="0" eaLnBrk="0" fontAlgn="base" hangingPunct="0">
              <a:spcBef>
                <a:spcPct val="0"/>
              </a:spcBef>
              <a:spcAft>
                <a:spcPct val="0"/>
              </a:spcAft>
              <a:defRPr sz="3200" kern="1200">
                <a:solidFill>
                  <a:srgbClr val="CD0000"/>
                </a:solidFill>
                <a:latin typeface="Myriad Pro"/>
                <a:ea typeface="MS PGothic" panose="020B0600070205080204" pitchFamily="34" charset="-128"/>
                <a:cs typeface="Myriad Pro"/>
              </a:defRPr>
            </a:lvl1pPr>
            <a:lvl2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2pPr>
            <a:lvl3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3pPr>
            <a:lvl4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4pPr>
            <a:lvl5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5pPr>
            <a:lvl6pPr marL="457200" algn="l" defTabSz="457200" rtl="0" fontAlgn="base">
              <a:spcBef>
                <a:spcPct val="0"/>
              </a:spcBef>
              <a:spcAft>
                <a:spcPct val="0"/>
              </a:spcAft>
              <a:defRPr sz="3200">
                <a:solidFill>
                  <a:srgbClr val="CD0000"/>
                </a:solidFill>
                <a:latin typeface="Myriad Pro" charset="0"/>
                <a:ea typeface="ＭＳ Ｐゴシック" charset="0"/>
                <a:cs typeface="Myriad Pro" charset="0"/>
              </a:defRPr>
            </a:lvl6pPr>
            <a:lvl7pPr marL="914400" algn="l" defTabSz="457200" rtl="0" fontAlgn="base">
              <a:spcBef>
                <a:spcPct val="0"/>
              </a:spcBef>
              <a:spcAft>
                <a:spcPct val="0"/>
              </a:spcAft>
              <a:defRPr sz="3200">
                <a:solidFill>
                  <a:srgbClr val="CD0000"/>
                </a:solidFill>
                <a:latin typeface="Myriad Pro" charset="0"/>
                <a:ea typeface="ＭＳ Ｐゴシック" charset="0"/>
                <a:cs typeface="Myriad Pro" charset="0"/>
              </a:defRPr>
            </a:lvl7pPr>
            <a:lvl8pPr marL="1371600" algn="l" defTabSz="457200" rtl="0" fontAlgn="base">
              <a:spcBef>
                <a:spcPct val="0"/>
              </a:spcBef>
              <a:spcAft>
                <a:spcPct val="0"/>
              </a:spcAft>
              <a:defRPr sz="3200">
                <a:solidFill>
                  <a:srgbClr val="CD0000"/>
                </a:solidFill>
                <a:latin typeface="Myriad Pro" charset="0"/>
                <a:ea typeface="ＭＳ Ｐゴシック" charset="0"/>
                <a:cs typeface="Myriad Pro" charset="0"/>
              </a:defRPr>
            </a:lvl8pPr>
            <a:lvl9pPr marL="1828800" algn="l" defTabSz="457200" rtl="0" fontAlgn="base">
              <a:spcBef>
                <a:spcPct val="0"/>
              </a:spcBef>
              <a:spcAft>
                <a:spcPct val="0"/>
              </a:spcAft>
              <a:defRPr sz="3200">
                <a:solidFill>
                  <a:srgbClr val="CD0000"/>
                </a:solidFill>
                <a:latin typeface="Myriad Pro" charset="0"/>
                <a:ea typeface="ＭＳ Ｐゴシック" charset="0"/>
                <a:cs typeface="Myriad Pro" charset="0"/>
              </a:defRPr>
            </a:lvl9pPr>
          </a:lstStyle>
          <a:p>
            <a:r>
              <a:rPr lang="es-MX" sz="2000" b="1" dirty="0">
                <a:latin typeface="Century Gothic" panose="020B0502020202020204" pitchFamily="34" charset="0"/>
              </a:rPr>
              <a:t>El papel de China</a:t>
            </a:r>
            <a:endParaRPr lang="es-MX" sz="2400" b="1" dirty="0">
              <a:latin typeface="Century Gothic" panose="020B0502020202020204" pitchFamily="34" charset="0"/>
              <a:cs typeface="Arial" pitchFamily="34" charset="0"/>
            </a:endParaRPr>
          </a:p>
        </p:txBody>
      </p:sp>
      <p:sp>
        <p:nvSpPr>
          <p:cNvPr id="7" name="3 Marcador de número de diapositiva"/>
          <p:cNvSpPr txBox="1">
            <a:spLocks/>
          </p:cNvSpPr>
          <p:nvPr/>
        </p:nvSpPr>
        <p:spPr>
          <a:xfrm>
            <a:off x="8100392" y="6237312"/>
            <a:ext cx="552298" cy="365125"/>
          </a:xfrm>
          <a:prstGeom prst="rect">
            <a:avLst/>
          </a:prstGeom>
        </p:spPr>
        <p:txBody>
          <a:bodyPr vert="horz" wrap="square" lIns="91440" tIns="45720" rIns="91440" bIns="45720" numCol="1" anchor="ctr" anchorCtr="0" compatLnSpc="1">
            <a:prstTxWarp prst="textNoShape">
              <a:avLst/>
            </a:prstTxWarp>
          </a:bodyPr>
          <a:lstStyle>
            <a:defPPr>
              <a:defRPr lang="es-MX"/>
            </a:defPPr>
            <a:lvl1pPr algn="ctr">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80</a:t>
            </a:fld>
            <a:endParaRPr lang="es-ES" altLang="es-MX" dirty="0"/>
          </a:p>
        </p:txBody>
      </p:sp>
      <p:sp>
        <p:nvSpPr>
          <p:cNvPr id="2" name="Rectángulo 1">
            <a:extLst>
              <a:ext uri="{FF2B5EF4-FFF2-40B4-BE49-F238E27FC236}">
                <a16:creationId xmlns="" xmlns:a16="http://schemas.microsoft.com/office/drawing/2014/main" id="{6E342C90-2120-412D-AA8C-C3210963FDD8}"/>
              </a:ext>
            </a:extLst>
          </p:cNvPr>
          <p:cNvSpPr/>
          <p:nvPr/>
        </p:nvSpPr>
        <p:spPr>
          <a:xfrm>
            <a:off x="58037" y="1196752"/>
            <a:ext cx="9046308" cy="1477328"/>
          </a:xfrm>
          <a:prstGeom prst="rect">
            <a:avLst/>
          </a:prstGeom>
        </p:spPr>
        <p:txBody>
          <a:bodyPr wrap="square">
            <a:spAutoFit/>
          </a:bodyPr>
          <a:lstStyle/>
          <a:p>
            <a:pPr algn="just"/>
            <a:r>
              <a:rPr lang="es-MX" dirty="0">
                <a:latin typeface="Century Gothic" panose="020B0502020202020204" pitchFamily="34" charset="0"/>
              </a:rPr>
              <a:t>China es el principal productor mundial (49%) y en la última década provocó un exceso de capacidad mundial provocando una disminución en precios internacionales, que en parte afectaron al sector acerero norteamericano. A partir del 2015 se ha recuperado el precio, pero su nivel actual es similar al observado en el 2012.</a:t>
            </a:r>
          </a:p>
        </p:txBody>
      </p:sp>
    </p:spTree>
    <p:extLst>
      <p:ext uri="{BB962C8B-B14F-4D97-AF65-F5344CB8AC3E}">
        <p14:creationId xmlns:p14="http://schemas.microsoft.com/office/powerpoint/2010/main" val="754859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graphicEl>
                                              <a:chart seriesIdx="-3" categoryIdx="-3" bldStep="gridLegend"/>
                                            </p:graphicEl>
                                          </p:spTgt>
                                        </p:tgtEl>
                                        <p:attrNameLst>
                                          <p:attrName>style.visibility</p:attrName>
                                        </p:attrNameLst>
                                      </p:cBhvr>
                                      <p:to>
                                        <p:strVal val="visible"/>
                                      </p:to>
                                    </p:set>
                                    <p:animEffect transition="in" filter="wipe(left)">
                                      <p:cBhvr>
                                        <p:cTn id="7" dur="500"/>
                                        <p:tgtEl>
                                          <p:spTgt spid="3">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graphicEl>
                                              <a:chart seriesIdx="0" categoryIdx="-4" bldStep="series"/>
                                            </p:graphicEl>
                                          </p:spTgt>
                                        </p:tgtEl>
                                        <p:attrNameLst>
                                          <p:attrName>style.visibility</p:attrName>
                                        </p:attrNameLst>
                                      </p:cBhvr>
                                      <p:to>
                                        <p:strVal val="visible"/>
                                      </p:to>
                                    </p:set>
                                    <p:animEffect transition="in" filter="wipe(left)">
                                      <p:cBhvr>
                                        <p:cTn id="12" dur="500"/>
                                        <p:tgtEl>
                                          <p:spTgt spid="3">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Chart bld="series"/>
        </p:bldSub>
      </p:bldGraphic>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7446" y="941691"/>
            <a:ext cx="8841996" cy="5779784"/>
          </a:xfrm>
        </p:spPr>
        <p:txBody>
          <a:bodyPr/>
          <a:lstStyle/>
          <a:p>
            <a:pPr algn="just"/>
            <a:endParaRPr lang="es-MX" sz="1800" dirty="0"/>
          </a:p>
          <a:p>
            <a:pPr algn="just"/>
            <a:endParaRPr lang="es-MX" sz="1800" dirty="0"/>
          </a:p>
          <a:p>
            <a:pPr algn="just"/>
            <a:endParaRPr lang="es-MX" sz="1800" dirty="0"/>
          </a:p>
          <a:p>
            <a:pPr algn="just"/>
            <a:endParaRPr lang="es-MX" sz="1800" dirty="0"/>
          </a:p>
          <a:p>
            <a:pPr algn="just"/>
            <a:endParaRPr lang="es-MX" sz="1800" dirty="0"/>
          </a:p>
          <a:p>
            <a:pPr algn="just"/>
            <a:endParaRPr lang="es-MX" sz="1800" dirty="0"/>
          </a:p>
          <a:p>
            <a:pPr algn="just"/>
            <a:endParaRPr lang="es-MX" sz="1800" dirty="0"/>
          </a:p>
          <a:p>
            <a:pPr algn="just"/>
            <a:endParaRPr lang="es-MX" sz="1800" dirty="0"/>
          </a:p>
          <a:p>
            <a:pPr algn="just"/>
            <a:endParaRPr lang="es-MX" sz="1800" dirty="0"/>
          </a:p>
          <a:p>
            <a:pPr algn="just"/>
            <a:endParaRPr lang="es-MX" sz="1800" dirty="0"/>
          </a:p>
          <a:p>
            <a:pPr algn="just"/>
            <a:endParaRPr lang="es-MX" sz="1800" dirty="0"/>
          </a:p>
          <a:p>
            <a:pPr algn="just"/>
            <a:endParaRPr lang="es-MX" sz="1800" dirty="0"/>
          </a:p>
          <a:p>
            <a:pPr algn="just"/>
            <a:endParaRPr lang="es-MX" sz="1800" dirty="0"/>
          </a:p>
          <a:p>
            <a:pPr algn="just">
              <a:spcBef>
                <a:spcPct val="0"/>
              </a:spcBef>
            </a:pPr>
            <a:r>
              <a:rPr lang="es-MX" sz="1800" dirty="0">
                <a:cs typeface="+mn-cs"/>
              </a:rPr>
              <a:t>A diferencia del sector del acero, la industria del aluminio en México es pequeña  y representa sólo el 0.05% del PIB (2017). Esto se debe a que la bauxita es escasa en nuestro país. México es un importante importador de aluminio de Estados Unidos, representando el 40% de sus exportaciones totales. Por su parte, del total de importaciones totales norteamericanas de este producto, México sólo representa el 1.4%. </a:t>
            </a:r>
          </a:p>
          <a:p>
            <a:pPr lvl="0" algn="just"/>
            <a:endParaRPr lang="es-MX" sz="1800" dirty="0"/>
          </a:p>
          <a:p>
            <a:endParaRPr lang="es-MX" sz="1800" dirty="0">
              <a:cs typeface="Arial" pitchFamily="34" charset="0"/>
            </a:endParaRPr>
          </a:p>
        </p:txBody>
      </p:sp>
      <p:sp>
        <p:nvSpPr>
          <p:cNvPr id="4" name="3 Marcador de número de diapositiva"/>
          <p:cNvSpPr>
            <a:spLocks noGrp="1"/>
          </p:cNvSpPr>
          <p:nvPr>
            <p:ph type="sldNum" sz="quarter" idx="12"/>
          </p:nvPr>
        </p:nvSpPr>
        <p:spPr>
          <a:xfrm>
            <a:off x="6937962" y="6492875"/>
            <a:ext cx="2133600" cy="365125"/>
          </a:xfrm>
        </p:spPr>
        <p:txBody>
          <a:bodyPr/>
          <a:lstStyle/>
          <a:p>
            <a:fld id="{62CB37F6-0BA3-4538-BABB-6DF5E9457573}" type="slidenum">
              <a:rPr lang="es-MX" smtClean="0">
                <a:latin typeface="Century Gothic" panose="020B0502020202020204" pitchFamily="34" charset="0"/>
              </a:rPr>
              <a:t>81</a:t>
            </a:fld>
            <a:endParaRPr lang="es-MX" dirty="0">
              <a:latin typeface="Century Gothic" panose="020B0502020202020204" pitchFamily="34" charset="0"/>
            </a:endParaRPr>
          </a:p>
        </p:txBody>
      </p:sp>
      <p:sp>
        <p:nvSpPr>
          <p:cNvPr id="11" name="1 Título">
            <a:extLst>
              <a:ext uri="{FF2B5EF4-FFF2-40B4-BE49-F238E27FC236}">
                <a16:creationId xmlns="" xmlns:a16="http://schemas.microsoft.com/office/drawing/2014/main" id="{54B0DB59-CB39-4475-8B68-F1C060C20929}"/>
              </a:ext>
            </a:extLst>
          </p:cNvPr>
          <p:cNvSpPr>
            <a:spLocks noGrp="1"/>
          </p:cNvSpPr>
          <p:nvPr>
            <p:ph type="title"/>
          </p:nvPr>
        </p:nvSpPr>
        <p:spPr>
          <a:xfrm>
            <a:off x="92279" y="260649"/>
            <a:ext cx="7355160" cy="611806"/>
          </a:xfrm>
        </p:spPr>
        <p:txBody>
          <a:bodyPr/>
          <a:lstStyle/>
          <a:p>
            <a:r>
              <a:rPr lang="es-MX" sz="2000" b="1" dirty="0">
                <a:latin typeface="Century Gothic" panose="020B0502020202020204" pitchFamily="34" charset="0"/>
              </a:rPr>
              <a:t>El acero y aluminio en México</a:t>
            </a:r>
            <a:endParaRPr lang="es-MX" sz="2400" b="1" dirty="0">
              <a:latin typeface="Century Gothic" panose="020B0502020202020204" pitchFamily="34" charset="0"/>
              <a:cs typeface="Arial" pitchFamily="34" charset="0"/>
            </a:endParaRPr>
          </a:p>
        </p:txBody>
      </p:sp>
      <p:pic>
        <p:nvPicPr>
          <p:cNvPr id="6" name="5 Imagen"/>
          <p:cNvPicPr/>
          <p:nvPr/>
        </p:nvPicPr>
        <p:blipFill>
          <a:blip r:embed="rId2">
            <a:extLst>
              <a:ext uri="{28A0092B-C50C-407E-A947-70E740481C1C}">
                <a14:useLocalDpi xmlns:a14="http://schemas.microsoft.com/office/drawing/2010/main" val="0"/>
              </a:ext>
            </a:extLst>
          </a:blip>
          <a:srcRect/>
          <a:stretch>
            <a:fillRect/>
          </a:stretch>
        </p:blipFill>
        <p:spPr bwMode="auto">
          <a:xfrm>
            <a:off x="36328" y="1216406"/>
            <a:ext cx="4790281" cy="3355594"/>
          </a:xfrm>
          <a:prstGeom prst="rect">
            <a:avLst/>
          </a:prstGeom>
          <a:noFill/>
          <a:ln>
            <a:noFill/>
          </a:ln>
        </p:spPr>
      </p:pic>
      <p:pic>
        <p:nvPicPr>
          <p:cNvPr id="7" name="6 Imagen"/>
          <p:cNvPicPr/>
          <p:nvPr/>
        </p:nvPicPr>
        <p:blipFill rotWithShape="1">
          <a:blip r:embed="rId3" cstate="print">
            <a:extLst>
              <a:ext uri="{28A0092B-C50C-407E-A947-70E740481C1C}">
                <a14:useLocalDpi xmlns:a14="http://schemas.microsoft.com/office/drawing/2010/main" val="0"/>
              </a:ext>
            </a:extLst>
          </a:blip>
          <a:srcRect r="56873" b="5731"/>
          <a:stretch/>
        </p:blipFill>
        <p:spPr bwMode="auto">
          <a:xfrm>
            <a:off x="4822722" y="1106144"/>
            <a:ext cx="4248840" cy="395255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9866450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882614" y="3826606"/>
            <a:ext cx="7946695" cy="41532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dirty="0"/>
          </a:p>
        </p:txBody>
      </p:sp>
      <p:sp>
        <p:nvSpPr>
          <p:cNvPr id="7" name="1 Título"/>
          <p:cNvSpPr txBox="1">
            <a:spLocks/>
          </p:cNvSpPr>
          <p:nvPr/>
        </p:nvSpPr>
        <p:spPr bwMode="auto">
          <a:xfrm>
            <a:off x="232470" y="393421"/>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65638" y="1901820"/>
            <a:ext cx="7980649"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Informe y estrategia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resultado contable de inversión </a:t>
            </a:r>
            <a:r>
              <a:rPr lang="es-MX" sz="1600" dirty="0" smtClean="0">
                <a:solidFill>
                  <a:prstClr val="black"/>
                </a:solidFill>
                <a:latin typeface="Century Gothic" panose="020B0502020202020204" pitchFamily="34" charset="0"/>
              </a:rPr>
              <a:t>mayo 2018</a:t>
            </a: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Presentación y propuesta de </a:t>
            </a:r>
            <a:r>
              <a:rPr lang="es-MX" sz="1600" dirty="0" err="1" smtClean="0">
                <a:solidFill>
                  <a:prstClr val="black"/>
                </a:solidFill>
                <a:latin typeface="Century Gothic" panose="020B0502020202020204" pitchFamily="34" charset="0"/>
              </a:rPr>
              <a:t>CKD</a:t>
            </a:r>
            <a:r>
              <a:rPr lang="es-MX" sz="1600" dirty="0" smtClean="0">
                <a:solidFill>
                  <a:prstClr val="black"/>
                </a:solidFill>
                <a:latin typeface="Century Gothic" panose="020B0502020202020204" pitchFamily="34" charset="0"/>
              </a:rPr>
              <a:t> </a:t>
            </a:r>
            <a:r>
              <a:rPr lang="es-MX" sz="1600" dirty="0" err="1" smtClean="0">
                <a:solidFill>
                  <a:prstClr val="black"/>
                </a:solidFill>
                <a:latin typeface="Century Gothic" panose="020B0502020202020204" pitchFamily="34" charset="0"/>
              </a:rPr>
              <a:t>Inmobilia</a:t>
            </a: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entorno económico nacional e internacional</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a:t>
            </a:r>
            <a:r>
              <a:rPr lang="es-MX" sz="1600" dirty="0" smtClean="0">
                <a:solidFill>
                  <a:prstClr val="black"/>
                </a:solidFill>
                <a:latin typeface="Century Gothic" panose="020B0502020202020204" pitchFamily="34" charset="0"/>
              </a:rPr>
              <a:t>FINVIT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Propuesta de modificaciones al Marco de Gestión del Fanvit y a sus Anexos 1, 2, 3, 4, 5, 6, 7 y 8 y las Bases de Funcionamiento del Comité de Inversiones.</a:t>
            </a: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639398" y="6886296"/>
            <a:ext cx="552298" cy="365125"/>
          </a:xfrm>
        </p:spPr>
        <p:txBody>
          <a:bodyPr/>
          <a:lstStyle/>
          <a:p>
            <a:pPr algn="ctr"/>
            <a:fld id="{05E83AA4-A00D-4AA0-8FE8-B93C9F3EC141}" type="slidenum">
              <a:rPr lang="es-ES" altLang="es-MX" smtClean="0">
                <a:latin typeface="Century Gothic" panose="020B0502020202020204" pitchFamily="34" charset="0"/>
              </a:rPr>
              <a:pPr algn="ctr"/>
              <a:t>82</a:t>
            </a:fld>
            <a:endParaRPr lang="es-ES" altLang="es-MX" dirty="0">
              <a:latin typeface="Century Gothic" panose="020B0502020202020204" pitchFamily="34" charset="0"/>
            </a:endParaRPr>
          </a:p>
        </p:txBody>
      </p:sp>
      <p:sp>
        <p:nvSpPr>
          <p:cNvPr id="11" name="10 Rectángulo"/>
          <p:cNvSpPr/>
          <p:nvPr/>
        </p:nvSpPr>
        <p:spPr>
          <a:xfrm>
            <a:off x="232470" y="851862"/>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046</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Junio </a:t>
            </a:r>
            <a:r>
              <a:rPr lang="es-MX" sz="1400" b="1" dirty="0">
                <a:latin typeface="Century Gothic" panose="020B0502020202020204" pitchFamily="34" charset="0"/>
                <a:ea typeface="Myriad Pro"/>
                <a:cs typeface="Myriad Pro"/>
              </a:rPr>
              <a:t>2018</a:t>
            </a:r>
          </a:p>
        </p:txBody>
      </p:sp>
    </p:spTree>
    <p:extLst>
      <p:ext uri="{BB962C8B-B14F-4D97-AF65-F5344CB8AC3E}">
        <p14:creationId xmlns:p14="http://schemas.microsoft.com/office/powerpoint/2010/main" val="8180046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p:cNvSpPr>
            <a:spLocks noGrp="1"/>
          </p:cNvSpPr>
          <p:nvPr>
            <p:ph type="title"/>
          </p:nvPr>
        </p:nvSpPr>
        <p:spPr>
          <a:xfrm>
            <a:off x="457199" y="274638"/>
            <a:ext cx="6374921" cy="631825"/>
          </a:xfrm>
        </p:spPr>
        <p:txBody>
          <a:bodyPr/>
          <a:lstStyle/>
          <a:p>
            <a:r>
              <a:rPr lang="es-MX" sz="2000" b="1" dirty="0">
                <a:latin typeface="Century Gothic" panose="020B0502020202020204" pitchFamily="34" charset="0"/>
              </a:rPr>
              <a:t>Rendimiento FINVIT </a:t>
            </a:r>
            <a:r>
              <a:rPr lang="es-MX" sz="1400" b="1" dirty="0">
                <a:latin typeface="Century Gothic" panose="020B0502020202020204" pitchFamily="34" charset="0"/>
              </a:rPr>
              <a:t>al 31 de mayo de 2018</a:t>
            </a:r>
            <a:r>
              <a:rPr lang="es-MX" sz="2000" b="1" dirty="0">
                <a:latin typeface="Century Gothic" panose="020B0502020202020204" pitchFamily="34" charset="0"/>
              </a:rPr>
              <a:t>.</a:t>
            </a:r>
          </a:p>
        </p:txBody>
      </p:sp>
      <p:sp>
        <p:nvSpPr>
          <p:cNvPr id="13" name="2 Marcador de contenido"/>
          <p:cNvSpPr txBox="1">
            <a:spLocks/>
          </p:cNvSpPr>
          <p:nvPr/>
        </p:nvSpPr>
        <p:spPr>
          <a:xfrm>
            <a:off x="1088503" y="6524915"/>
            <a:ext cx="6894608"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a:t>
            </a:r>
            <a:r>
              <a:rPr lang="es-MX" sz="900" dirty="0" smtClean="0">
                <a:latin typeface="Century Gothic" panose="020B0502020202020204" pitchFamily="34" charset="0"/>
              </a:rPr>
              <a:t>de</a:t>
            </a:r>
            <a:r>
              <a:rPr lang="es-MX" sz="900" dirty="0">
                <a:solidFill>
                  <a:prstClr val="black"/>
                </a:solidFill>
                <a:latin typeface="Century Gothic" panose="020B0502020202020204" pitchFamily="34" charset="0"/>
              </a:rPr>
              <a:t> </a:t>
            </a:r>
            <a:r>
              <a:rPr lang="es-MX" sz="900" dirty="0" smtClean="0">
                <a:solidFill>
                  <a:prstClr val="black"/>
                </a:solidFill>
                <a:latin typeface="Century Gothic" panose="020B0502020202020204" pitchFamily="34" charset="0"/>
              </a:rPr>
              <a:t>Coordinación </a:t>
            </a:r>
            <a:r>
              <a:rPr lang="es-MX" sz="900" dirty="0">
                <a:solidFill>
                  <a:prstClr val="black"/>
                </a:solidFill>
                <a:latin typeface="Century Gothic" panose="020B0502020202020204" pitchFamily="34" charset="0"/>
              </a:rPr>
              <a:t>de Inversiones </a:t>
            </a:r>
            <a:r>
              <a:rPr lang="es-MX" sz="900" dirty="0" smtClean="0">
                <a:latin typeface="Century Gothic" panose="020B0502020202020204" pitchFamily="34" charset="0"/>
              </a:rPr>
              <a:t>del </a:t>
            </a:r>
            <a:r>
              <a:rPr lang="es-MX" sz="900" dirty="0">
                <a:latin typeface="Century Gothic" panose="020B0502020202020204" pitchFamily="34" charset="0"/>
              </a:rPr>
              <a:t>Infonavit con datos al 31 de mayo de 2018</a:t>
            </a:r>
          </a:p>
        </p:txBody>
      </p:sp>
      <p:sp>
        <p:nvSpPr>
          <p:cNvPr id="2" name="1 Marcador de número de diapositiva"/>
          <p:cNvSpPr>
            <a:spLocks noGrp="1"/>
          </p:cNvSpPr>
          <p:nvPr>
            <p:ph type="sldNum" sz="quarter" idx="12"/>
          </p:nvPr>
        </p:nvSpPr>
        <p:spPr>
          <a:xfrm>
            <a:off x="8514279" y="6449260"/>
            <a:ext cx="405442" cy="365125"/>
          </a:xfrm>
        </p:spPr>
        <p:txBody>
          <a:bodyPr/>
          <a:lstStyle/>
          <a:p>
            <a:fld id="{05E83AA4-A00D-4AA0-8FE8-B93C9F3EC141}" type="slidenum">
              <a:rPr lang="es-ES" altLang="es-MX" smtClean="0">
                <a:latin typeface="Century Gothic" panose="020B0502020202020204" pitchFamily="34" charset="0"/>
              </a:rPr>
              <a:pPr/>
              <a:t>83</a:t>
            </a:fld>
            <a:endParaRPr lang="es-ES" altLang="es-MX" dirty="0">
              <a:latin typeface="Century Gothic" panose="020B0502020202020204" pitchFamily="34" charset="0"/>
            </a:endParaRPr>
          </a:p>
        </p:txBody>
      </p:sp>
      <p:sp>
        <p:nvSpPr>
          <p:cNvPr id="6" name="CuadroTexto 5"/>
          <p:cNvSpPr txBox="1"/>
          <p:nvPr/>
        </p:nvSpPr>
        <p:spPr>
          <a:xfrm>
            <a:off x="0" y="1488085"/>
            <a:ext cx="9144000" cy="1384995"/>
          </a:xfrm>
          <a:prstGeom prst="rect">
            <a:avLst/>
          </a:prstGeom>
          <a:noFill/>
        </p:spPr>
        <p:txBody>
          <a:bodyPr wrap="square" rtlCol="0">
            <a:spAutoFit/>
          </a:bodyPr>
          <a:lstStyle/>
          <a:p>
            <a:pPr marL="742950" lvl="1" indent="-285750" algn="just">
              <a:spcAft>
                <a:spcPts val="0"/>
              </a:spcAft>
              <a:buClr>
                <a:srgbClr val="C00000"/>
              </a:buClr>
              <a:buFont typeface="Arial" panose="020B0604020202020204" pitchFamily="34" charset="0"/>
              <a:buChar char="•"/>
            </a:pPr>
            <a:r>
              <a:rPr lang="es-MX" sz="1400" dirty="0">
                <a:latin typeface="Century Gothic" panose="020B0502020202020204" pitchFamily="34" charset="0"/>
                <a:ea typeface="Calibri"/>
                <a:cs typeface="Times New Roman"/>
              </a:rPr>
              <a:t>Durante el año el fondo presenta un rendimiento de 7.82%, superando en 0.31% al rendimiento dado por los Cetes 28.</a:t>
            </a:r>
          </a:p>
          <a:p>
            <a:pPr marL="742950" lvl="1" indent="-285750" algn="just">
              <a:spcAft>
                <a:spcPts val="0"/>
              </a:spcAft>
              <a:buClr>
                <a:srgbClr val="C00000"/>
              </a:buClr>
              <a:buFont typeface="Arial" panose="020B0604020202020204" pitchFamily="34" charset="0"/>
              <a:buChar char="•"/>
            </a:pPr>
            <a:endParaRPr lang="x-none" sz="1400" dirty="0">
              <a:latin typeface="Century Gothic" panose="020B0502020202020204" pitchFamily="34" charset="0"/>
              <a:ea typeface="Calibri"/>
              <a:cs typeface="Times New Roman"/>
            </a:endParaRPr>
          </a:p>
          <a:p>
            <a:pPr marL="742950" lvl="1" indent="-285750" algn="just">
              <a:spcAft>
                <a:spcPts val="0"/>
              </a:spcAft>
              <a:buClr>
                <a:srgbClr val="C00000"/>
              </a:buClr>
              <a:buFont typeface="Arial" panose="020B0604020202020204" pitchFamily="34" charset="0"/>
              <a:buChar char="•"/>
            </a:pPr>
            <a:r>
              <a:rPr lang="x-none" sz="1400" dirty="0">
                <a:latin typeface="Century Gothic" panose="020B0502020202020204" pitchFamily="34" charset="0"/>
                <a:ea typeface="Calibri"/>
                <a:cs typeface="Times New Roman"/>
              </a:rPr>
              <a:t>El fondo presentó un crecimiento en activos manejados de 3.09%, equivalente a $2.6 </a:t>
            </a:r>
            <a:r>
              <a:rPr lang="x-none" sz="1400" dirty="0" err="1">
                <a:latin typeface="Century Gothic" panose="020B0502020202020204" pitchFamily="34" charset="0"/>
                <a:ea typeface="Calibri"/>
                <a:cs typeface="Times New Roman"/>
              </a:rPr>
              <a:t>mdp</a:t>
            </a:r>
            <a:r>
              <a:rPr lang="x-none" sz="1400" dirty="0">
                <a:latin typeface="Century Gothic" panose="020B0502020202020204" pitchFamily="34" charset="0"/>
                <a:ea typeface="Calibri"/>
                <a:cs typeface="Times New Roman"/>
              </a:rPr>
              <a:t>.</a:t>
            </a:r>
            <a:endParaRPr lang="es-MX" sz="1400" dirty="0">
              <a:latin typeface="Century Gothic" panose="020B0502020202020204" pitchFamily="34" charset="0"/>
              <a:ea typeface="Calibri"/>
              <a:cs typeface="Times New Roman"/>
            </a:endParaRPr>
          </a:p>
          <a:p>
            <a:pPr marL="742950" lvl="1" indent="-285750" algn="just">
              <a:spcAft>
                <a:spcPts val="0"/>
              </a:spcAft>
              <a:buClr>
                <a:srgbClr val="C00000"/>
              </a:buClr>
              <a:buFont typeface="Arial" panose="020B0604020202020204" pitchFamily="34" charset="0"/>
              <a:buChar char="•"/>
            </a:pPr>
            <a:endParaRPr lang="x-none" sz="1400" dirty="0">
              <a:latin typeface="Century Gothic" panose="020B0502020202020204" pitchFamily="34" charset="0"/>
              <a:ea typeface="Calibri"/>
              <a:cs typeface="Times New Roman"/>
            </a:endParaRPr>
          </a:p>
          <a:p>
            <a:pPr marL="742950" lvl="1" indent="-285750" algn="just">
              <a:spcAft>
                <a:spcPts val="0"/>
              </a:spcAft>
              <a:buClr>
                <a:srgbClr val="C00000"/>
              </a:buClr>
              <a:buFont typeface="Arial" panose="020B0604020202020204" pitchFamily="34" charset="0"/>
              <a:buChar char="•"/>
            </a:pPr>
            <a:endParaRPr lang="es-MX" sz="1400" dirty="0">
              <a:latin typeface="Century Gothic" panose="020B0502020202020204" pitchFamily="34" charset="0"/>
              <a:ea typeface="Calibri"/>
              <a:cs typeface="Times New Roman"/>
            </a:endParaRPr>
          </a:p>
        </p:txBody>
      </p:sp>
      <p:pic>
        <p:nvPicPr>
          <p:cNvPr id="4" name="Imagen 3">
            <a:extLst>
              <a:ext uri="{FF2B5EF4-FFF2-40B4-BE49-F238E27FC236}">
                <a16:creationId xmlns="" xmlns:a16="http://schemas.microsoft.com/office/drawing/2014/main" id="{591E82AA-6353-4056-8B7E-07F7A54C558F}"/>
              </a:ext>
            </a:extLst>
          </p:cNvPr>
          <p:cNvPicPr>
            <a:picLocks noChangeAspect="1"/>
          </p:cNvPicPr>
          <p:nvPr/>
        </p:nvPicPr>
        <p:blipFill rotWithShape="1">
          <a:blip r:embed="rId2"/>
          <a:srcRect t="1" b="849"/>
          <a:stretch/>
        </p:blipFill>
        <p:spPr>
          <a:xfrm>
            <a:off x="204787" y="2514033"/>
            <a:ext cx="8734425" cy="2427135"/>
          </a:xfrm>
          <a:prstGeom prst="rect">
            <a:avLst/>
          </a:prstGeom>
        </p:spPr>
      </p:pic>
      <p:pic>
        <p:nvPicPr>
          <p:cNvPr id="5" name="Imagen 4">
            <a:extLst>
              <a:ext uri="{FF2B5EF4-FFF2-40B4-BE49-F238E27FC236}">
                <a16:creationId xmlns="" xmlns:a16="http://schemas.microsoft.com/office/drawing/2014/main" id="{D2E7AFDF-A4E7-40B0-9404-00D2252C9037}"/>
              </a:ext>
            </a:extLst>
          </p:cNvPr>
          <p:cNvPicPr>
            <a:picLocks noChangeAspect="1"/>
          </p:cNvPicPr>
          <p:nvPr/>
        </p:nvPicPr>
        <p:blipFill>
          <a:blip r:embed="rId3"/>
          <a:stretch>
            <a:fillRect/>
          </a:stretch>
        </p:blipFill>
        <p:spPr>
          <a:xfrm>
            <a:off x="621032" y="5157192"/>
            <a:ext cx="7829550" cy="952500"/>
          </a:xfrm>
          <a:prstGeom prst="rect">
            <a:avLst/>
          </a:prstGeom>
        </p:spPr>
      </p:pic>
    </p:spTree>
    <p:extLst>
      <p:ext uri="{BB962C8B-B14F-4D97-AF65-F5344CB8AC3E}">
        <p14:creationId xmlns:p14="http://schemas.microsoft.com/office/powerpoint/2010/main" val="9277209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44000" y="126278"/>
            <a:ext cx="7764965" cy="79965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El FINVIT cuenta con ~$ 88.7 mdp, 71% aportados de forma directa y un rendimiento del 7.82%.</a:t>
            </a:r>
          </a:p>
        </p:txBody>
      </p:sp>
      <p:sp>
        <p:nvSpPr>
          <p:cNvPr id="7" name="TextColumnContent"/>
          <p:cNvSpPr>
            <a:spLocks noChangeArrowheads="1"/>
          </p:cNvSpPr>
          <p:nvPr/>
        </p:nvSpPr>
        <p:spPr bwMode="gray">
          <a:xfrm>
            <a:off x="201245" y="996618"/>
            <a:ext cx="7422713" cy="442441"/>
          </a:xfrm>
          <a:prstGeom prst="rect">
            <a:avLst/>
          </a:prstGeom>
          <a:noFill/>
          <a:ln w="9525" algn="ctr">
            <a:noFill/>
            <a:miter lim="800000"/>
            <a:headEnd type="none" w="lg" len="lg"/>
            <a:tailEnd type="none" w="lg" len="lg"/>
          </a:ln>
          <a:effectLst/>
        </p:spPr>
        <p:txBody>
          <a:bodyPr lIns="0" tIns="0" rIns="0" bIns="0" anchor="t" anchorCtr="0"/>
          <a:lstStyle/>
          <a:p>
            <a:pPr marL="180975" lvl="1" indent="-174625" algn="just" defTabSz="913881">
              <a:buClr>
                <a:srgbClr val="BB2D2C"/>
              </a:buClr>
              <a:buFontTx/>
              <a:buChar char="•"/>
            </a:pPr>
            <a:r>
              <a:rPr lang="es-MX" sz="1200" dirty="0">
                <a:solidFill>
                  <a:prstClr val="black"/>
                </a:solidFill>
                <a:latin typeface="Century Gothic" panose="020B0502020202020204" pitchFamily="34" charset="0"/>
              </a:rPr>
              <a:t>Desde su lanzamiento el 4 de marzo de 2015 al 31 de mayo de 2018, el FINVIT presenta los siguientes resultados:</a:t>
            </a:r>
          </a:p>
        </p:txBody>
      </p:sp>
      <p:graphicFrame>
        <p:nvGraphicFramePr>
          <p:cNvPr id="5" name="4 Tabla"/>
          <p:cNvGraphicFramePr>
            <a:graphicFrameLocks noGrp="1"/>
          </p:cNvGraphicFramePr>
          <p:nvPr>
            <p:extLst>
              <p:ext uri="{D42A27DB-BD31-4B8C-83A1-F6EECF244321}">
                <p14:modId xmlns:p14="http://schemas.microsoft.com/office/powerpoint/2010/main" val="489665306"/>
              </p:ext>
            </p:extLst>
          </p:nvPr>
        </p:nvGraphicFramePr>
        <p:xfrm>
          <a:off x="201244" y="1414236"/>
          <a:ext cx="3757297" cy="2663134"/>
        </p:xfrm>
        <a:graphic>
          <a:graphicData uri="http://schemas.openxmlformats.org/drawingml/2006/table">
            <a:tbl>
              <a:tblPr/>
              <a:tblGrid>
                <a:gridCol w="2363826">
                  <a:extLst>
                    <a:ext uri="{9D8B030D-6E8A-4147-A177-3AD203B41FA5}">
                      <a16:colId xmlns="" xmlns:a16="http://schemas.microsoft.com/office/drawing/2014/main" val="20000"/>
                    </a:ext>
                  </a:extLst>
                </a:gridCol>
                <a:gridCol w="1393471">
                  <a:extLst>
                    <a:ext uri="{9D8B030D-6E8A-4147-A177-3AD203B41FA5}">
                      <a16:colId xmlns="" xmlns:a16="http://schemas.microsoft.com/office/drawing/2014/main" val="20001"/>
                    </a:ext>
                  </a:extLst>
                </a:gridCol>
              </a:tblGrid>
              <a:tr h="149869">
                <a:tc gridSpan="2">
                  <a:txBody>
                    <a:bodyPr/>
                    <a:lstStyle/>
                    <a:p>
                      <a:pPr algn="ctr" rtl="0" fontAlgn="b"/>
                      <a:r>
                        <a:rPr lang="es-MX" sz="1200" b="1" i="0" u="none" strike="noStrike" dirty="0">
                          <a:solidFill>
                            <a:srgbClr val="FFFFFF"/>
                          </a:solidFill>
                          <a:effectLst/>
                          <a:latin typeface="Century Gothic" panose="020B0502020202020204" pitchFamily="34" charset="0"/>
                        </a:rPr>
                        <a:t>Principales Analíticos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hMerge="1">
                  <a:txBody>
                    <a:bodyPr/>
                    <a:lstStyle/>
                    <a:p>
                      <a:endParaRPr lang="es-MX"/>
                    </a:p>
                  </a:txBody>
                  <a:tcPr/>
                </a:tc>
                <a:extLst>
                  <a:ext uri="{0D108BD9-81ED-4DB2-BD59-A6C34878D82A}">
                    <a16:rowId xmlns="" xmlns:a16="http://schemas.microsoft.com/office/drawing/2014/main" val="10000"/>
                  </a:ext>
                </a:extLst>
              </a:tr>
              <a:tr h="262712">
                <a:tc>
                  <a:txBody>
                    <a:bodyPr/>
                    <a:lstStyle/>
                    <a:p>
                      <a:pPr algn="ctr" fontAlgn="ctr"/>
                      <a:r>
                        <a:rPr lang="es-MX" sz="1200" b="0" i="0" u="none" strike="noStrike" dirty="0">
                          <a:solidFill>
                            <a:srgbClr val="000000"/>
                          </a:solidFill>
                          <a:effectLst/>
                          <a:latin typeface="Century Gothic" panose="020B0502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200" b="0" i="0" u="none" strike="noStrike" dirty="0">
                          <a:solidFill>
                            <a:srgbClr val="000000"/>
                          </a:solidFill>
                          <a:effectLst/>
                          <a:latin typeface="Century Gothic" panose="020B0502020202020204" pitchFamily="34" charset="0"/>
                        </a:rPr>
                        <a:t>Al 31 de</a:t>
                      </a:r>
                      <a:r>
                        <a:rPr lang="es-MX" sz="1200" b="0" i="0" u="none" strike="noStrike" baseline="0" dirty="0">
                          <a:solidFill>
                            <a:srgbClr val="000000"/>
                          </a:solidFill>
                          <a:effectLst/>
                          <a:latin typeface="Century Gothic" panose="020B0502020202020204" pitchFamily="34" charset="0"/>
                        </a:rPr>
                        <a:t> mayo</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 xmlns:a16="http://schemas.microsoft.com/office/drawing/2014/main" val="10001"/>
                  </a:ext>
                </a:extLst>
              </a:tr>
              <a:tr h="605288">
                <a:tc>
                  <a:txBody>
                    <a:bodyPr/>
                    <a:lstStyle/>
                    <a:p>
                      <a:pPr algn="ctr" rtl="0" fontAlgn="ctr"/>
                      <a:r>
                        <a:rPr lang="es-MX" sz="1200" b="0" i="0" u="none" strike="noStrike" dirty="0">
                          <a:solidFill>
                            <a:srgbClr val="000000"/>
                          </a:solidFill>
                          <a:effectLst/>
                          <a:latin typeface="Century Gothic" panose="020B0502020202020204" pitchFamily="34" charset="0"/>
                        </a:rPr>
                        <a:t>Tasa de Rendimiento Anualizada </a:t>
                      </a:r>
                    </a:p>
                    <a:p>
                      <a:pPr algn="ctr" rtl="0" fontAlgn="ctr"/>
                      <a:r>
                        <a:rPr lang="es-MX" sz="1200" b="0" i="0" u="none" strike="noStrike" dirty="0">
                          <a:solidFill>
                            <a:srgbClr val="000000"/>
                          </a:solidFill>
                          <a:effectLst/>
                          <a:latin typeface="Century Gothic" panose="020B0502020202020204" pitchFamily="34" charset="0"/>
                        </a:rPr>
                        <a:t>(Valuación al corte)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7.82%</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2"/>
                  </a:ext>
                </a:extLst>
              </a:tr>
              <a:tr h="581331">
                <a:tc>
                  <a:txBody>
                    <a:bodyPr/>
                    <a:lstStyle/>
                    <a:p>
                      <a:pPr algn="ctr" rtl="0" fontAlgn="ctr"/>
                      <a:r>
                        <a:rPr lang="es-MX" sz="1200" b="0" i="0" u="none" strike="noStrike" dirty="0">
                          <a:solidFill>
                            <a:srgbClr val="000000"/>
                          </a:solidFill>
                          <a:effectLst/>
                          <a:latin typeface="Century Gothic" panose="020B0502020202020204" pitchFamily="34" charset="0"/>
                        </a:rPr>
                        <a:t>Tasa de rendimiento</a:t>
                      </a:r>
                    </a:p>
                    <a:p>
                      <a:pPr algn="ctr" rtl="0" fontAlgn="ctr"/>
                      <a:r>
                        <a:rPr lang="es-MX" sz="1200" b="0" i="0" u="none" strike="noStrike" dirty="0">
                          <a:solidFill>
                            <a:srgbClr val="000000"/>
                          </a:solidFill>
                          <a:effectLst/>
                          <a:latin typeface="Century Gothic" panose="020B0502020202020204" pitchFamily="34" charset="0"/>
                        </a:rPr>
                        <a:t> (a vencimiento) YTM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7.92%</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10003"/>
                  </a:ext>
                </a:extLst>
              </a:tr>
              <a:tr h="288246">
                <a:tc>
                  <a:txBody>
                    <a:bodyPr/>
                    <a:lstStyle/>
                    <a:p>
                      <a:pPr algn="ctr" rtl="0" fontAlgn="ctr"/>
                      <a:r>
                        <a:rPr lang="es-MX" sz="1200" b="0" i="0" u="none" strike="noStrike" dirty="0">
                          <a:solidFill>
                            <a:srgbClr val="000000"/>
                          </a:solidFill>
                          <a:effectLst/>
                          <a:latin typeface="Century Gothic" panose="020B0502020202020204" pitchFamily="34" charset="0"/>
                        </a:rPr>
                        <a:t>Duración (años)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0.23</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4"/>
                  </a:ext>
                </a:extLst>
              </a:tr>
              <a:tr h="259976">
                <a:tc>
                  <a:txBody>
                    <a:bodyPr/>
                    <a:lstStyle/>
                    <a:p>
                      <a:pPr algn="ctr" rtl="0" fontAlgn="ctr"/>
                      <a:r>
                        <a:rPr lang="es-MX" sz="1200" b="0" i="0" u="none" strike="noStrike" dirty="0">
                          <a:solidFill>
                            <a:srgbClr val="000000"/>
                          </a:solidFill>
                          <a:effectLst/>
                          <a:latin typeface="Century Gothic" panose="020B0502020202020204" pitchFamily="34" charset="0"/>
                        </a:rPr>
                        <a:t>VaR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-0.0298</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10005"/>
                  </a:ext>
                </a:extLst>
              </a:tr>
              <a:tr h="236588">
                <a:tc>
                  <a:txBody>
                    <a:bodyPr/>
                    <a:lstStyle/>
                    <a:p>
                      <a:pPr algn="ctr" rtl="0" fontAlgn="ctr"/>
                      <a:r>
                        <a:rPr lang="es-MX" sz="1200" b="0" i="0" u="none" strike="noStrike" dirty="0">
                          <a:solidFill>
                            <a:srgbClr val="000000"/>
                          </a:solidFill>
                          <a:effectLst/>
                          <a:latin typeface="Century Gothic" panose="020B0502020202020204" pitchFamily="34" charset="0"/>
                        </a:rPr>
                        <a:t>Activos Netos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88,743,663</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6"/>
                  </a:ext>
                </a:extLst>
              </a:tr>
              <a:tr h="236588">
                <a:tc>
                  <a:txBody>
                    <a:bodyPr/>
                    <a:lstStyle/>
                    <a:p>
                      <a:pPr algn="ctr" rtl="0" fontAlgn="ctr"/>
                      <a:r>
                        <a:rPr lang="es-MX" sz="1200" b="0" i="0" u="none" strike="noStrike" dirty="0">
                          <a:solidFill>
                            <a:srgbClr val="000000"/>
                          </a:solidFill>
                          <a:effectLst/>
                          <a:latin typeface="Century Gothic" panose="020B0502020202020204" pitchFamily="34" charset="0"/>
                        </a:rPr>
                        <a:t>Precio de la acción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1.1967</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10007"/>
                  </a:ext>
                </a:extLst>
              </a:tr>
            </a:tbl>
          </a:graphicData>
        </a:graphic>
      </p:graphicFrame>
      <p:graphicFrame>
        <p:nvGraphicFramePr>
          <p:cNvPr id="6" name="5 Tabla"/>
          <p:cNvGraphicFramePr>
            <a:graphicFrameLocks noGrp="1"/>
          </p:cNvGraphicFramePr>
          <p:nvPr>
            <p:extLst>
              <p:ext uri="{D42A27DB-BD31-4B8C-83A1-F6EECF244321}">
                <p14:modId xmlns:p14="http://schemas.microsoft.com/office/powerpoint/2010/main" val="3636800596"/>
              </p:ext>
            </p:extLst>
          </p:nvPr>
        </p:nvGraphicFramePr>
        <p:xfrm>
          <a:off x="201245" y="4344953"/>
          <a:ext cx="3757297" cy="2130208"/>
        </p:xfrm>
        <a:graphic>
          <a:graphicData uri="http://schemas.openxmlformats.org/drawingml/2006/table">
            <a:tbl>
              <a:tblPr/>
              <a:tblGrid>
                <a:gridCol w="2363725">
                  <a:extLst>
                    <a:ext uri="{9D8B030D-6E8A-4147-A177-3AD203B41FA5}">
                      <a16:colId xmlns="" xmlns:a16="http://schemas.microsoft.com/office/drawing/2014/main" val="20000"/>
                    </a:ext>
                  </a:extLst>
                </a:gridCol>
                <a:gridCol w="1393572">
                  <a:extLst>
                    <a:ext uri="{9D8B030D-6E8A-4147-A177-3AD203B41FA5}">
                      <a16:colId xmlns="" xmlns:a16="http://schemas.microsoft.com/office/drawing/2014/main" val="20001"/>
                    </a:ext>
                  </a:extLst>
                </a:gridCol>
              </a:tblGrid>
              <a:tr h="412456">
                <a:tc>
                  <a:txBody>
                    <a:bodyPr/>
                    <a:lstStyle/>
                    <a:p>
                      <a:pPr algn="ctr" rtl="0" fontAlgn="ctr"/>
                      <a:r>
                        <a:rPr lang="es-MX" sz="1200" b="1" i="0" u="none" strike="noStrike" dirty="0">
                          <a:solidFill>
                            <a:srgbClr val="FFFFFF"/>
                          </a:solidFill>
                          <a:effectLst/>
                          <a:latin typeface="Century Gothic" panose="020B0502020202020204" pitchFamily="34" charset="0"/>
                        </a:rPr>
                        <a:t>Indicadores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CD0000"/>
                    </a:solidFill>
                  </a:tcPr>
                </a:tc>
                <a:tc>
                  <a:txBody>
                    <a:bodyPr/>
                    <a:lstStyle/>
                    <a:p>
                      <a:pPr algn="ctr" rtl="0" fontAlgn="ctr"/>
                      <a:r>
                        <a:rPr lang="es-MX" sz="1200" b="1" i="0" u="none" strike="noStrike" dirty="0">
                          <a:solidFill>
                            <a:srgbClr val="FFFFFF"/>
                          </a:solidFill>
                          <a:effectLst/>
                          <a:latin typeface="Century Gothic" panose="020B0502020202020204" pitchFamily="34" charset="0"/>
                        </a:rPr>
                        <a:t>al 31 de</a:t>
                      </a:r>
                      <a:r>
                        <a:rPr lang="es-MX" sz="1200" b="1" i="0" u="none" strike="noStrike" baseline="0" dirty="0">
                          <a:solidFill>
                            <a:srgbClr val="FFFFFF"/>
                          </a:solidFill>
                          <a:effectLst/>
                          <a:latin typeface="Century Gothic" panose="020B0502020202020204" pitchFamily="34" charset="0"/>
                        </a:rPr>
                        <a:t> </a:t>
                      </a:r>
                      <a:r>
                        <a:rPr lang="es-MX" sz="1200" b="1" i="0" u="none" strike="noStrike" baseline="0" dirty="0" smtClean="0">
                          <a:solidFill>
                            <a:srgbClr val="FFFFFF"/>
                          </a:solidFill>
                          <a:effectLst/>
                          <a:latin typeface="Century Gothic" panose="020B0502020202020204" pitchFamily="34" charset="0"/>
                        </a:rPr>
                        <a:t>mayo</a:t>
                      </a:r>
                      <a:endParaRPr lang="es-MX" sz="1200" b="1" i="0" u="none" strike="noStrike" dirty="0">
                        <a:solidFill>
                          <a:srgbClr val="FFFFFF"/>
                        </a:solidFill>
                        <a:effectLst/>
                        <a:latin typeface="Century Gothic" panose="020B0502020202020204" pitchFamily="34" charset="0"/>
                      </a:endParaRP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CD0000"/>
                    </a:solidFill>
                  </a:tcPr>
                </a:tc>
                <a:extLst>
                  <a:ext uri="{0D108BD9-81ED-4DB2-BD59-A6C34878D82A}">
                    <a16:rowId xmlns="" xmlns:a16="http://schemas.microsoft.com/office/drawing/2014/main" val="10000"/>
                  </a:ext>
                </a:extLst>
              </a:tr>
              <a:tr h="511657">
                <a:tc>
                  <a:txBody>
                    <a:bodyPr/>
                    <a:lstStyle/>
                    <a:p>
                      <a:pPr algn="ctr" rtl="0" fontAlgn="ctr"/>
                      <a:r>
                        <a:rPr lang="es-MX" sz="1200" b="0" i="0" u="none" strike="noStrike" dirty="0">
                          <a:solidFill>
                            <a:srgbClr val="000000"/>
                          </a:solidFill>
                          <a:effectLst/>
                          <a:latin typeface="Century Gothic" panose="020B0502020202020204" pitchFamily="34" charset="0"/>
                        </a:rPr>
                        <a:t>Aportaciones vía nómina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fontAlgn="b"/>
                      <a:r>
                        <a:rPr lang="es-MX" sz="1200" b="0" i="0" u="none" strike="noStrike" dirty="0">
                          <a:solidFill>
                            <a:srgbClr val="000000"/>
                          </a:solidFill>
                          <a:effectLst/>
                          <a:latin typeface="Century Gothic" panose="020B0502020202020204" pitchFamily="34" charset="0"/>
                        </a:rPr>
                        <a:t> $  </a:t>
                      </a:r>
                      <a:r>
                        <a:rPr lang="es-MX" sz="1200" b="0" i="0" u="none" strike="noStrike" dirty="0" smtClean="0">
                          <a:solidFill>
                            <a:srgbClr val="000000"/>
                          </a:solidFill>
                          <a:effectLst/>
                          <a:latin typeface="Century Gothic" panose="020B0502020202020204" pitchFamily="34" charset="0"/>
                        </a:rPr>
                        <a:t>43,061,583.41</a:t>
                      </a:r>
                      <a:endParaRPr lang="es-MX" sz="1200" b="0" i="0" u="none" strike="noStrike" dirty="0">
                        <a:solidFill>
                          <a:srgbClr val="000000"/>
                        </a:solidFill>
                        <a:effectLst/>
                        <a:latin typeface="Century Gothic" panose="020B0502020202020204" pitchFamily="34" charset="0"/>
                      </a:endParaRP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663182">
                <a:tc>
                  <a:txBody>
                    <a:bodyPr/>
                    <a:lstStyle/>
                    <a:p>
                      <a:pPr algn="ctr" rtl="0" fontAlgn="ctr"/>
                      <a:r>
                        <a:rPr lang="es-MX" sz="1200" b="0" i="0" u="none" strike="noStrike" dirty="0">
                          <a:solidFill>
                            <a:srgbClr val="000000"/>
                          </a:solidFill>
                          <a:effectLst/>
                          <a:latin typeface="Century Gothic" panose="020B0502020202020204" pitchFamily="34" charset="0"/>
                        </a:rPr>
                        <a:t>Aportaciones vía nómina  </a:t>
                      </a:r>
                    </a:p>
                    <a:p>
                      <a:pPr algn="ctr" rtl="0" fontAlgn="ctr"/>
                      <a:r>
                        <a:rPr lang="es-MX" sz="1200" b="0" i="0" u="none" strike="noStrike" dirty="0">
                          <a:solidFill>
                            <a:srgbClr val="000000"/>
                          </a:solidFill>
                          <a:effectLst/>
                          <a:latin typeface="Century Gothic" panose="020B0502020202020204" pitchFamily="34" charset="0"/>
                        </a:rPr>
                        <a:t>(descuento catorcenal)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marL="0" algn="ctr" defTabSz="457200" rtl="0" eaLnBrk="1" fontAlgn="b" latinLnBrk="0" hangingPunct="1"/>
                      <a:r>
                        <a:rPr lang="es-MX" sz="1200" b="0" i="0" u="none" strike="noStrike" kern="1200" dirty="0">
                          <a:solidFill>
                            <a:srgbClr val="000000"/>
                          </a:solidFill>
                          <a:effectLst/>
                          <a:latin typeface="Century Gothic" panose="020B0502020202020204" pitchFamily="34" charset="0"/>
                          <a:ea typeface="+mn-ea"/>
                          <a:cs typeface="+mn-cs"/>
                        </a:rPr>
                        <a:t>$ </a:t>
                      </a:r>
                      <a:r>
                        <a:rPr lang="es-MX" sz="1200" b="0" i="0" u="none" strike="noStrike" kern="1200" dirty="0" smtClean="0">
                          <a:solidFill>
                            <a:srgbClr val="000000"/>
                          </a:solidFill>
                          <a:effectLst/>
                          <a:latin typeface="Century Gothic" panose="020B0502020202020204" pitchFamily="34" charset="0"/>
                          <a:ea typeface="+mn-ea"/>
                          <a:cs typeface="+mn-cs"/>
                        </a:rPr>
                        <a:t>873,100.62</a:t>
                      </a:r>
                      <a:endParaRPr lang="es-MX" sz="1200" b="0" i="0" u="none" strike="noStrike" kern="1200" dirty="0">
                        <a:solidFill>
                          <a:srgbClr val="000000"/>
                        </a:solidFill>
                        <a:effectLst/>
                        <a:latin typeface="Century Gothic" panose="020B0502020202020204" pitchFamily="34" charset="0"/>
                        <a:ea typeface="+mn-ea"/>
                        <a:cs typeface="+mn-cs"/>
                      </a:endParaRP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 xmlns:a16="http://schemas.microsoft.com/office/drawing/2014/main" val="10002"/>
                  </a:ext>
                </a:extLst>
              </a:tr>
              <a:tr h="542913">
                <a:tc>
                  <a:txBody>
                    <a:bodyPr/>
                    <a:lstStyle/>
                    <a:p>
                      <a:pPr algn="ctr" rtl="0" fontAlgn="ctr"/>
                      <a:r>
                        <a:rPr lang="es-MX" sz="1200" b="0" i="0" u="none" strike="noStrike" dirty="0">
                          <a:solidFill>
                            <a:srgbClr val="000000"/>
                          </a:solidFill>
                          <a:effectLst/>
                          <a:latin typeface="Century Gothic" panose="020B0502020202020204" pitchFamily="34" charset="0"/>
                        </a:rPr>
                        <a:t>Solicitudes de descuento </a:t>
                      </a:r>
                    </a:p>
                    <a:p>
                      <a:pPr algn="ctr" rtl="0" fontAlgn="ctr"/>
                      <a:r>
                        <a:rPr lang="es-MX" sz="1200" b="0" i="0" u="none" strike="noStrike" dirty="0">
                          <a:solidFill>
                            <a:srgbClr val="000000"/>
                          </a:solidFill>
                          <a:effectLst/>
                          <a:latin typeface="Century Gothic" panose="020B0502020202020204" pitchFamily="34" charset="0"/>
                        </a:rPr>
                        <a:t>vía nómina</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dirty="0" smtClean="0">
                          <a:solidFill>
                            <a:srgbClr val="000000"/>
                          </a:solidFill>
                          <a:effectLst/>
                          <a:latin typeface="Century Gothic" panose="020B0502020202020204" pitchFamily="34" charset="0"/>
                        </a:rPr>
                        <a:t>1,069</a:t>
                      </a:r>
                      <a:endParaRPr lang="es-MX" sz="1200" b="0" i="0" u="none" strike="noStrike" dirty="0">
                        <a:solidFill>
                          <a:srgbClr val="000000"/>
                        </a:solidFill>
                        <a:effectLst/>
                        <a:latin typeface="Century Gothic" panose="020B0502020202020204" pitchFamily="34" charset="0"/>
                      </a:endParaRP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bl>
          </a:graphicData>
        </a:graphic>
      </p:graphicFrame>
      <p:graphicFrame>
        <p:nvGraphicFramePr>
          <p:cNvPr id="9" name="1 Gráfico"/>
          <p:cNvGraphicFramePr>
            <a:graphicFrameLocks/>
          </p:cNvGraphicFramePr>
          <p:nvPr>
            <p:extLst>
              <p:ext uri="{D42A27DB-BD31-4B8C-83A1-F6EECF244321}">
                <p14:modId xmlns:p14="http://schemas.microsoft.com/office/powerpoint/2010/main" val="2484824775"/>
              </p:ext>
            </p:extLst>
          </p:nvPr>
        </p:nvGraphicFramePr>
        <p:xfrm>
          <a:off x="3958541" y="4132685"/>
          <a:ext cx="5172022" cy="2508191"/>
        </p:xfrm>
        <a:graphic>
          <a:graphicData uri="http://schemas.openxmlformats.org/drawingml/2006/chart">
            <c:chart xmlns:c="http://schemas.openxmlformats.org/drawingml/2006/chart" xmlns:r="http://schemas.openxmlformats.org/officeDocument/2006/relationships" r:id="rId3"/>
          </a:graphicData>
        </a:graphic>
      </p:graphicFrame>
      <p:sp>
        <p:nvSpPr>
          <p:cNvPr id="10" name="2 Marcador de contenido"/>
          <p:cNvSpPr txBox="1">
            <a:spLocks/>
          </p:cNvSpPr>
          <p:nvPr/>
        </p:nvSpPr>
        <p:spPr>
          <a:xfrm>
            <a:off x="201244" y="6643178"/>
            <a:ext cx="7611115"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Gerencia Sr. </a:t>
            </a:r>
            <a:r>
              <a:rPr lang="es-MX" sz="900" dirty="0" smtClean="0">
                <a:solidFill>
                  <a:prstClr val="black"/>
                </a:solidFill>
                <a:latin typeface="Century Gothic" panose="020B0502020202020204" pitchFamily="34" charset="0"/>
              </a:rPr>
              <a:t>de </a:t>
            </a:r>
            <a:r>
              <a:rPr lang="es-MX" sz="900" dirty="0">
                <a:solidFill>
                  <a:prstClr val="black"/>
                </a:solidFill>
                <a:latin typeface="Century Gothic" panose="020B0502020202020204" pitchFamily="34" charset="0"/>
              </a:rPr>
              <a:t>Coordinación de Inversiones </a:t>
            </a:r>
            <a:r>
              <a:rPr lang="es-MX" sz="900" dirty="0" smtClean="0">
                <a:latin typeface="Century Gothic" panose="020B0502020202020204" pitchFamily="34" charset="0"/>
              </a:rPr>
              <a:t> </a:t>
            </a:r>
            <a:r>
              <a:rPr lang="es-MX" sz="900" dirty="0">
                <a:latin typeface="Century Gothic" panose="020B0502020202020204" pitchFamily="34" charset="0"/>
              </a:rPr>
              <a:t>del Infonavit con datos 31 de mayo de 2018.</a:t>
            </a:r>
          </a:p>
        </p:txBody>
      </p:sp>
      <p:sp>
        <p:nvSpPr>
          <p:cNvPr id="2" name="1 Marcador de número de diapositiva"/>
          <p:cNvSpPr>
            <a:spLocks noGrp="1"/>
          </p:cNvSpPr>
          <p:nvPr>
            <p:ph type="sldNum" sz="quarter" idx="12"/>
          </p:nvPr>
        </p:nvSpPr>
        <p:spPr>
          <a:xfrm>
            <a:off x="8686800" y="6474614"/>
            <a:ext cx="457200"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84</a:t>
            </a:fld>
            <a:endParaRPr lang="es-ES" altLang="es-MX" dirty="0">
              <a:latin typeface="Century Gothic" panose="020B0502020202020204" pitchFamily="34" charset="0"/>
            </a:endParaRPr>
          </a:p>
        </p:txBody>
      </p:sp>
      <p:pic>
        <p:nvPicPr>
          <p:cNvPr id="3" name="Imagen 2">
            <a:extLst>
              <a:ext uri="{FF2B5EF4-FFF2-40B4-BE49-F238E27FC236}">
                <a16:creationId xmlns="" xmlns:a16="http://schemas.microsoft.com/office/drawing/2014/main" id="{2DD48498-2A11-434C-888E-9535B52443F8}"/>
              </a:ext>
            </a:extLst>
          </p:cNvPr>
          <p:cNvPicPr>
            <a:picLocks noChangeAspect="1"/>
          </p:cNvPicPr>
          <p:nvPr/>
        </p:nvPicPr>
        <p:blipFill>
          <a:blip r:embed="rId4"/>
          <a:stretch>
            <a:fillRect/>
          </a:stretch>
        </p:blipFill>
        <p:spPr>
          <a:xfrm>
            <a:off x="3912601" y="1334456"/>
            <a:ext cx="5175953" cy="2822693"/>
          </a:xfrm>
          <a:prstGeom prst="rect">
            <a:avLst/>
          </a:prstGeom>
        </p:spPr>
      </p:pic>
    </p:spTree>
    <p:extLst>
      <p:ext uri="{BB962C8B-B14F-4D97-AF65-F5344CB8AC3E}">
        <p14:creationId xmlns:p14="http://schemas.microsoft.com/office/powerpoint/2010/main" val="27486388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64486" y="144877"/>
            <a:ext cx="7680158" cy="616060"/>
          </a:xfrm>
        </p:spPr>
        <p:txBody>
          <a:bodyPr>
            <a:noAutofit/>
          </a:bodyPr>
          <a:lstStyle/>
          <a:p>
            <a:r>
              <a:rPr lang="es-MX" sz="2000" b="1" dirty="0">
                <a:latin typeface="Century Gothic" panose="020B0502020202020204" pitchFamily="34" charset="0"/>
              </a:rPr>
              <a:t>Composición FINVIT </a:t>
            </a:r>
            <a:r>
              <a:rPr lang="es-MX" sz="1400" b="1" dirty="0">
                <a:latin typeface="Century Gothic" panose="020B0502020202020204" pitchFamily="34" charset="0"/>
              </a:rPr>
              <a:t>al 31 de mayo de 2018</a:t>
            </a:r>
            <a:endParaRPr lang="en-US" sz="1400" b="1" dirty="0">
              <a:solidFill>
                <a:srgbClr val="C00000"/>
              </a:solidFill>
              <a:latin typeface="Century Gothic" panose="020B0502020202020204" pitchFamily="34" charset="0"/>
              <a:cs typeface="Arial" pitchFamily="34" charset="0"/>
            </a:endParaRPr>
          </a:p>
        </p:txBody>
      </p:sp>
      <p:sp>
        <p:nvSpPr>
          <p:cNvPr id="9" name="2 Marcador de contenido"/>
          <p:cNvSpPr txBox="1">
            <a:spLocks/>
          </p:cNvSpPr>
          <p:nvPr/>
        </p:nvSpPr>
        <p:spPr>
          <a:xfrm>
            <a:off x="0" y="6658118"/>
            <a:ext cx="8532440"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a:t>
            </a:r>
            <a:r>
              <a:rPr lang="es-MX" sz="900" dirty="0" smtClean="0">
                <a:solidFill>
                  <a:prstClr val="black"/>
                </a:solidFill>
                <a:latin typeface="Century Gothic" panose="020B0502020202020204" pitchFamily="34" charset="0"/>
              </a:rPr>
              <a:t>de </a:t>
            </a:r>
            <a:r>
              <a:rPr lang="es-MX" sz="900" dirty="0">
                <a:solidFill>
                  <a:prstClr val="black"/>
                </a:solidFill>
                <a:latin typeface="Century Gothic" panose="020B0502020202020204" pitchFamily="34" charset="0"/>
              </a:rPr>
              <a:t>Coordinación de Inversiones</a:t>
            </a:r>
            <a:r>
              <a:rPr lang="es-MX" sz="900" dirty="0" smtClean="0">
                <a:latin typeface="Century Gothic" panose="020B0502020202020204" pitchFamily="34" charset="0"/>
              </a:rPr>
              <a:t> </a:t>
            </a:r>
            <a:r>
              <a:rPr lang="es-MX" sz="900" dirty="0">
                <a:latin typeface="Century Gothic" panose="020B0502020202020204" pitchFamily="34" charset="0"/>
              </a:rPr>
              <a:t>del Infonavit con datos al 31 de mayo de 2018.</a:t>
            </a:r>
          </a:p>
        </p:txBody>
      </p:sp>
      <p:sp>
        <p:nvSpPr>
          <p:cNvPr id="2" name="1 Marcador de número de diapositiva"/>
          <p:cNvSpPr>
            <a:spLocks noGrp="1"/>
          </p:cNvSpPr>
          <p:nvPr>
            <p:ph type="sldNum" sz="quarter" idx="12"/>
          </p:nvPr>
        </p:nvSpPr>
        <p:spPr>
          <a:xfrm>
            <a:off x="8600536" y="6494373"/>
            <a:ext cx="543464" cy="365125"/>
          </a:xfrm>
        </p:spPr>
        <p:txBody>
          <a:bodyPr/>
          <a:lstStyle/>
          <a:p>
            <a:pPr algn="ctr"/>
            <a:fld id="{05E83AA4-A00D-4AA0-8FE8-B93C9F3EC141}" type="slidenum">
              <a:rPr lang="es-ES" altLang="es-MX" smtClean="0">
                <a:latin typeface="Century Gothic" panose="020B0502020202020204" pitchFamily="34" charset="0"/>
              </a:rPr>
              <a:pPr algn="ctr"/>
              <a:t>85</a:t>
            </a:fld>
            <a:endParaRPr lang="es-ES" altLang="es-MX" dirty="0">
              <a:latin typeface="Century Gothic" panose="020B0502020202020204" pitchFamily="34" charset="0"/>
            </a:endParaRPr>
          </a:p>
        </p:txBody>
      </p:sp>
      <p:sp>
        <p:nvSpPr>
          <p:cNvPr id="11" name="CuadroTexto 10"/>
          <p:cNvSpPr txBox="1"/>
          <p:nvPr/>
        </p:nvSpPr>
        <p:spPr>
          <a:xfrm>
            <a:off x="297283" y="1268760"/>
            <a:ext cx="8741987" cy="523220"/>
          </a:xfrm>
          <a:prstGeom prst="rect">
            <a:avLst/>
          </a:prstGeom>
          <a:noFill/>
        </p:spPr>
        <p:txBody>
          <a:bodyPr wrap="square" rtlCol="0">
            <a:spAutoFit/>
          </a:bodyPr>
          <a:lstStyle/>
          <a:p>
            <a:pPr marL="285750" indent="-285750" algn="just">
              <a:buClr>
                <a:srgbClr val="C00000"/>
              </a:buClr>
              <a:buFont typeface="Arial" panose="020B0604020202020204" pitchFamily="34" charset="0"/>
              <a:buChar char="•"/>
            </a:pPr>
            <a:r>
              <a:rPr lang="es-MX" sz="1400" dirty="0">
                <a:latin typeface="Century Gothic" panose="020B0502020202020204" pitchFamily="34" charset="0"/>
                <a:ea typeface="Calibri"/>
                <a:cs typeface="Times New Roman"/>
              </a:rPr>
              <a:t>El FINVIT cuenta con una cartera bien diversificada enfocada en papeles con vencimientos menores a 3 años (83%) y de alta calidad crediticia (AAA-97%).</a:t>
            </a:r>
          </a:p>
        </p:txBody>
      </p:sp>
      <p:pic>
        <p:nvPicPr>
          <p:cNvPr id="3" name="Imagen 2">
            <a:extLst>
              <a:ext uri="{FF2B5EF4-FFF2-40B4-BE49-F238E27FC236}">
                <a16:creationId xmlns="" xmlns:a16="http://schemas.microsoft.com/office/drawing/2014/main" id="{981AB719-1DEF-4AAF-BAF7-71188121DA8C}"/>
              </a:ext>
            </a:extLst>
          </p:cNvPr>
          <p:cNvPicPr>
            <a:picLocks noChangeAspect="1"/>
          </p:cNvPicPr>
          <p:nvPr/>
        </p:nvPicPr>
        <p:blipFill>
          <a:blip r:embed="rId2"/>
          <a:stretch>
            <a:fillRect/>
          </a:stretch>
        </p:blipFill>
        <p:spPr>
          <a:xfrm>
            <a:off x="9571" y="2160149"/>
            <a:ext cx="4669941" cy="2304488"/>
          </a:xfrm>
          <a:prstGeom prst="rect">
            <a:avLst/>
          </a:prstGeom>
        </p:spPr>
      </p:pic>
      <p:pic>
        <p:nvPicPr>
          <p:cNvPr id="5" name="Imagen 4">
            <a:extLst>
              <a:ext uri="{FF2B5EF4-FFF2-40B4-BE49-F238E27FC236}">
                <a16:creationId xmlns="" xmlns:a16="http://schemas.microsoft.com/office/drawing/2014/main" id="{6B8F1A46-0AE5-495A-9056-85A06F9C4355}"/>
              </a:ext>
            </a:extLst>
          </p:cNvPr>
          <p:cNvPicPr>
            <a:picLocks noChangeAspect="1"/>
          </p:cNvPicPr>
          <p:nvPr/>
        </p:nvPicPr>
        <p:blipFill>
          <a:blip r:embed="rId3"/>
          <a:stretch>
            <a:fillRect/>
          </a:stretch>
        </p:blipFill>
        <p:spPr>
          <a:xfrm>
            <a:off x="4500998" y="2164172"/>
            <a:ext cx="4468755" cy="2109399"/>
          </a:xfrm>
          <a:prstGeom prst="rect">
            <a:avLst/>
          </a:prstGeom>
        </p:spPr>
      </p:pic>
      <p:pic>
        <p:nvPicPr>
          <p:cNvPr id="6" name="Imagen 5">
            <a:extLst>
              <a:ext uri="{FF2B5EF4-FFF2-40B4-BE49-F238E27FC236}">
                <a16:creationId xmlns="" xmlns:a16="http://schemas.microsoft.com/office/drawing/2014/main" id="{D1F85ECD-3883-43BA-A2CF-15E542D7CCAB}"/>
              </a:ext>
            </a:extLst>
          </p:cNvPr>
          <p:cNvPicPr>
            <a:picLocks noChangeAspect="1"/>
          </p:cNvPicPr>
          <p:nvPr/>
        </p:nvPicPr>
        <p:blipFill>
          <a:blip r:embed="rId4"/>
          <a:stretch>
            <a:fillRect/>
          </a:stretch>
        </p:blipFill>
        <p:spPr>
          <a:xfrm>
            <a:off x="4053" y="4291701"/>
            <a:ext cx="4493141" cy="2359356"/>
          </a:xfrm>
          <a:prstGeom prst="rect">
            <a:avLst/>
          </a:prstGeom>
        </p:spPr>
      </p:pic>
      <p:pic>
        <p:nvPicPr>
          <p:cNvPr id="18" name="Imagen 17">
            <a:extLst>
              <a:ext uri="{FF2B5EF4-FFF2-40B4-BE49-F238E27FC236}">
                <a16:creationId xmlns="" xmlns:a16="http://schemas.microsoft.com/office/drawing/2014/main" id="{D57C9BEB-A99F-48E6-A17F-FDFB5865889B}"/>
              </a:ext>
            </a:extLst>
          </p:cNvPr>
          <p:cNvPicPr>
            <a:picLocks noChangeAspect="1"/>
          </p:cNvPicPr>
          <p:nvPr/>
        </p:nvPicPr>
        <p:blipFill>
          <a:blip r:embed="rId5"/>
          <a:stretch>
            <a:fillRect/>
          </a:stretch>
        </p:blipFill>
        <p:spPr>
          <a:xfrm>
            <a:off x="4514736" y="4333849"/>
            <a:ext cx="4633362" cy="2298391"/>
          </a:xfrm>
          <a:prstGeom prst="rect">
            <a:avLst/>
          </a:prstGeom>
        </p:spPr>
      </p:pic>
    </p:spTree>
    <p:extLst>
      <p:ext uri="{BB962C8B-B14F-4D97-AF65-F5344CB8AC3E}">
        <p14:creationId xmlns:p14="http://schemas.microsoft.com/office/powerpoint/2010/main" val="5168341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FINVIT</a:t>
            </a:r>
          </a:p>
        </p:txBody>
      </p:sp>
      <p:sp>
        <p:nvSpPr>
          <p:cNvPr id="7" name="2 Marcador de contenido"/>
          <p:cNvSpPr>
            <a:spLocks noGrp="1"/>
          </p:cNvSpPr>
          <p:nvPr>
            <p:ph idx="1"/>
          </p:nvPr>
        </p:nvSpPr>
        <p:spPr>
          <a:xfrm>
            <a:off x="467544" y="1412776"/>
            <a:ext cx="8229600" cy="4525963"/>
          </a:xfrm>
        </p:spPr>
        <p:txBody>
          <a:bodyPr/>
          <a:lstStyle/>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Mantener la duración de portafolio menor a 2.5 años, actual 0.23 años.</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Analizar de manera activa el mercado de renta fija gubernamental con base en las expectativas del mercado nacional con el propósito de realizar el rebalanceo del portafolio en función a las entradas y salidas de recursos al FINVIT.</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Buscar oportunidades de inversión en bonos corporativos de alta calidad crediticia que permitan mejorar la rentabilidad y composición del portafolio.</a:t>
            </a: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r>
              <a:rPr lang="es-MX" sz="1400" dirty="0">
                <a:latin typeface="Century Gothic" panose="020B0502020202020204" pitchFamily="34" charset="0"/>
                <a:ea typeface="Calibri"/>
                <a:cs typeface="Times New Roman"/>
              </a:rPr>
              <a:t>La estrategia debe quedar enmarcada en el marco de gestión.</a:t>
            </a: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marL="0" indent="0" algn="just">
              <a:buClr>
                <a:srgbClr val="C00000"/>
              </a:buClr>
              <a:buNone/>
            </a:pPr>
            <a:endParaRPr lang="es-MX" sz="1400" dirty="0">
              <a:latin typeface="Century Gothic" panose="020B0502020202020204" pitchFamily="34" charset="0"/>
            </a:endParaRPr>
          </a:p>
          <a:p>
            <a:pPr marL="0" indent="0" algn="just">
              <a:spcAft>
                <a:spcPts val="0"/>
              </a:spcAft>
              <a:buClr>
                <a:srgbClr val="C00000"/>
              </a:buClr>
              <a:buNone/>
            </a:pPr>
            <a:endParaRPr lang="es-MX" sz="14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343900" y="6492875"/>
            <a:ext cx="800100"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86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79098067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687541" y="3916327"/>
            <a:ext cx="3896130" cy="1338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2289296" y="1392780"/>
            <a:ext cx="4692620" cy="892552"/>
          </a:xfrm>
          <a:prstGeom prst="rect">
            <a:avLst/>
          </a:prstGeom>
          <a:noFill/>
          <a:ln w="38100">
            <a:solidFill>
              <a:schemeClr val="bg1">
                <a:lumMod val="50000"/>
              </a:schemeClr>
            </a:solidFill>
          </a:ln>
        </p:spPr>
        <p:txBody>
          <a:bodyPr wrap="square" rtlCol="0">
            <a:spAutoFit/>
          </a:bodyPr>
          <a:lstStyle/>
          <a:p>
            <a:pPr marL="0" lvl="2" algn="ctr" defTabSz="913881" eaLnBrk="0" fontAlgn="base" hangingPunct="0">
              <a:spcBef>
                <a:spcPct val="0"/>
              </a:spcBef>
              <a:spcAft>
                <a:spcPct val="0"/>
              </a:spcAft>
            </a:pPr>
            <a:r>
              <a:rPr lang="es-MX" sz="2000" b="1" dirty="0" smtClean="0">
                <a:solidFill>
                  <a:prstClr val="black"/>
                </a:solidFill>
                <a:latin typeface="Century Gothic" panose="020B0502020202020204" pitchFamily="34" charset="0"/>
                <a:cs typeface="Arial" pitchFamily="34" charset="0"/>
              </a:rPr>
              <a:t>1,486 </a:t>
            </a:r>
            <a:r>
              <a:rPr lang="es-MX" sz="2000" b="1" dirty="0">
                <a:solidFill>
                  <a:prstClr val="black"/>
                </a:solidFill>
                <a:latin typeface="Century Gothic" panose="020B0502020202020204" pitchFamily="34" charset="0"/>
                <a:cs typeface="Arial" pitchFamily="34" charset="0"/>
              </a:rPr>
              <a:t>trabajadores inscritos </a:t>
            </a:r>
          </a:p>
          <a:p>
            <a:pPr marL="0" lvl="2" algn="ctr" defTabSz="913881" eaLnBrk="0" fontAlgn="base" hangingPunct="0">
              <a:spcBef>
                <a:spcPct val="0"/>
              </a:spcBef>
              <a:spcAft>
                <a:spcPct val="0"/>
              </a:spcAft>
            </a:pPr>
            <a:r>
              <a:rPr lang="es-MX" sz="1600" b="1" dirty="0">
                <a:solidFill>
                  <a:prstClr val="black">
                    <a:lumMod val="65000"/>
                    <a:lumOff val="35000"/>
                  </a:prstClr>
                </a:solidFill>
                <a:latin typeface="Century Gothic" panose="020B0502020202020204" pitchFamily="34" charset="0"/>
                <a:cs typeface="Arial" pitchFamily="34" charset="0"/>
              </a:rPr>
              <a:t>(32% del total de la plantilla que corresponde a 4,657 trabajadores)</a:t>
            </a:r>
          </a:p>
        </p:txBody>
      </p:sp>
      <p:sp>
        <p:nvSpPr>
          <p:cNvPr id="16" name="15 CuadroTexto"/>
          <p:cNvSpPr txBox="1"/>
          <p:nvPr/>
        </p:nvSpPr>
        <p:spPr>
          <a:xfrm>
            <a:off x="222634" y="5335530"/>
            <a:ext cx="4137715" cy="1169551"/>
          </a:xfrm>
          <a:prstGeom prst="rect">
            <a:avLst/>
          </a:prstGeom>
          <a:noFill/>
          <a:ln w="38100">
            <a:solidFill>
              <a:srgbClr val="C00000"/>
            </a:solidFill>
          </a:ln>
        </p:spPr>
        <p:txBody>
          <a:bodyPr wrap="square" rtlCol="0">
            <a:spAutoFit/>
          </a:bodyPr>
          <a:lstStyle/>
          <a:p>
            <a:pPr algn="ctr" defTabSz="457200" eaLnBrk="0" fontAlgn="base" hangingPunct="0">
              <a:spcBef>
                <a:spcPct val="0"/>
              </a:spcBef>
              <a:spcAft>
                <a:spcPct val="0"/>
              </a:spcAft>
            </a:pPr>
            <a:r>
              <a:rPr lang="es-MX" sz="1600" b="1" dirty="0">
                <a:solidFill>
                  <a:prstClr val="black"/>
                </a:solidFill>
                <a:latin typeface="Century Gothic" panose="020B0502020202020204" pitchFamily="34" charset="0"/>
                <a:cs typeface="Arial" pitchFamily="34" charset="0"/>
              </a:rPr>
              <a:t>Personal Sindicalizado</a:t>
            </a:r>
          </a:p>
          <a:p>
            <a:pPr algn="ctr" defTabSz="457200" eaLnBrk="0" fontAlgn="base" hangingPunct="0">
              <a:spcBef>
                <a:spcPct val="0"/>
              </a:spcBef>
              <a:spcAft>
                <a:spcPct val="0"/>
              </a:spcAft>
            </a:pPr>
            <a:r>
              <a:rPr lang="es-MX" sz="1600" b="1" dirty="0">
                <a:solidFill>
                  <a:prstClr val="black">
                    <a:lumMod val="75000"/>
                    <a:lumOff val="25000"/>
                  </a:prstClr>
                </a:solidFill>
                <a:latin typeface="Century Gothic" panose="020B0502020202020204" pitchFamily="34" charset="0"/>
                <a:cs typeface="Arial" pitchFamily="34" charset="0"/>
              </a:rPr>
              <a:t>2,855 trabajadores</a:t>
            </a:r>
          </a:p>
          <a:p>
            <a:pPr algn="ctr" defTabSz="457200" eaLnBrk="0" fontAlgn="base" hangingPunct="0">
              <a:spcBef>
                <a:spcPct val="0"/>
              </a:spcBef>
              <a:spcAft>
                <a:spcPct val="0"/>
              </a:spcAft>
            </a:pPr>
            <a:r>
              <a:rPr lang="es-MX" sz="2000" b="1" dirty="0" smtClean="0">
                <a:solidFill>
                  <a:srgbClr val="C00000"/>
                </a:solidFill>
                <a:latin typeface="Century Gothic" panose="020B0502020202020204" pitchFamily="34" charset="0"/>
                <a:cs typeface="Arial" pitchFamily="34" charset="0"/>
              </a:rPr>
              <a:t>873 </a:t>
            </a:r>
            <a:r>
              <a:rPr lang="es-MX" sz="2000" b="1" dirty="0">
                <a:solidFill>
                  <a:srgbClr val="C00000"/>
                </a:solidFill>
                <a:latin typeface="Century Gothic" panose="020B0502020202020204" pitchFamily="34" charset="0"/>
                <a:cs typeface="Arial" pitchFamily="34" charset="0"/>
              </a:rPr>
              <a:t>inscritos – 60%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7" name="16 CuadroTexto"/>
          <p:cNvSpPr txBox="1"/>
          <p:nvPr/>
        </p:nvSpPr>
        <p:spPr>
          <a:xfrm>
            <a:off x="5667293" y="2425448"/>
            <a:ext cx="3240000" cy="1415772"/>
          </a:xfrm>
          <a:prstGeom prst="rect">
            <a:avLst/>
          </a:prstGeom>
          <a:noFill/>
          <a:ln w="38100">
            <a:solidFill>
              <a:srgbClr val="C00000"/>
            </a:solidFill>
          </a:ln>
        </p:spPr>
        <p:txBody>
          <a:bodyPr wrap="square" rtlCol="0">
            <a:spAutoFit/>
          </a:bodyPr>
          <a:lstStyle>
            <a:defPPr>
              <a:defRPr lang="es-ES"/>
            </a:defPPr>
            <a:lvl1pPr algn="ctr">
              <a:defRPr b="1">
                <a:solidFill>
                  <a:schemeClr val="tx1">
                    <a:lumMod val="75000"/>
                    <a:lumOff val="25000"/>
                  </a:schemeClr>
                </a:solidFill>
              </a:defRPr>
            </a:lvl1pPr>
          </a:lstStyle>
          <a:p>
            <a:pPr defTabSz="457200" eaLnBrk="0" fontAlgn="base" hangingPunct="0">
              <a:spcBef>
                <a:spcPct val="0"/>
              </a:spcBef>
              <a:spcAft>
                <a:spcPct val="0"/>
              </a:spcAft>
            </a:pPr>
            <a:r>
              <a:rPr lang="es-MX" sz="1600" dirty="0">
                <a:solidFill>
                  <a:prstClr val="black"/>
                </a:solidFill>
                <a:latin typeface="Century Gothic" panose="020B0502020202020204" pitchFamily="34" charset="0"/>
                <a:cs typeface="Arial" pitchFamily="34" charset="0"/>
              </a:rPr>
              <a:t>Oficinas de Apoyo y Zona Metropolitana</a:t>
            </a:r>
          </a:p>
          <a:p>
            <a:pPr defTabSz="457200" eaLnBrk="0" fontAlgn="base" hangingPunct="0">
              <a:spcBef>
                <a:spcPct val="0"/>
              </a:spcBef>
              <a:spcAft>
                <a:spcPct val="0"/>
              </a:spcAft>
            </a:pPr>
            <a:r>
              <a:rPr lang="es-MX" sz="1600" dirty="0">
                <a:solidFill>
                  <a:prstClr val="black">
                    <a:lumMod val="75000"/>
                    <a:lumOff val="25000"/>
                  </a:prstClr>
                </a:solidFill>
                <a:latin typeface="Century Gothic" panose="020B0502020202020204" pitchFamily="34" charset="0"/>
                <a:cs typeface="Arial" pitchFamily="34" charset="0"/>
              </a:rPr>
              <a:t>2,038  trabajadores</a:t>
            </a:r>
          </a:p>
          <a:p>
            <a:pPr defTabSz="457200" eaLnBrk="0" fontAlgn="base" hangingPunct="0">
              <a:spcBef>
                <a:spcPct val="0"/>
              </a:spcBef>
              <a:spcAft>
                <a:spcPct val="0"/>
              </a:spcAft>
            </a:pPr>
            <a:r>
              <a:rPr lang="es-MX" sz="2000" dirty="0" smtClean="0">
                <a:solidFill>
                  <a:srgbClr val="C00000"/>
                </a:solidFill>
                <a:latin typeface="Century Gothic" panose="020B0502020202020204" pitchFamily="34" charset="0"/>
                <a:cs typeface="Arial" pitchFamily="34" charset="0"/>
              </a:rPr>
              <a:t>611 </a:t>
            </a:r>
            <a:r>
              <a:rPr lang="es-MX" sz="2000" dirty="0">
                <a:solidFill>
                  <a:srgbClr val="C00000"/>
                </a:solidFill>
                <a:latin typeface="Century Gothic" panose="020B0502020202020204" pitchFamily="34" charset="0"/>
                <a:cs typeface="Arial" pitchFamily="34" charset="0"/>
              </a:rPr>
              <a:t>inscritos – </a:t>
            </a:r>
            <a:r>
              <a:rPr lang="es-MX" sz="2000" dirty="0" smtClean="0">
                <a:solidFill>
                  <a:srgbClr val="C00000"/>
                </a:solidFill>
                <a:latin typeface="Century Gothic" panose="020B0502020202020204" pitchFamily="34" charset="0"/>
                <a:cs typeface="Arial" pitchFamily="34" charset="0"/>
              </a:rPr>
              <a:t>41% </a:t>
            </a:r>
            <a:r>
              <a:rPr lang="es-MX" sz="1600"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0" name="9 CuadroTexto"/>
          <p:cNvSpPr txBox="1"/>
          <p:nvPr/>
        </p:nvSpPr>
        <p:spPr>
          <a:xfrm>
            <a:off x="144000" y="930470"/>
            <a:ext cx="8801592" cy="307777"/>
          </a:xfrm>
          <a:prstGeom prst="rect">
            <a:avLst/>
          </a:prstGeom>
          <a:noFill/>
        </p:spPr>
        <p:txBody>
          <a:bodyPr wrap="square" rtlCol="0">
            <a:spAutoFit/>
          </a:bodyPr>
          <a:lstStyle/>
          <a:p>
            <a:pPr marL="180975" indent="-180975" defTabSz="457200" eaLnBrk="0" fontAlgn="base" hangingPunct="0">
              <a:spcBef>
                <a:spcPct val="0"/>
              </a:spcBef>
              <a:spcAft>
                <a:spcPct val="0"/>
              </a:spcAft>
              <a:buClr>
                <a:srgbClr val="C00000"/>
              </a:buClr>
              <a:buFont typeface="Arial" pitchFamily="34" charset="0"/>
              <a:buChar char="•"/>
              <a:tabLst>
                <a:tab pos="180975" algn="l"/>
              </a:tabLst>
            </a:pPr>
            <a:r>
              <a:rPr lang="es-MX" sz="1400" dirty="0">
                <a:solidFill>
                  <a:prstClr val="black"/>
                </a:solidFill>
                <a:latin typeface="Century Gothic" panose="020B0502020202020204" pitchFamily="34" charset="0"/>
                <a:cs typeface="Arial" pitchFamily="34" charset="0"/>
              </a:rPr>
              <a:t>Al </a:t>
            </a:r>
            <a:r>
              <a:rPr lang="es-MX" sz="1400" dirty="0" smtClean="0">
                <a:solidFill>
                  <a:prstClr val="black"/>
                </a:solidFill>
                <a:latin typeface="Century Gothic" panose="020B0502020202020204" pitchFamily="34" charset="0"/>
              </a:rPr>
              <a:t>31 de mayo </a:t>
            </a:r>
            <a:r>
              <a:rPr lang="es-MX" sz="1400" dirty="0" smtClean="0">
                <a:solidFill>
                  <a:prstClr val="black"/>
                </a:solidFill>
                <a:latin typeface="Century Gothic" panose="020B0502020202020204" pitchFamily="34" charset="0"/>
                <a:cs typeface="Arial" pitchFamily="34" charset="0"/>
              </a:rPr>
              <a:t>se </a:t>
            </a:r>
            <a:r>
              <a:rPr lang="es-MX" sz="1400" dirty="0">
                <a:solidFill>
                  <a:prstClr val="black"/>
                </a:solidFill>
                <a:latin typeface="Century Gothic" panose="020B0502020202020204" pitchFamily="34" charset="0"/>
                <a:cs typeface="Arial" pitchFamily="34" charset="0"/>
              </a:rPr>
              <a:t>tienen los siguientes avances:</a:t>
            </a:r>
          </a:p>
        </p:txBody>
      </p:sp>
      <p:sp>
        <p:nvSpPr>
          <p:cNvPr id="13" name="12 CuadroTexto"/>
          <p:cNvSpPr txBox="1"/>
          <p:nvPr/>
        </p:nvSpPr>
        <p:spPr>
          <a:xfrm>
            <a:off x="222634" y="2509528"/>
            <a:ext cx="3408620" cy="1384995"/>
          </a:xfrm>
          <a:prstGeom prst="rect">
            <a:avLst/>
          </a:prstGeom>
          <a:noFill/>
          <a:ln w="38100">
            <a:solidFill>
              <a:srgbClr val="C00000"/>
            </a:solidFill>
          </a:ln>
        </p:spPr>
        <p:txBody>
          <a:bodyPr wrap="square" rtlCol="0">
            <a:spAutoFit/>
          </a:bodyPr>
          <a:lstStyle/>
          <a:p>
            <a:pPr algn="ctr" defTabSz="457200" eaLnBrk="0" fontAlgn="base" hangingPunct="0">
              <a:spcBef>
                <a:spcPct val="0"/>
              </a:spcBef>
              <a:spcAft>
                <a:spcPct val="0"/>
              </a:spcAft>
            </a:pPr>
            <a:r>
              <a:rPr lang="es-MX" sz="1600" b="1" dirty="0">
                <a:solidFill>
                  <a:prstClr val="black"/>
                </a:solidFill>
                <a:latin typeface="Century Gothic" panose="020B0502020202020204" pitchFamily="34" charset="0"/>
                <a:cs typeface="Arial" pitchFamily="34" charset="0"/>
              </a:rPr>
              <a:t>Delegaciones</a:t>
            </a:r>
          </a:p>
          <a:p>
            <a:pPr algn="ctr" defTabSz="457200" eaLnBrk="0" fontAlgn="base" hangingPunct="0">
              <a:spcBef>
                <a:spcPct val="0"/>
              </a:spcBef>
              <a:spcAft>
                <a:spcPct val="0"/>
              </a:spcAft>
            </a:pPr>
            <a:r>
              <a:rPr lang="es-MX" sz="1600" b="1" dirty="0">
                <a:solidFill>
                  <a:prstClr val="black">
                    <a:lumMod val="75000"/>
                    <a:lumOff val="25000"/>
                  </a:prstClr>
                </a:solidFill>
                <a:latin typeface="Century Gothic" panose="020B0502020202020204" pitchFamily="34" charset="0"/>
                <a:cs typeface="Arial" pitchFamily="34" charset="0"/>
              </a:rPr>
              <a:t>2,619 trabajadores</a:t>
            </a:r>
          </a:p>
          <a:p>
            <a:pPr algn="ctr" defTabSz="457200" eaLnBrk="0" fontAlgn="base" hangingPunct="0">
              <a:spcBef>
                <a:spcPct val="0"/>
              </a:spcBef>
              <a:spcAft>
                <a:spcPct val="0"/>
              </a:spcAft>
            </a:pPr>
            <a:r>
              <a:rPr lang="es-MX" sz="2000" b="1" dirty="0" smtClean="0">
                <a:solidFill>
                  <a:srgbClr val="C00000"/>
                </a:solidFill>
                <a:latin typeface="Century Gothic" panose="020B0502020202020204" pitchFamily="34" charset="0"/>
                <a:cs typeface="Arial" pitchFamily="34" charset="0"/>
              </a:rPr>
              <a:t>875 </a:t>
            </a:r>
            <a:r>
              <a:rPr lang="es-MX" sz="2000" b="1" dirty="0">
                <a:solidFill>
                  <a:srgbClr val="C00000"/>
                </a:solidFill>
                <a:latin typeface="Century Gothic" panose="020B0502020202020204" pitchFamily="34" charset="0"/>
                <a:cs typeface="Arial" pitchFamily="34" charset="0"/>
              </a:rPr>
              <a:t>inscritos – </a:t>
            </a:r>
            <a:r>
              <a:rPr lang="es-MX" sz="2000" b="1" dirty="0" smtClean="0">
                <a:solidFill>
                  <a:srgbClr val="C00000"/>
                </a:solidFill>
                <a:latin typeface="Century Gothic" panose="020B0502020202020204" pitchFamily="34" charset="0"/>
                <a:cs typeface="Arial" pitchFamily="34" charset="0"/>
              </a:rPr>
              <a:t>59%</a:t>
            </a:r>
            <a:r>
              <a:rPr lang="es-MX" sz="1600" b="1" dirty="0" smtClean="0">
                <a:solidFill>
                  <a:prstClr val="black">
                    <a:lumMod val="75000"/>
                    <a:lumOff val="25000"/>
                  </a:prstClr>
                </a:solidFill>
                <a:latin typeface="Century Gothic" panose="020B0502020202020204" pitchFamily="34" charset="0"/>
                <a:cs typeface="Arial" pitchFamily="34" charset="0"/>
              </a:rPr>
              <a:t>del </a:t>
            </a:r>
            <a:r>
              <a:rPr lang="es-MX" sz="1600" b="1" dirty="0">
                <a:solidFill>
                  <a:prstClr val="black">
                    <a:lumMod val="75000"/>
                    <a:lumOff val="25000"/>
                  </a:prstClr>
                </a:solidFill>
                <a:latin typeface="Century Gothic" panose="020B0502020202020204" pitchFamily="34" charset="0"/>
                <a:cs typeface="Arial" pitchFamily="34" charset="0"/>
              </a:rPr>
              <a:t>total del personal inscrito</a:t>
            </a:r>
          </a:p>
          <a:p>
            <a:pPr algn="ctr" defTabSz="457200" eaLnBrk="0" fontAlgn="base" hangingPunct="0">
              <a:spcBef>
                <a:spcPct val="0"/>
              </a:spcBef>
              <a:spcAft>
                <a:spcPct val="0"/>
              </a:spcAft>
            </a:pPr>
            <a:endParaRPr lang="es-MX" sz="1600" b="1" dirty="0">
              <a:solidFill>
                <a:prstClr val="black">
                  <a:lumMod val="75000"/>
                  <a:lumOff val="25000"/>
                </a:prstClr>
              </a:solidFill>
              <a:latin typeface="Century Gothic" panose="020B0502020202020204" pitchFamily="34" charset="0"/>
              <a:cs typeface="Arial" pitchFamily="34" charset="0"/>
            </a:endParaRPr>
          </a:p>
        </p:txBody>
      </p:sp>
      <p:sp>
        <p:nvSpPr>
          <p:cNvPr id="14" name="13 CuadroTexto"/>
          <p:cNvSpPr txBox="1"/>
          <p:nvPr/>
        </p:nvSpPr>
        <p:spPr>
          <a:xfrm>
            <a:off x="5388396" y="5332177"/>
            <a:ext cx="3518897" cy="1169551"/>
          </a:xfrm>
          <a:prstGeom prst="rect">
            <a:avLst/>
          </a:prstGeom>
          <a:noFill/>
          <a:ln w="38100">
            <a:solidFill>
              <a:srgbClr val="C00000"/>
            </a:solidFill>
          </a:ln>
        </p:spPr>
        <p:txBody>
          <a:bodyPr wrap="square" rtlCol="0">
            <a:spAutoFit/>
          </a:bodyPr>
          <a:lstStyle/>
          <a:p>
            <a:pPr algn="ctr" defTabSz="457200" eaLnBrk="0" fontAlgn="base" hangingPunct="0">
              <a:spcBef>
                <a:spcPct val="0"/>
              </a:spcBef>
              <a:spcAft>
                <a:spcPct val="0"/>
              </a:spcAft>
            </a:pPr>
            <a:r>
              <a:rPr lang="es-MX" sz="1600" b="1" dirty="0">
                <a:solidFill>
                  <a:prstClr val="black"/>
                </a:solidFill>
                <a:latin typeface="Century Gothic" panose="020B0502020202020204" pitchFamily="34" charset="0"/>
                <a:cs typeface="Arial" pitchFamily="34" charset="0"/>
              </a:rPr>
              <a:t>Personal no Sindicalizado</a:t>
            </a:r>
          </a:p>
          <a:p>
            <a:pPr algn="ctr" defTabSz="457200" eaLnBrk="0" fontAlgn="base" hangingPunct="0">
              <a:spcBef>
                <a:spcPct val="0"/>
              </a:spcBef>
              <a:spcAft>
                <a:spcPct val="0"/>
              </a:spcAft>
            </a:pPr>
            <a:r>
              <a:rPr lang="es-MX" sz="1600" b="1" dirty="0">
                <a:solidFill>
                  <a:prstClr val="black">
                    <a:lumMod val="75000"/>
                    <a:lumOff val="25000"/>
                  </a:prstClr>
                </a:solidFill>
                <a:latin typeface="Century Gothic" panose="020B0502020202020204" pitchFamily="34" charset="0"/>
                <a:cs typeface="Arial" pitchFamily="34" charset="0"/>
              </a:rPr>
              <a:t>1,802 trabajadores</a:t>
            </a:r>
          </a:p>
          <a:p>
            <a:pPr algn="ctr" defTabSz="457200" eaLnBrk="0" fontAlgn="base" hangingPunct="0">
              <a:spcBef>
                <a:spcPct val="0"/>
              </a:spcBef>
              <a:spcAft>
                <a:spcPct val="0"/>
              </a:spcAft>
            </a:pPr>
            <a:r>
              <a:rPr lang="es-MX" sz="2000" b="1" dirty="0" smtClean="0">
                <a:solidFill>
                  <a:srgbClr val="C00000"/>
                </a:solidFill>
                <a:latin typeface="Century Gothic" panose="020B0502020202020204" pitchFamily="34" charset="0"/>
                <a:cs typeface="Arial" pitchFamily="34" charset="0"/>
              </a:rPr>
              <a:t>613 </a:t>
            </a:r>
            <a:r>
              <a:rPr lang="es-MX" sz="2000" b="1" dirty="0">
                <a:solidFill>
                  <a:srgbClr val="C00000"/>
                </a:solidFill>
                <a:latin typeface="Century Gothic" panose="020B0502020202020204" pitchFamily="34" charset="0"/>
                <a:cs typeface="Arial" pitchFamily="34" charset="0"/>
              </a:rPr>
              <a:t>inscritos – 40%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1" name="Título 1"/>
          <p:cNvSpPr>
            <a:spLocks noGrp="1"/>
          </p:cNvSpPr>
          <p:nvPr>
            <p:ph type="title"/>
          </p:nvPr>
        </p:nvSpPr>
        <p:spPr>
          <a:xfrm>
            <a:off x="144000" y="247056"/>
            <a:ext cx="7505738"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El ~32% de la plantilla del Instituto ya es parte del FINVIT, 60% personal sindicalizado</a:t>
            </a:r>
          </a:p>
        </p:txBody>
      </p:sp>
      <p:sp>
        <p:nvSpPr>
          <p:cNvPr id="12" name="2 Marcador de contenido"/>
          <p:cNvSpPr txBox="1">
            <a:spLocks/>
          </p:cNvSpPr>
          <p:nvPr/>
        </p:nvSpPr>
        <p:spPr>
          <a:xfrm>
            <a:off x="201245" y="6643178"/>
            <a:ext cx="8295774"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base">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Fuente: Elaborado por la Gerencia Sr. de Coordinación de Inversiones del Infonavit con datos al </a:t>
            </a:r>
            <a:r>
              <a:rPr lang="es-MX" sz="900" dirty="0" smtClean="0">
                <a:solidFill>
                  <a:prstClr val="black"/>
                </a:solidFill>
                <a:latin typeface="Century Gothic" panose="020B0502020202020204" pitchFamily="34" charset="0"/>
              </a:rPr>
              <a:t>31 de mayo de </a:t>
            </a:r>
            <a:r>
              <a:rPr lang="es-MX" sz="900" dirty="0">
                <a:solidFill>
                  <a:prstClr val="black"/>
                </a:solidFill>
                <a:latin typeface="Century Gothic" panose="020B0502020202020204" pitchFamily="34" charset="0"/>
              </a:rPr>
              <a:t>2018.</a:t>
            </a:r>
          </a:p>
        </p:txBody>
      </p:sp>
      <p:sp>
        <p:nvSpPr>
          <p:cNvPr id="15" name="3 Marcador de número de diapositiva"/>
          <p:cNvSpPr>
            <a:spLocks noGrp="1"/>
          </p:cNvSpPr>
          <p:nvPr>
            <p:ph type="sldNum" sz="quarter" idx="12"/>
          </p:nvPr>
        </p:nvSpPr>
        <p:spPr>
          <a:xfrm>
            <a:off x="8656027" y="6485304"/>
            <a:ext cx="468923" cy="365125"/>
          </a:xfrm>
        </p:spPr>
        <p:txBody>
          <a:bodyPr/>
          <a:lstStyle/>
          <a:p>
            <a:pPr algn="ctr"/>
            <a:fld id="{05E83AA4-A00D-4AA0-8FE8-B93C9F3EC141}" type="slidenum">
              <a:rPr lang="es-ES" altLang="es-MX" smtClean="0">
                <a:latin typeface="Century Gothic" panose="020B0502020202020204" pitchFamily="34" charset="0"/>
              </a:rPr>
              <a:pPr algn="ctr"/>
              <a:t>87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483026137"/>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59A370CB-BD63-428E-B673-7DC254327FB5}"/>
              </a:ext>
            </a:extLst>
          </p:cNvPr>
          <p:cNvSpPr txBox="1">
            <a:spLocks/>
          </p:cNvSpPr>
          <p:nvPr/>
        </p:nvSpPr>
        <p:spPr bwMode="auto">
          <a:xfrm>
            <a:off x="609600" y="4270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b="1" dirty="0">
                <a:latin typeface="Century Gothic" panose="020B0502020202020204" pitchFamily="34" charset="0"/>
              </a:rPr>
              <a:t>Cartera FINVIT </a:t>
            </a:r>
            <a:r>
              <a:rPr lang="es-MX" sz="1400" b="1" dirty="0">
                <a:latin typeface="Century Gothic" panose="020B0502020202020204" pitchFamily="34" charset="0"/>
              </a:rPr>
              <a:t>al 31 de mayo de 2018</a:t>
            </a:r>
            <a:endParaRPr lang="en-US" sz="1400" b="1" dirty="0">
              <a:latin typeface="Century Gothic" panose="020B0502020202020204" pitchFamily="34" charset="0"/>
            </a:endParaRPr>
          </a:p>
        </p:txBody>
      </p:sp>
      <p:graphicFrame>
        <p:nvGraphicFramePr>
          <p:cNvPr id="2" name="Objeto 1">
            <a:extLst>
              <a:ext uri="{FF2B5EF4-FFF2-40B4-BE49-F238E27FC236}">
                <a16:creationId xmlns="" xmlns:a16="http://schemas.microsoft.com/office/drawing/2014/main" id="{BF2B91D5-C8BC-4185-A861-52E99AF0C2FE}"/>
              </a:ext>
            </a:extLst>
          </p:cNvPr>
          <p:cNvGraphicFramePr>
            <a:graphicFrameLocks noChangeAspect="1"/>
          </p:cNvGraphicFramePr>
          <p:nvPr>
            <p:extLst>
              <p:ext uri="{D42A27DB-BD31-4B8C-83A1-F6EECF244321}">
                <p14:modId xmlns:p14="http://schemas.microsoft.com/office/powerpoint/2010/main" val="786204537"/>
              </p:ext>
            </p:extLst>
          </p:nvPr>
        </p:nvGraphicFramePr>
        <p:xfrm>
          <a:off x="1187624" y="1340768"/>
          <a:ext cx="7056784" cy="5184576"/>
        </p:xfrm>
        <a:graphic>
          <a:graphicData uri="http://schemas.openxmlformats.org/presentationml/2006/ole">
            <mc:AlternateContent xmlns:mc="http://schemas.openxmlformats.org/markup-compatibility/2006">
              <mc:Choice xmlns:v="urn:schemas-microsoft-com:vml" Requires="v">
                <p:oleObj spid="_x0000_s1029" name="Worksheet" r:id="rId3" imgW="5381640" imgH="5724392" progId="Excel.Sheet.12">
                  <p:embed/>
                </p:oleObj>
              </mc:Choice>
              <mc:Fallback>
                <p:oleObj name="Worksheet" r:id="rId3" imgW="5381640" imgH="5724392" progId="Excel.Sheet.12">
                  <p:embed/>
                  <p:pic>
                    <p:nvPicPr>
                      <p:cNvPr id="0" name=""/>
                      <p:cNvPicPr/>
                      <p:nvPr/>
                    </p:nvPicPr>
                    <p:blipFill>
                      <a:blip r:embed="rId4"/>
                      <a:stretch>
                        <a:fillRect/>
                      </a:stretch>
                    </p:blipFill>
                    <p:spPr>
                      <a:xfrm>
                        <a:off x="1187624" y="1340768"/>
                        <a:ext cx="7056784" cy="5184576"/>
                      </a:xfrm>
                      <a:prstGeom prst="rect">
                        <a:avLst/>
                      </a:prstGeom>
                    </p:spPr>
                  </p:pic>
                </p:oleObj>
              </mc:Fallback>
            </mc:AlternateContent>
          </a:graphicData>
        </a:graphic>
      </p:graphicFrame>
      <p:sp>
        <p:nvSpPr>
          <p:cNvPr id="4" name="3 Marcador de número de diapositiva"/>
          <p:cNvSpPr>
            <a:spLocks noGrp="1"/>
          </p:cNvSpPr>
          <p:nvPr>
            <p:ph type="sldNum" sz="quarter" idx="12"/>
          </p:nvPr>
        </p:nvSpPr>
        <p:spPr>
          <a:xfrm>
            <a:off x="8656027" y="6485304"/>
            <a:ext cx="468923" cy="365125"/>
          </a:xfrm>
        </p:spPr>
        <p:txBody>
          <a:bodyPr/>
          <a:lstStyle/>
          <a:p>
            <a:pPr algn="ctr"/>
            <a:fld id="{05E83AA4-A00D-4AA0-8FE8-B93C9F3EC141}" type="slidenum">
              <a:rPr lang="es-ES" altLang="es-MX" smtClean="0">
                <a:latin typeface="Century Gothic" panose="020B0502020202020204" pitchFamily="34" charset="0"/>
              </a:rPr>
              <a:pPr algn="ctr"/>
              <a:t>88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22794838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899591" y="4315511"/>
            <a:ext cx="7946695" cy="83064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dirty="0"/>
          </a:p>
        </p:txBody>
      </p:sp>
      <p:sp>
        <p:nvSpPr>
          <p:cNvPr id="7" name="1 Título"/>
          <p:cNvSpPr txBox="1">
            <a:spLocks/>
          </p:cNvSpPr>
          <p:nvPr/>
        </p:nvSpPr>
        <p:spPr bwMode="auto">
          <a:xfrm>
            <a:off x="232470" y="393421"/>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65638" y="1901820"/>
            <a:ext cx="7980649"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Informe y estrategia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resultado contable de inversión </a:t>
            </a:r>
            <a:r>
              <a:rPr lang="es-MX" sz="1600" dirty="0" smtClean="0">
                <a:solidFill>
                  <a:prstClr val="black"/>
                </a:solidFill>
                <a:latin typeface="Century Gothic" panose="020B0502020202020204" pitchFamily="34" charset="0"/>
              </a:rPr>
              <a:t>mayo 2018</a:t>
            </a: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Presentación y propuesta de </a:t>
            </a:r>
            <a:r>
              <a:rPr lang="es-MX" sz="1600" dirty="0" err="1" smtClean="0">
                <a:solidFill>
                  <a:prstClr val="black"/>
                </a:solidFill>
                <a:latin typeface="Century Gothic" panose="020B0502020202020204" pitchFamily="34" charset="0"/>
              </a:rPr>
              <a:t>CKD</a:t>
            </a:r>
            <a:r>
              <a:rPr lang="es-MX" sz="1600" dirty="0" smtClean="0">
                <a:solidFill>
                  <a:prstClr val="black"/>
                </a:solidFill>
                <a:latin typeface="Century Gothic" panose="020B0502020202020204" pitchFamily="34" charset="0"/>
              </a:rPr>
              <a:t> </a:t>
            </a:r>
            <a:r>
              <a:rPr lang="es-MX" sz="1600" dirty="0" err="1" smtClean="0">
                <a:solidFill>
                  <a:prstClr val="black"/>
                </a:solidFill>
                <a:latin typeface="Century Gothic" panose="020B0502020202020204" pitchFamily="34" charset="0"/>
              </a:rPr>
              <a:t>Inmobilia</a:t>
            </a: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el entorno económico nacional e internacional</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a:t>
            </a:r>
            <a:r>
              <a:rPr lang="es-MX" sz="1600" dirty="0" smtClean="0">
                <a:solidFill>
                  <a:prstClr val="black"/>
                </a:solidFill>
                <a:latin typeface="Century Gothic" panose="020B0502020202020204" pitchFamily="34" charset="0"/>
              </a:rPr>
              <a:t>FINVIT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Propuesta de modificaciones al Marco de Gestión del Fanvit y a sus Anexos 1, 2, 3, 4, 5, 6, 7 y 8 y las Bases de Funcionamiento del Comité de Inversiones.</a:t>
            </a: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279443" y="6173915"/>
            <a:ext cx="552298" cy="365125"/>
          </a:xfrm>
        </p:spPr>
        <p:txBody>
          <a:bodyPr/>
          <a:lstStyle/>
          <a:p>
            <a:pPr algn="ctr"/>
            <a:fld id="{05E83AA4-A00D-4AA0-8FE8-B93C9F3EC141}" type="slidenum">
              <a:rPr lang="es-ES" altLang="es-MX" smtClean="0">
                <a:latin typeface="Century Gothic" panose="020B0502020202020204" pitchFamily="34" charset="0"/>
              </a:rPr>
              <a:pPr algn="ctr"/>
              <a:t>89</a:t>
            </a:fld>
            <a:endParaRPr lang="es-ES" altLang="es-MX" dirty="0">
              <a:latin typeface="Century Gothic" panose="020B0502020202020204" pitchFamily="34" charset="0"/>
            </a:endParaRPr>
          </a:p>
        </p:txBody>
      </p:sp>
      <p:sp>
        <p:nvSpPr>
          <p:cNvPr id="11" name="10 Rectángulo"/>
          <p:cNvSpPr/>
          <p:nvPr/>
        </p:nvSpPr>
        <p:spPr>
          <a:xfrm>
            <a:off x="232470" y="851862"/>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046</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Junio </a:t>
            </a:r>
            <a:r>
              <a:rPr lang="es-MX" sz="1400" b="1" dirty="0">
                <a:latin typeface="Century Gothic" panose="020B0502020202020204" pitchFamily="34" charset="0"/>
                <a:ea typeface="Myriad Pro"/>
                <a:cs typeface="Myriad Pro"/>
              </a:rPr>
              <a:t>2018</a:t>
            </a:r>
          </a:p>
        </p:txBody>
      </p:sp>
    </p:spTree>
    <p:extLst>
      <p:ext uri="{BB962C8B-B14F-4D97-AF65-F5344CB8AC3E}">
        <p14:creationId xmlns:p14="http://schemas.microsoft.com/office/powerpoint/2010/main" val="264904288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6959" y="95694"/>
            <a:ext cx="7644808" cy="1137684"/>
          </a:xfrm>
          <a:solidFill>
            <a:schemeClr val="bg1"/>
          </a:solidFill>
        </p:spPr>
        <p:txBody>
          <a:bodyPr/>
          <a:lstStyle/>
          <a:p>
            <a:r>
              <a:rPr lang="es-MX" sz="2000" b="1" dirty="0">
                <a:latin typeface="Century Gothic" panose="020B0502020202020204" pitchFamily="34" charset="0"/>
              </a:rPr>
              <a:t>Propuesta de Modificaciones al Marco de Gestión del Fanvit y a las </a:t>
            </a:r>
            <a:r>
              <a:rPr lang="es-MX" sz="2000" b="1" dirty="0" smtClean="0">
                <a:latin typeface="Century Gothic" panose="020B0502020202020204" pitchFamily="34" charset="0"/>
              </a:rPr>
              <a:t>Bases </a:t>
            </a:r>
            <a:r>
              <a:rPr lang="es-MX" sz="2000" b="1" dirty="0">
                <a:latin typeface="Century Gothic" panose="020B0502020202020204" pitchFamily="34" charset="0"/>
              </a:rPr>
              <a:t>de Funcionamiento del Comité de </a:t>
            </a:r>
            <a:r>
              <a:rPr lang="es-MX" sz="2000" b="1" dirty="0" smtClean="0">
                <a:latin typeface="Century Gothic" panose="020B0502020202020204" pitchFamily="34" charset="0"/>
              </a:rPr>
              <a:t>Inversiones</a:t>
            </a:r>
            <a:endParaRPr lang="es-MX" sz="2000" b="1" dirty="0">
              <a:latin typeface="Century Gothic" panose="020B0502020202020204" pitchFamily="34" charset="0"/>
            </a:endParaRPr>
          </a:p>
        </p:txBody>
      </p:sp>
      <p:sp>
        <p:nvSpPr>
          <p:cNvPr id="3" name="2 Marcador de contenido"/>
          <p:cNvSpPr>
            <a:spLocks noGrp="1"/>
          </p:cNvSpPr>
          <p:nvPr>
            <p:ph idx="1"/>
          </p:nvPr>
        </p:nvSpPr>
        <p:spPr>
          <a:xfrm>
            <a:off x="233916" y="1217435"/>
            <a:ext cx="8612371" cy="5598041"/>
          </a:xfrm>
        </p:spPr>
        <p:txBody>
          <a:bodyPr/>
          <a:lstStyle/>
          <a:p>
            <a:pPr marL="0" indent="0" algn="just">
              <a:buNone/>
            </a:pPr>
            <a:r>
              <a:rPr lang="es-MX" sz="1600" dirty="0" smtClean="0"/>
              <a:t>En seguimiento a la </a:t>
            </a:r>
            <a:r>
              <a:rPr lang="es-MX" sz="1600" dirty="0"/>
              <a:t>sesión extraordinaria número 46 del Comité de Inversiones de fecha 6 de junio de 2018, </a:t>
            </a:r>
            <a:r>
              <a:rPr lang="es-MX" sz="1600" dirty="0" smtClean="0"/>
              <a:t>se envía la propuesta </a:t>
            </a:r>
            <a:r>
              <a:rPr lang="es-MX" sz="1600" dirty="0"/>
              <a:t>de modificaciones al Marco de Gestión aplicable al Fondo de Apoyo a las Necesidades de Vivienda (“Fanvit”) y a las Bases de Funcionamiento del Comité de Inversiones (las “Bases”) con los comentarios que hasta esta fecha la Administración ha recibido de los tres Sectores. </a:t>
            </a:r>
          </a:p>
          <a:p>
            <a:pPr algn="just"/>
            <a:endParaRPr lang="es-MX" sz="1600" dirty="0"/>
          </a:p>
          <a:p>
            <a:pPr marL="0" indent="0" algn="just">
              <a:buNone/>
            </a:pPr>
            <a:r>
              <a:rPr lang="es-MX" sz="1600" dirty="0"/>
              <a:t>La información se integra con los siguientes documentos:</a:t>
            </a:r>
          </a:p>
          <a:p>
            <a:pPr algn="just"/>
            <a:endParaRPr lang="es-MX" sz="1600" dirty="0"/>
          </a:p>
          <a:p>
            <a:pPr marL="0" indent="0" algn="just">
              <a:buNone/>
            </a:pPr>
            <a:r>
              <a:rPr lang="es-MX" sz="1400" dirty="0"/>
              <a:t>a.	Propuesta de modificaciones al Marco de Gestión del Fanvit, a la cual se le acompaña </a:t>
            </a:r>
            <a:r>
              <a:rPr lang="es-MX" sz="1400" dirty="0" smtClean="0"/>
              <a:t>	un cuadro comparativo mostrando el “Dice - Debe decir” entre la versión que se discutió 	en la sesión extraordinaria número 46 y los comentarios que se identificaron de los tres 	Sectores.</a:t>
            </a:r>
            <a:endParaRPr lang="es-MX" sz="1400" dirty="0"/>
          </a:p>
          <a:p>
            <a:pPr marL="0" indent="0" algn="just">
              <a:buNone/>
            </a:pPr>
            <a:r>
              <a:rPr lang="es-MX" sz="1400" dirty="0"/>
              <a:t>b.	Propuesta de modificaciones al Anexo 2 del Marco de Gestión que contiene las Reglas </a:t>
            </a:r>
            <a:r>
              <a:rPr lang="es-MX" sz="1400" dirty="0" smtClean="0"/>
              <a:t>	de </a:t>
            </a:r>
            <a:r>
              <a:rPr lang="es-MX" sz="1400" dirty="0"/>
              <a:t>Operación del Grupo de Trabajo de Inversiones (“</a:t>
            </a:r>
            <a:r>
              <a:rPr lang="es-MX" sz="1400" dirty="0" err="1"/>
              <a:t>GTI</a:t>
            </a:r>
            <a:r>
              <a:rPr lang="es-MX" sz="1400" dirty="0"/>
              <a:t>”), a la cual se le acompaña un </a:t>
            </a:r>
            <a:r>
              <a:rPr lang="es-MX" sz="1400" dirty="0" smtClean="0"/>
              <a:t>	cuadro </a:t>
            </a:r>
            <a:r>
              <a:rPr lang="es-MX" sz="1400" dirty="0"/>
              <a:t>comparativo mostrando el “Dice - Debe decir” entre la versión que se discutió en </a:t>
            </a:r>
            <a:r>
              <a:rPr lang="es-MX" sz="1400" dirty="0" smtClean="0"/>
              <a:t>	la 	sesión </a:t>
            </a:r>
            <a:r>
              <a:rPr lang="es-MX" sz="1400" dirty="0"/>
              <a:t>extraordinaria número 46 y los comentarios que se identificaron de los tres </a:t>
            </a:r>
            <a:r>
              <a:rPr lang="es-MX" sz="1400" dirty="0" smtClean="0"/>
              <a:t>	Sectores</a:t>
            </a:r>
            <a:r>
              <a:rPr lang="es-MX" sz="1400" dirty="0"/>
              <a:t>. </a:t>
            </a:r>
          </a:p>
          <a:p>
            <a:pPr algn="just">
              <a:buAutoNum type="alphaLcPeriod" startAt="3"/>
            </a:pPr>
            <a:r>
              <a:rPr lang="es-MX" sz="1400" dirty="0" smtClean="0"/>
              <a:t>Propuesta </a:t>
            </a:r>
            <a:r>
              <a:rPr lang="es-MX" sz="1400" dirty="0"/>
              <a:t>de modificaciones a las Bases de Funcionamiento, a la cual se le acompaña un </a:t>
            </a:r>
            <a:r>
              <a:rPr lang="es-MX" sz="1400" dirty="0"/>
              <a:t>cuadro comparativo mostrando el “Dice - Debe decir” entre la versión que se discutió en la sesión extraordinaria número 46 y las Bases de Funcionamiento en vigor</a:t>
            </a:r>
            <a:r>
              <a:rPr lang="es-MX" sz="1400" dirty="0"/>
              <a:t>.</a:t>
            </a:r>
          </a:p>
          <a:p>
            <a:pPr algn="just">
              <a:buAutoNum type="alphaLcPeriod" startAt="3"/>
            </a:pPr>
            <a:r>
              <a:rPr lang="es-MX" sz="1400" dirty="0" smtClean="0"/>
              <a:t>Asimismo</a:t>
            </a:r>
            <a:r>
              <a:rPr lang="es-MX" sz="1400" dirty="0"/>
              <a:t>, se acompaña la propuesta de anexos 1, 3, 4, 5, 6, 7 y 8 del Marco de Gestión del Fanvit.</a:t>
            </a:r>
            <a:endParaRPr lang="es-MX" sz="1400" dirty="0" smtClean="0"/>
          </a:p>
          <a:p>
            <a:pPr marL="0" indent="0">
              <a:buNone/>
            </a:pPr>
            <a:endParaRPr lang="es-MX" dirty="0"/>
          </a:p>
        </p:txBody>
      </p:sp>
      <p:sp>
        <p:nvSpPr>
          <p:cNvPr id="4" name="3 Marcador de número de diapositiva"/>
          <p:cNvSpPr>
            <a:spLocks noGrp="1"/>
          </p:cNvSpPr>
          <p:nvPr>
            <p:ph type="sldNum" sz="quarter" idx="12"/>
          </p:nvPr>
        </p:nvSpPr>
        <p:spPr>
          <a:xfrm>
            <a:off x="6553200" y="6473308"/>
            <a:ext cx="2133600" cy="365125"/>
          </a:xfrm>
        </p:spPr>
        <p:txBody>
          <a:bodyPr/>
          <a:lstStyle/>
          <a:p>
            <a:fld id="{05E83AA4-A00D-4AA0-8FE8-B93C9F3EC141}" type="slidenum">
              <a:rPr lang="es-ES" altLang="es-MX" smtClean="0">
                <a:latin typeface="Century Gothic" panose="020B0502020202020204" pitchFamily="34" charset="0"/>
              </a:rPr>
              <a:pPr/>
              <a:t>90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2771921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433638" y="3926097"/>
            <a:ext cx="6253162" cy="560387"/>
          </a:xfrm>
          <a:solidFill>
            <a:schemeClr val="bg1"/>
          </a:solidFill>
        </p:spPr>
        <p:txBody>
          <a:bodyPr rtlCol="0">
            <a:normAutofit/>
          </a:bodyPr>
          <a:lstStyle/>
          <a:p>
            <a:pPr fontAlgn="auto">
              <a:spcAft>
                <a:spcPts val="0"/>
              </a:spcAft>
              <a:defRPr/>
            </a:pPr>
            <a:r>
              <a:rPr lang="es-ES" dirty="0" smtClean="0">
                <a:latin typeface="Century Gothic" pitchFamily="34" charset="0"/>
              </a:rPr>
              <a:t>Junio </a:t>
            </a:r>
            <a:r>
              <a:rPr lang="es-ES" dirty="0">
                <a:latin typeface="Century Gothic" pitchFamily="34" charset="0"/>
              </a:rPr>
              <a:t>2018</a:t>
            </a:r>
          </a:p>
        </p:txBody>
      </p:sp>
      <p:sp>
        <p:nvSpPr>
          <p:cNvPr id="4" name="3 Rectángulo"/>
          <p:cNvSpPr/>
          <p:nvPr/>
        </p:nvSpPr>
        <p:spPr>
          <a:xfrm>
            <a:off x="1677311" y="2971990"/>
            <a:ext cx="6223818" cy="954107"/>
          </a:xfrm>
          <a:prstGeom prst="rect">
            <a:avLst/>
          </a:prstGeom>
          <a:solidFill>
            <a:schemeClr val="bg1"/>
          </a:solidFill>
        </p:spPr>
        <p:txBody>
          <a:bodyPr wrap="square">
            <a:spAutoFit/>
          </a:bodyPr>
          <a:lstStyle/>
          <a:p>
            <a:r>
              <a:rPr lang="es-MX" altLang="es-MX" sz="2800" dirty="0">
                <a:solidFill>
                  <a:srgbClr val="CD0000"/>
                </a:solidFill>
                <a:latin typeface="Century Gothic" panose="020B0502020202020204" pitchFamily="34" charset="0"/>
              </a:rPr>
              <a:t>Grupo de Trabajo de Inversiones</a:t>
            </a:r>
            <a:br>
              <a:rPr lang="es-MX" altLang="es-MX" sz="2800" dirty="0">
                <a:solidFill>
                  <a:srgbClr val="CD0000"/>
                </a:solidFill>
                <a:latin typeface="Century Gothic" panose="020B0502020202020204" pitchFamily="34" charset="0"/>
              </a:rPr>
            </a:br>
            <a:r>
              <a:rPr lang="es-MX" altLang="es-MX" sz="2800" dirty="0">
                <a:solidFill>
                  <a:srgbClr val="CD0000"/>
                </a:solidFill>
                <a:latin typeface="Century Gothic" panose="020B0502020202020204" pitchFamily="34" charset="0"/>
              </a:rPr>
              <a:t>Sesión Número </a:t>
            </a:r>
            <a:r>
              <a:rPr lang="es-MX" altLang="es-MX" sz="2800" dirty="0" smtClean="0">
                <a:solidFill>
                  <a:srgbClr val="CD0000"/>
                </a:solidFill>
                <a:latin typeface="Century Gothic" panose="020B0502020202020204" pitchFamily="34" charset="0"/>
              </a:rPr>
              <a:t>045</a:t>
            </a:r>
            <a:endParaRPr lang="es-MX" dirty="0"/>
          </a:p>
        </p:txBody>
      </p:sp>
      <p:sp>
        <p:nvSpPr>
          <p:cNvPr id="5" name="1 Marcador de número de diapositiva"/>
          <p:cNvSpPr>
            <a:spLocks noGrp="1"/>
          </p:cNvSpPr>
          <p:nvPr>
            <p:ph type="sldNum" sz="quarter" idx="12"/>
          </p:nvPr>
        </p:nvSpPr>
        <p:spPr>
          <a:xfrm>
            <a:off x="8603310" y="6474744"/>
            <a:ext cx="540689" cy="365125"/>
          </a:xfrm>
        </p:spPr>
        <p:txBody>
          <a:bodyPr/>
          <a:lstStyle/>
          <a:p>
            <a:pPr algn="ctr"/>
            <a:fld id="{05E83AA4-A00D-4AA0-8FE8-B93C9F3EC141}" type="slidenum">
              <a:rPr lang="es-ES" altLang="es-MX" smtClean="0">
                <a:latin typeface="Century Gothic" panose="020B0502020202020204" pitchFamily="34" charset="0"/>
              </a:rPr>
              <a:pPr algn="ctr"/>
              <a:t>91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0934568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DISCLAIMER" val="True"/>
</p:tagLst>
</file>

<file path=ppt/tags/tag2.xml><?xml version="1.0" encoding="utf-8"?>
<p:tagLst xmlns:a="http://schemas.openxmlformats.org/drawingml/2006/main" xmlns:r="http://schemas.openxmlformats.org/officeDocument/2006/relationships" xmlns:p="http://schemas.openxmlformats.org/presentationml/2006/main">
  <p:tag name="ISDISCLAIMER" val="True"/>
</p:tagLst>
</file>

<file path=ppt/tags/tag3.xml><?xml version="1.0" encoding="utf-8"?>
<p:tagLst xmlns:a="http://schemas.openxmlformats.org/drawingml/2006/main" xmlns:r="http://schemas.openxmlformats.org/officeDocument/2006/relationships" xmlns:p="http://schemas.openxmlformats.org/presentationml/2006/main">
  <p:tag name="ISDISCLAIMER" val="True"/>
</p:tagLst>
</file>

<file path=ppt/tags/tag4.xml><?xml version="1.0" encoding="utf-8"?>
<p:tagLst xmlns:a="http://schemas.openxmlformats.org/drawingml/2006/main" xmlns:r="http://schemas.openxmlformats.org/officeDocument/2006/relationships" xmlns:p="http://schemas.openxmlformats.org/presentationml/2006/main">
  <p:tag name="ISDISCLAIMER" val="True"/>
</p:tagLst>
</file>

<file path=ppt/tags/tag5.xml><?xml version="1.0" encoding="utf-8"?>
<p:tagLst xmlns:a="http://schemas.openxmlformats.org/drawingml/2006/main" xmlns:r="http://schemas.openxmlformats.org/officeDocument/2006/relationships" xmlns:p="http://schemas.openxmlformats.org/presentationml/2006/main">
  <p:tag name="ISDISCLAIMER" val="True"/>
</p:tagLst>
</file>

<file path=ppt/tags/tag6.xml><?xml version="1.0" encoding="utf-8"?>
<p:tagLst xmlns:a="http://schemas.openxmlformats.org/drawingml/2006/main" xmlns:r="http://schemas.openxmlformats.org/officeDocument/2006/relationships" xmlns:p="http://schemas.openxmlformats.org/presentationml/2006/main">
  <p:tag name="ISDISCLAIMER" val="True"/>
</p:tagLst>
</file>

<file path=ppt/tags/tag7.xml><?xml version="1.0" encoding="utf-8"?>
<p:tagLst xmlns:a="http://schemas.openxmlformats.org/drawingml/2006/main" xmlns:r="http://schemas.openxmlformats.org/officeDocument/2006/relationships" xmlns:p="http://schemas.openxmlformats.org/presentationml/2006/main">
  <p:tag name="ISDISCLAIMER" val="True"/>
</p:tagLst>
</file>

<file path=ppt/tags/tag8.xml><?xml version="1.0" encoding="utf-8"?>
<p:tagLst xmlns:a="http://schemas.openxmlformats.org/drawingml/2006/main" xmlns:r="http://schemas.openxmlformats.org/officeDocument/2006/relationships" xmlns:p="http://schemas.openxmlformats.org/presentationml/2006/main">
  <p:tag name="ISDISCLAIMER" val="True"/>
</p:tagLst>
</file>

<file path=ppt/tags/tag9.xml><?xml version="1.0" encoding="utf-8"?>
<p:tagLst xmlns:a="http://schemas.openxmlformats.org/drawingml/2006/main" xmlns:r="http://schemas.openxmlformats.org/officeDocument/2006/relationships" xmlns:p="http://schemas.openxmlformats.org/presentationml/2006/main">
  <p:tag name="ISDISCLAIMER" val="True"/>
</p:tagLst>
</file>

<file path=ppt/tags/tag10.xml><?xml version="1.0" encoding="utf-8"?>
<p:tagLst xmlns:a="http://schemas.openxmlformats.org/drawingml/2006/main" xmlns:r="http://schemas.openxmlformats.org/officeDocument/2006/relationships" xmlns:p="http://schemas.openxmlformats.org/presentationml/2006/main">
  <p:tag name="ISDISCLAIMER" val="True"/>
</p:tagLst>
</file>

<file path=ppt/tags/tag11.xml><?xml version="1.0" encoding="utf-8"?>
<p:tagLst xmlns:a="http://schemas.openxmlformats.org/drawingml/2006/main" xmlns:r="http://schemas.openxmlformats.org/officeDocument/2006/relationships" xmlns:p="http://schemas.openxmlformats.org/presentationml/2006/main">
  <p:tag name="ISDISCLAIMER" val="True"/>
</p:tagLst>
</file>

<file path=ppt/tags/tag12.xml><?xml version="1.0" encoding="utf-8"?>
<p:tagLst xmlns:a="http://schemas.openxmlformats.org/drawingml/2006/main" xmlns:r="http://schemas.openxmlformats.org/officeDocument/2006/relationships" xmlns:p="http://schemas.openxmlformats.org/presentationml/2006/main">
  <p:tag name="ISDISCLAIMER" val="True"/>
</p:tagLst>
</file>

<file path=ppt/tags/tag13.xml><?xml version="1.0" encoding="utf-8"?>
<p:tagLst xmlns:a="http://schemas.openxmlformats.org/drawingml/2006/main" xmlns:r="http://schemas.openxmlformats.org/officeDocument/2006/relationships" xmlns:p="http://schemas.openxmlformats.org/presentationml/2006/main">
  <p:tag name="ISDISCLAIMER" val="True"/>
</p:tagLst>
</file>

<file path=ppt/tags/tag14.xml><?xml version="1.0" encoding="utf-8"?>
<p:tagLst xmlns:a="http://schemas.openxmlformats.org/drawingml/2006/main" xmlns:r="http://schemas.openxmlformats.org/officeDocument/2006/relationships" xmlns:p="http://schemas.openxmlformats.org/presentationml/2006/main">
  <p:tag name="ISDISCLAIMER" val="True"/>
</p:tagLst>
</file>

<file path=ppt/tags/tag15.xml><?xml version="1.0" encoding="utf-8"?>
<p:tagLst xmlns:a="http://schemas.openxmlformats.org/drawingml/2006/main" xmlns:r="http://schemas.openxmlformats.org/officeDocument/2006/relationships" xmlns:p="http://schemas.openxmlformats.org/presentationml/2006/main">
  <p:tag name="ISDISCLAIMER" val="True"/>
</p:tagLst>
</file>

<file path=ppt/tags/tag16.xml><?xml version="1.0" encoding="utf-8"?>
<p:tagLst xmlns:a="http://schemas.openxmlformats.org/drawingml/2006/main" xmlns:r="http://schemas.openxmlformats.org/officeDocument/2006/relationships" xmlns:p="http://schemas.openxmlformats.org/presentationml/2006/main">
  <p:tag name="ISDISCLAIMER" val="True"/>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3.xml><?xml version="1.0" encoding="utf-8"?>
<a:theme xmlns:a="http://schemas.openxmlformats.org/drawingml/2006/main" name="1_Grupo IGS 1">
  <a:themeElements>
    <a:clrScheme name="Dividendo">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o">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o">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Grupo IGS 1" id="{70F79029-87B7-4796-BEB8-10192DDA6C05}" vid="{33DCDDC6-BB1F-4325-AA32-44BBDA0A9CE4}"/>
    </a:ext>
  </a:extLst>
</a:theme>
</file>

<file path=ppt/theme/theme4.xml><?xml version="1.0" encoding="utf-8"?>
<a:theme xmlns:a="http://schemas.openxmlformats.org/drawingml/2006/main" name="2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6.xml><?xml version="1.0" encoding="utf-8"?>
<a:theme xmlns:a="http://schemas.openxmlformats.org/drawingml/2006/main" name="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7.xml><?xml version="1.0" encoding="utf-8"?>
<a:theme xmlns:a="http://schemas.openxmlformats.org/drawingml/2006/main" name="1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8.xml><?xml version="1.0" encoding="utf-8"?>
<a:theme xmlns:a="http://schemas.openxmlformats.org/drawingml/2006/main" name="2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9.xml><?xml version="1.0" encoding="utf-8"?>
<a:theme xmlns:a="http://schemas.openxmlformats.org/drawingml/2006/main" name="1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0.xml><?xml version="1.0" encoding="utf-8"?>
<a:theme xmlns:a="http://schemas.openxmlformats.org/drawingml/2006/main" name="3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1.xml><?xml version="1.0" encoding="utf-8"?>
<a:theme xmlns:a="http://schemas.openxmlformats.org/drawingml/2006/main" name="2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65485</TotalTime>
  <Words>11282</Words>
  <Application>Microsoft Office PowerPoint</Application>
  <PresentationFormat>Carta (216 x 279 mm)</PresentationFormat>
  <Paragraphs>1941</Paragraphs>
  <Slides>91</Slides>
  <Notes>11</Notes>
  <HiddenSlides>0</HiddenSlides>
  <MMClips>0</MMClips>
  <ScaleCrop>false</ScaleCrop>
  <HeadingPairs>
    <vt:vector size="6" baseType="variant">
      <vt:variant>
        <vt:lpstr>Tema</vt:lpstr>
      </vt:variant>
      <vt:variant>
        <vt:i4>11</vt:i4>
      </vt:variant>
      <vt:variant>
        <vt:lpstr>Servidores OLE incrustados</vt:lpstr>
      </vt:variant>
      <vt:variant>
        <vt:i4>1</vt:i4>
      </vt:variant>
      <vt:variant>
        <vt:lpstr>Títulos de diapositiva</vt:lpstr>
      </vt:variant>
      <vt:variant>
        <vt:i4>91</vt:i4>
      </vt:variant>
    </vt:vector>
  </HeadingPairs>
  <TitlesOfParts>
    <vt:vector size="103" baseType="lpstr">
      <vt:lpstr>Tema de Office</vt:lpstr>
      <vt:lpstr>2_Infonavit_2015</vt:lpstr>
      <vt:lpstr>1_Grupo IGS 1</vt:lpstr>
      <vt:lpstr>2_Diseño personalizado</vt:lpstr>
      <vt:lpstr>PowerPitch</vt:lpstr>
      <vt:lpstr>FlysheetAndBody</vt:lpstr>
      <vt:lpstr>1_PowerPitch</vt:lpstr>
      <vt:lpstr>2_PowerPitch</vt:lpstr>
      <vt:lpstr>1_FlysheetAndBody</vt:lpstr>
      <vt:lpstr>3_PowerPitch</vt:lpstr>
      <vt:lpstr>2_FlysheetAndBody</vt:lpstr>
      <vt:lpstr>Worksheet</vt:lpstr>
      <vt:lpstr>Presentación de PowerPoint</vt:lpstr>
      <vt:lpstr>Presentación de PowerPoint</vt:lpstr>
      <vt:lpstr>Informe y estrategia del FANVIT  al 31 de mayo de 2018</vt:lpstr>
      <vt:lpstr>Presentación de PowerPoint</vt:lpstr>
      <vt:lpstr>Presentación de PowerPoint</vt:lpstr>
      <vt:lpstr>Presentación de PowerPoint</vt:lpstr>
      <vt:lpstr>Presentación de PowerPoint</vt:lpstr>
      <vt:lpstr>Presentación de PowerPoint</vt:lpstr>
      <vt:lpstr>Cartera</vt:lpstr>
      <vt:lpstr>Resultado FANVIT al 31 de mayo de 2018</vt:lpstr>
      <vt:lpstr>Cartera FANVIT al 31 de mayo de 2018</vt:lpstr>
      <vt:lpstr>Cartera FANVIT al 31 de mayo de 2018</vt:lpstr>
      <vt:lpstr>Resultado FANVIT al 31 de mayo de 2018 Plazo Promedio Ponderado y Tasa de Rendimiento a Vencimiento </vt:lpstr>
      <vt:lpstr>Atribución de rendimiento bruto (anualizado)</vt:lpstr>
      <vt:lpstr>Resultado por mes durante 2018</vt:lpstr>
      <vt:lpstr>Riesgo Rendimiento FANVIT vs Sistema al 31 de mayo 2018</vt:lpstr>
      <vt:lpstr>Curva de tasas nominales gubernamentales (cambio en puntos base)</vt:lpstr>
      <vt:lpstr>Presentación de PowerPoint</vt:lpstr>
      <vt:lpstr>Curva de tasas gubernamentales en USD (Cambio en puntos base)</vt:lpstr>
      <vt:lpstr>Curva de Bonos del Tesoro en EU (cambio en puntos base) </vt:lpstr>
      <vt:lpstr>Estatus FANVIT B (3.1% de la cartera)</vt:lpstr>
      <vt:lpstr>Estatus FANVIT B (3.1% de la cartera)</vt:lpstr>
      <vt:lpstr>Renta Variable, Bonos Bancarios Estructurados y Bonos Convertibles FANVIT (11.0% del Activo Neto)</vt:lpstr>
      <vt:lpstr>Fibras FANVIT (2.5% de la cartera)</vt:lpstr>
      <vt:lpstr>CKD’s en cartera (1.6% del portafolio comprometido y 0.5% llamado, al cierre de mayo)</vt:lpstr>
      <vt:lpstr>Presentación de PowerPoint</vt:lpstr>
      <vt:lpstr>Operaciones relevantes FANVIT del 1 al 31 de mayo de 2018</vt:lpstr>
      <vt:lpstr>Expectativas por clases de activo</vt:lpstr>
      <vt:lpstr>Estrategia FANVIT</vt:lpstr>
      <vt:lpstr>Anexos</vt:lpstr>
      <vt:lpstr>Renta Variable, Bonos Bancarios Estructurados y Bonos Convertibles (11.0% del Activo Neto)</vt:lpstr>
      <vt:lpstr>Walton Street Equity Ckd II</vt:lpstr>
      <vt:lpstr>PGIM Real Estate MVP Inmuebles</vt:lpstr>
      <vt:lpstr>Grupo IGS</vt:lpstr>
      <vt:lpstr>Grupo IGS</vt:lpstr>
      <vt:lpstr>Alignmex Real Estate Capital</vt:lpstr>
      <vt:lpstr>Capital Infraestructura</vt:lpstr>
      <vt:lpstr>Fibra HD</vt:lpstr>
      <vt:lpstr>Fibra HD</vt:lpstr>
      <vt:lpstr>Fibra HD</vt:lpstr>
      <vt:lpstr>Fibra Macquarie</vt:lpstr>
      <vt:lpstr>Fibra Macquarie</vt:lpstr>
      <vt:lpstr>Fibra Monterrey</vt:lpstr>
      <vt:lpstr>Fibra Monterrey</vt:lpstr>
      <vt:lpstr>Fibra Terra</vt:lpstr>
      <vt:lpstr>Fibra Terra</vt:lpstr>
      <vt:lpstr>Fibra E CFE</vt:lpstr>
      <vt:lpstr>Fibra E CFE</vt:lpstr>
      <vt:lpstr>Se tienen ocho CKD’s en el Fanvit al cierre de mayo</vt:lpstr>
      <vt:lpstr>Resumen de las características de CKD’s propios</vt:lpstr>
      <vt:lpstr>CKD’s</vt:lpstr>
      <vt:lpstr>Cartera FANVIT al 31 de mayo de 2018</vt:lpstr>
      <vt:lpstr>Cartera FANVIT al 31 de mayo de 2018</vt:lpstr>
      <vt:lpstr>Cartera FANVIT al 31 de mayo de 2018</vt:lpstr>
      <vt:lpstr>Cartera FANVIT al 31 de mayo de 2018</vt:lpstr>
      <vt:lpstr>Cartera FANVIT al 31 de mayo de 2018</vt:lpstr>
      <vt:lpstr>Cartera FANVIT al 31 de mayo de 2018</vt:lpstr>
      <vt:lpstr>Cartera FANVIT al 31 de mayo de 2018</vt:lpstr>
      <vt:lpstr>Presentación de PowerPoint</vt:lpstr>
      <vt:lpstr>Resultado contable de inversión 2018 (cifras al 31 de mayo de 2018 en mdp)</vt:lpstr>
      <vt:lpstr>Resultado contable de inversión 2018 (cifras al 31 de mayo de 2018 en mdp)</vt:lpstr>
      <vt:lpstr>Presentación de PowerPoint</vt:lpstr>
      <vt:lpstr>Exposición interna del CKD</vt:lpstr>
      <vt:lpstr>Estructura del CKD Inmobilia</vt:lpstr>
      <vt:lpstr>Plataforma de inversión de Inmobilia</vt:lpstr>
      <vt:lpstr>Evaluación del CKD Inmobilia</vt:lpstr>
      <vt:lpstr>Aspectos a considerar para el CKD Inmobilia</vt:lpstr>
      <vt:lpstr>Se tienen ocho CKD’s en el Fanvit al cierre de mayo</vt:lpstr>
      <vt:lpstr>Comparativo Inmobilia y otros CKD’s de bienes raíces en proceso de colocación</vt:lpstr>
      <vt:lpstr>Comparativo Inmobilia y CKD’s de bienes raíces en el Fanvit</vt:lpstr>
      <vt:lpstr>Riesgo-rendimiento CKD’s en Fanvit Al cierre de mayo de 2018</vt:lpstr>
      <vt:lpstr> Propuesta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acero y aluminio en México</vt:lpstr>
      <vt:lpstr>Presentación de PowerPoint</vt:lpstr>
      <vt:lpstr>Rendimiento FINVIT al 31 de mayo de 2018.</vt:lpstr>
      <vt:lpstr>El FINVIT cuenta con ~$ 88.7 mdp, 71% aportados de forma directa y un rendimiento del 7.82%.</vt:lpstr>
      <vt:lpstr>Composición FINVIT al 31 de mayo de 2018</vt:lpstr>
      <vt:lpstr>Estrategia FINVIT</vt:lpstr>
      <vt:lpstr>El ~32% de la plantilla del Instituto ya es parte del FINVIT, 60% personal sindicalizado</vt:lpstr>
      <vt:lpstr>Presentación de PowerPoint</vt:lpstr>
      <vt:lpstr>Presentación de PowerPoint</vt:lpstr>
      <vt:lpstr>Propuesta de Modificaciones al Marco de Gestión del Fanvit y a las Bases de Funcionamiento del Comité de Inversiones</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Trumbley Arroyo Paula Susana</cp:lastModifiedBy>
  <cp:revision>1800</cp:revision>
  <cp:lastPrinted>2018-05-24T14:35:06Z</cp:lastPrinted>
  <dcterms:created xsi:type="dcterms:W3CDTF">2015-01-27T17:54:18Z</dcterms:created>
  <dcterms:modified xsi:type="dcterms:W3CDTF">2018-06-20T15:28:06Z</dcterms:modified>
</cp:coreProperties>
</file>