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8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tags/tag7.xml" ContentType="application/vnd.openxmlformats-officedocument.presentationml.tags+xml"/>
  <Override PartName="/ppt/theme/theme10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6" r:id="rId1"/>
    <p:sldMasterId id="2147483677" r:id="rId2"/>
    <p:sldMasterId id="2147483699" r:id="rId3"/>
    <p:sldMasterId id="2147483731" r:id="rId4"/>
    <p:sldMasterId id="2147483737" r:id="rId5"/>
    <p:sldMasterId id="2147483743" r:id="rId6"/>
    <p:sldMasterId id="2147483758" r:id="rId7"/>
    <p:sldMasterId id="2147483773" r:id="rId8"/>
    <p:sldMasterId id="2147483786" r:id="rId9"/>
  </p:sldMasterIdLst>
  <p:notesMasterIdLst>
    <p:notesMasterId r:id="rId41"/>
  </p:notesMasterIdLst>
  <p:sldIdLst>
    <p:sldId id="926" r:id="rId10"/>
    <p:sldId id="833" r:id="rId11"/>
    <p:sldId id="939" r:id="rId12"/>
    <p:sldId id="940" r:id="rId13"/>
    <p:sldId id="956" r:id="rId14"/>
    <p:sldId id="957" r:id="rId15"/>
    <p:sldId id="732" r:id="rId16"/>
    <p:sldId id="731" r:id="rId17"/>
    <p:sldId id="943" r:id="rId18"/>
    <p:sldId id="904" r:id="rId19"/>
    <p:sldId id="905" r:id="rId20"/>
    <p:sldId id="906" r:id="rId21"/>
    <p:sldId id="907" r:id="rId22"/>
    <p:sldId id="908" r:id="rId23"/>
    <p:sldId id="909" r:id="rId24"/>
    <p:sldId id="931" r:id="rId25"/>
    <p:sldId id="958" r:id="rId26"/>
    <p:sldId id="945" r:id="rId27"/>
    <p:sldId id="959" r:id="rId28"/>
    <p:sldId id="960" r:id="rId29"/>
    <p:sldId id="961" r:id="rId30"/>
    <p:sldId id="962" r:id="rId31"/>
    <p:sldId id="963" r:id="rId32"/>
    <p:sldId id="955" r:id="rId33"/>
    <p:sldId id="932" r:id="rId34"/>
    <p:sldId id="901" r:id="rId35"/>
    <p:sldId id="900" r:id="rId36"/>
    <p:sldId id="933" r:id="rId37"/>
    <p:sldId id="902" r:id="rId38"/>
    <p:sldId id="964" r:id="rId39"/>
    <p:sldId id="930" r:id="rId40"/>
  </p:sldIdLst>
  <p:sldSz cx="9144000" cy="6858000" type="letter"/>
  <p:notesSz cx="7010400" cy="9296400"/>
  <p:custDataLst>
    <p:tags r:id="rId42"/>
  </p:custDataLst>
  <p:defaultTextStyle>
    <a:defPPr>
      <a:defRPr lang="en-US"/>
    </a:defPPr>
    <a:lvl1pPr marL="0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njamín Padilla Hernandez" initials="BPH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000"/>
    <a:srgbClr val="017475"/>
    <a:srgbClr val="BB2D2C"/>
    <a:srgbClr val="E8B7B7"/>
    <a:srgbClr val="808080"/>
    <a:srgbClr val="E2E2E2"/>
    <a:srgbClr val="FF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5" autoAdjust="0"/>
    <p:restoredTop sz="92007" autoAdjust="0"/>
  </p:normalViewPr>
  <p:slideViewPr>
    <p:cSldViewPr snapToGrid="0" snapToObjects="1" showGuides="1">
      <p:cViewPr>
        <p:scale>
          <a:sx n="100" d="100"/>
          <a:sy n="100" d="100"/>
        </p:scale>
        <p:origin x="-2256" y="-498"/>
      </p:cViewPr>
      <p:guideLst>
        <p:guide orient="horz" pos="2156"/>
        <p:guide orient="horz" pos="3804"/>
        <p:guide pos="5759"/>
        <p:guide pos="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1\Downloads\Gr&#225;ficas%20presentaci&#243;n%20comit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1\AppData\Local\Temp\Bloomberg\data\XDOTS.xls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VVR\IV.%20Presentaciones\IV.%203.%20Graficas%20para%20presentaciones\Comite%20de%20Inversion\Gr&#225;ficas%20presentaci&#243;n%20comit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VVR\IV.%20Presentaciones\IV.%203.%20Graficas%20para%20presentaciones\Comite%20de%20Inversion\Gr&#225;ficas%20presentaci&#243;n%20comit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VVR\IV.%20Presentaciones\IV.%203.%20Graficas%20para%20presentaciones\Comite%20de%20Inversion\Gr&#225;ficas%20presentaci&#243;n%20comite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IN333469\AppData\Local\Microsoft\Windows\Temporary%20Internet%20Files\Content.Outlook\L0EKRZZC\Gr&#225;fica%20Sens%20Duration%2020150414.xlsx" TargetMode="External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Dropbox\Regimen%20Inversion\SSMFGI\Comites\Comit&#233;_Inversiones\CI_011\Cartera_2015041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Dropbox\Regimen%20Inversion\SSMFGI\Comites\Comit&#233;_Inversiones\CI_011\Cartera_2015041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Dropbox\Regimen%20Inversion\SSMFGI\Comites\Comit&#233;_Inversiones\CI_011\Cartera_20150413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69\Documents\Presentaciones\Copia%20de%20F80715Cartera20150414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68\AppData\Local\Microsoft\Windows\Temporary%20Internet%20Files\Content.IE5\TJYICC5Z\CrystalViewer%5b4%5d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68\AppData\Local\Microsoft\Windows\Temporary%20Internet%20Files\Content.IE5\TJYICC5Z\CrystalViewer%5b4%5d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68\AppData\Local\Microsoft\Windows\Temporary%20Internet%20Files\Content.IE5\TJYICC5Z\CrystalViewer%5b4%5d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68\Documents\Asset%20Infonavit\Bases%20de%20datos\Vector%20precio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8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MX"/>
              <a:t>Cambio en la nomina no agrícola y tasa de desempleo de EE.UU.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invertIfNegative val="0"/>
          <c:dLbls>
            <c:dLbl>
              <c:idx val="56"/>
              <c:layout>
                <c:manualLayout>
                  <c:x val="-0.11913834915122293"/>
                  <c:y val="-0.31270358306188922"/>
                </c:manualLayout>
              </c:layout>
              <c:tx>
                <c:rich>
                  <a:bodyPr/>
                  <a:lstStyle/>
                  <a:p>
                    <a:r>
                      <a:rPr lang="en-US" sz="900" b="1"/>
                      <a:t>126K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chemeClr val="accent2">
                          <a:lumMod val="50000"/>
                        </a:schemeClr>
                      </a:solidFill>
                    </a:ln>
                  </c:spPr>
                </c15:leaderLines>
              </c:ext>
            </c:extLst>
          </c:dLbls>
          <c:cat>
            <c:numRef>
              <c:f>'1.3Desempleo,nomina EU_4'!$T$5:$T$61</c:f>
              <c:numCache>
                <c:formatCode>m/d/yyyy</c:formatCode>
                <c:ptCount val="57"/>
                <c:pt idx="0">
                  <c:v>42094</c:v>
                </c:pt>
                <c:pt idx="1">
                  <c:v>42063</c:v>
                </c:pt>
                <c:pt idx="2">
                  <c:v>42035</c:v>
                </c:pt>
                <c:pt idx="3">
                  <c:v>42004</c:v>
                </c:pt>
                <c:pt idx="4">
                  <c:v>41973</c:v>
                </c:pt>
                <c:pt idx="5">
                  <c:v>41943</c:v>
                </c:pt>
                <c:pt idx="6">
                  <c:v>41912</c:v>
                </c:pt>
                <c:pt idx="7">
                  <c:v>41882</c:v>
                </c:pt>
                <c:pt idx="8">
                  <c:v>41851</c:v>
                </c:pt>
                <c:pt idx="9">
                  <c:v>41820</c:v>
                </c:pt>
                <c:pt idx="10">
                  <c:v>41790</c:v>
                </c:pt>
                <c:pt idx="11">
                  <c:v>41759</c:v>
                </c:pt>
                <c:pt idx="12">
                  <c:v>41729</c:v>
                </c:pt>
                <c:pt idx="13">
                  <c:v>41698</c:v>
                </c:pt>
                <c:pt idx="14">
                  <c:v>41670</c:v>
                </c:pt>
                <c:pt idx="15">
                  <c:v>41639</c:v>
                </c:pt>
                <c:pt idx="16">
                  <c:v>41608</c:v>
                </c:pt>
                <c:pt idx="17">
                  <c:v>41578</c:v>
                </c:pt>
                <c:pt idx="18">
                  <c:v>41547</c:v>
                </c:pt>
                <c:pt idx="19">
                  <c:v>41517</c:v>
                </c:pt>
                <c:pt idx="20">
                  <c:v>41486</c:v>
                </c:pt>
                <c:pt idx="21">
                  <c:v>41455</c:v>
                </c:pt>
                <c:pt idx="22">
                  <c:v>41425</c:v>
                </c:pt>
                <c:pt idx="23">
                  <c:v>41394</c:v>
                </c:pt>
                <c:pt idx="24">
                  <c:v>41364</c:v>
                </c:pt>
                <c:pt idx="25">
                  <c:v>41333</c:v>
                </c:pt>
                <c:pt idx="26">
                  <c:v>41305</c:v>
                </c:pt>
                <c:pt idx="27">
                  <c:v>41274</c:v>
                </c:pt>
                <c:pt idx="28">
                  <c:v>41243</c:v>
                </c:pt>
                <c:pt idx="29">
                  <c:v>41213</c:v>
                </c:pt>
                <c:pt idx="30">
                  <c:v>41182</c:v>
                </c:pt>
                <c:pt idx="31">
                  <c:v>41152</c:v>
                </c:pt>
                <c:pt idx="32">
                  <c:v>41121</c:v>
                </c:pt>
                <c:pt idx="33">
                  <c:v>41090</c:v>
                </c:pt>
                <c:pt idx="34">
                  <c:v>41060</c:v>
                </c:pt>
                <c:pt idx="35">
                  <c:v>41029</c:v>
                </c:pt>
                <c:pt idx="36">
                  <c:v>40999</c:v>
                </c:pt>
                <c:pt idx="37">
                  <c:v>40968</c:v>
                </c:pt>
                <c:pt idx="38">
                  <c:v>40939</c:v>
                </c:pt>
                <c:pt idx="39">
                  <c:v>40908</c:v>
                </c:pt>
                <c:pt idx="40">
                  <c:v>40877</c:v>
                </c:pt>
                <c:pt idx="41">
                  <c:v>40847</c:v>
                </c:pt>
                <c:pt idx="42">
                  <c:v>40816</c:v>
                </c:pt>
                <c:pt idx="43">
                  <c:v>40786</c:v>
                </c:pt>
                <c:pt idx="44">
                  <c:v>40755</c:v>
                </c:pt>
                <c:pt idx="45">
                  <c:v>40724</c:v>
                </c:pt>
                <c:pt idx="46">
                  <c:v>40694</c:v>
                </c:pt>
                <c:pt idx="47">
                  <c:v>40663</c:v>
                </c:pt>
                <c:pt idx="48">
                  <c:v>40633</c:v>
                </c:pt>
                <c:pt idx="49">
                  <c:v>40602</c:v>
                </c:pt>
                <c:pt idx="50">
                  <c:v>40574</c:v>
                </c:pt>
                <c:pt idx="51">
                  <c:v>40543</c:v>
                </c:pt>
                <c:pt idx="52">
                  <c:v>40512</c:v>
                </c:pt>
                <c:pt idx="53">
                  <c:v>40482</c:v>
                </c:pt>
                <c:pt idx="54">
                  <c:v>40451</c:v>
                </c:pt>
                <c:pt idx="55">
                  <c:v>40421</c:v>
                </c:pt>
                <c:pt idx="56">
                  <c:v>40390</c:v>
                </c:pt>
              </c:numCache>
            </c:numRef>
          </c:cat>
          <c:val>
            <c:numRef>
              <c:f>'1.3Desempleo,nomina EU_4'!$V$5:$V$61</c:f>
              <c:numCache>
                <c:formatCode>General</c:formatCode>
                <c:ptCount val="57"/>
                <c:pt idx="0">
                  <c:v>126</c:v>
                </c:pt>
                <c:pt idx="1">
                  <c:v>264</c:v>
                </c:pt>
                <c:pt idx="2">
                  <c:v>201</c:v>
                </c:pt>
                <c:pt idx="3">
                  <c:v>329</c:v>
                </c:pt>
                <c:pt idx="4">
                  <c:v>423</c:v>
                </c:pt>
                <c:pt idx="5">
                  <c:v>221</c:v>
                </c:pt>
                <c:pt idx="6">
                  <c:v>250</c:v>
                </c:pt>
                <c:pt idx="7">
                  <c:v>213</c:v>
                </c:pt>
                <c:pt idx="8">
                  <c:v>249</c:v>
                </c:pt>
                <c:pt idx="9">
                  <c:v>286</c:v>
                </c:pt>
                <c:pt idx="10">
                  <c:v>236</c:v>
                </c:pt>
                <c:pt idx="11">
                  <c:v>330</c:v>
                </c:pt>
                <c:pt idx="12">
                  <c:v>225</c:v>
                </c:pt>
                <c:pt idx="13">
                  <c:v>188</c:v>
                </c:pt>
                <c:pt idx="14">
                  <c:v>166</c:v>
                </c:pt>
                <c:pt idx="15">
                  <c:v>109</c:v>
                </c:pt>
                <c:pt idx="16">
                  <c:v>317</c:v>
                </c:pt>
                <c:pt idx="17">
                  <c:v>225</c:v>
                </c:pt>
                <c:pt idx="18">
                  <c:v>150</c:v>
                </c:pt>
                <c:pt idx="19">
                  <c:v>256</c:v>
                </c:pt>
                <c:pt idx="20">
                  <c:v>164</c:v>
                </c:pt>
                <c:pt idx="21">
                  <c:v>127</c:v>
                </c:pt>
                <c:pt idx="22">
                  <c:v>219</c:v>
                </c:pt>
                <c:pt idx="23">
                  <c:v>187</c:v>
                </c:pt>
                <c:pt idx="24">
                  <c:v>115</c:v>
                </c:pt>
                <c:pt idx="25">
                  <c:v>314</c:v>
                </c:pt>
                <c:pt idx="26">
                  <c:v>205</c:v>
                </c:pt>
                <c:pt idx="27">
                  <c:v>293</c:v>
                </c:pt>
                <c:pt idx="28">
                  <c:v>164</c:v>
                </c:pt>
                <c:pt idx="29">
                  <c:v>213</c:v>
                </c:pt>
                <c:pt idx="30">
                  <c:v>144</c:v>
                </c:pt>
                <c:pt idx="31">
                  <c:v>188</c:v>
                </c:pt>
                <c:pt idx="32">
                  <c:v>177</c:v>
                </c:pt>
                <c:pt idx="33">
                  <c:v>35</c:v>
                </c:pt>
                <c:pt idx="34">
                  <c:v>113</c:v>
                </c:pt>
                <c:pt idx="35">
                  <c:v>87</c:v>
                </c:pt>
                <c:pt idx="36">
                  <c:v>216</c:v>
                </c:pt>
                <c:pt idx="37">
                  <c:v>247</c:v>
                </c:pt>
                <c:pt idx="38">
                  <c:v>380</c:v>
                </c:pt>
                <c:pt idx="39">
                  <c:v>226</c:v>
                </c:pt>
                <c:pt idx="40">
                  <c:v>146</c:v>
                </c:pt>
                <c:pt idx="41">
                  <c:v>183</c:v>
                </c:pt>
                <c:pt idx="42">
                  <c:v>223</c:v>
                </c:pt>
                <c:pt idx="43">
                  <c:v>128</c:v>
                </c:pt>
                <c:pt idx="44">
                  <c:v>117</c:v>
                </c:pt>
                <c:pt idx="45">
                  <c:v>185</c:v>
                </c:pt>
                <c:pt idx="46">
                  <c:v>103</c:v>
                </c:pt>
                <c:pt idx="47">
                  <c:v>321</c:v>
                </c:pt>
                <c:pt idx="48">
                  <c:v>206</c:v>
                </c:pt>
                <c:pt idx="49">
                  <c:v>167</c:v>
                </c:pt>
                <c:pt idx="50">
                  <c:v>75</c:v>
                </c:pt>
                <c:pt idx="51">
                  <c:v>89</c:v>
                </c:pt>
                <c:pt idx="52">
                  <c:v>121</c:v>
                </c:pt>
                <c:pt idx="53">
                  <c:v>248</c:v>
                </c:pt>
                <c:pt idx="54">
                  <c:v>-49</c:v>
                </c:pt>
                <c:pt idx="55">
                  <c:v>-39</c:v>
                </c:pt>
                <c:pt idx="56">
                  <c:v>-64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4"/>
        <c:overlap val="40"/>
        <c:axId val="102501376"/>
        <c:axId val="102540032"/>
      </c:barChart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56"/>
              <c:layout>
                <c:manualLayout>
                  <c:x val="-8.8720098200652672E-2"/>
                  <c:y val="-0.29967426710097722"/>
                </c:manualLayout>
              </c:layout>
              <c:tx>
                <c:rich>
                  <a:bodyPr/>
                  <a:lstStyle/>
                  <a:p>
                    <a:r>
                      <a:rPr lang="en-US" sz="900" b="1"/>
                      <a:t>5.5%</a:t>
                    </a:r>
                    <a:endParaRPr lang="en-US" sz="900"/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FF0000"/>
                      </a:solidFill>
                    </a:ln>
                  </c:spPr>
                </c15:leaderLines>
              </c:ext>
            </c:extLst>
          </c:dLbls>
          <c:cat>
            <c:numRef>
              <c:f>'1.3Desempleo,nomina EU_4'!$T$5:$T$61</c:f>
              <c:numCache>
                <c:formatCode>m/d/yyyy</c:formatCode>
                <c:ptCount val="57"/>
                <c:pt idx="0">
                  <c:v>42094</c:v>
                </c:pt>
                <c:pt idx="1">
                  <c:v>42063</c:v>
                </c:pt>
                <c:pt idx="2">
                  <c:v>42035</c:v>
                </c:pt>
                <c:pt idx="3">
                  <c:v>42004</c:v>
                </c:pt>
                <c:pt idx="4">
                  <c:v>41973</c:v>
                </c:pt>
                <c:pt idx="5">
                  <c:v>41943</c:v>
                </c:pt>
                <c:pt idx="6">
                  <c:v>41912</c:v>
                </c:pt>
                <c:pt idx="7">
                  <c:v>41882</c:v>
                </c:pt>
                <c:pt idx="8">
                  <c:v>41851</c:v>
                </c:pt>
                <c:pt idx="9">
                  <c:v>41820</c:v>
                </c:pt>
                <c:pt idx="10">
                  <c:v>41790</c:v>
                </c:pt>
                <c:pt idx="11">
                  <c:v>41759</c:v>
                </c:pt>
                <c:pt idx="12">
                  <c:v>41729</c:v>
                </c:pt>
                <c:pt idx="13">
                  <c:v>41698</c:v>
                </c:pt>
                <c:pt idx="14">
                  <c:v>41670</c:v>
                </c:pt>
                <c:pt idx="15">
                  <c:v>41639</c:v>
                </c:pt>
                <c:pt idx="16">
                  <c:v>41608</c:v>
                </c:pt>
                <c:pt idx="17">
                  <c:v>41578</c:v>
                </c:pt>
                <c:pt idx="18">
                  <c:v>41547</c:v>
                </c:pt>
                <c:pt idx="19">
                  <c:v>41517</c:v>
                </c:pt>
                <c:pt idx="20">
                  <c:v>41486</c:v>
                </c:pt>
                <c:pt idx="21">
                  <c:v>41455</c:v>
                </c:pt>
                <c:pt idx="22">
                  <c:v>41425</c:v>
                </c:pt>
                <c:pt idx="23">
                  <c:v>41394</c:v>
                </c:pt>
                <c:pt idx="24">
                  <c:v>41364</c:v>
                </c:pt>
                <c:pt idx="25">
                  <c:v>41333</c:v>
                </c:pt>
                <c:pt idx="26">
                  <c:v>41305</c:v>
                </c:pt>
                <c:pt idx="27">
                  <c:v>41274</c:v>
                </c:pt>
                <c:pt idx="28">
                  <c:v>41243</c:v>
                </c:pt>
                <c:pt idx="29">
                  <c:v>41213</c:v>
                </c:pt>
                <c:pt idx="30">
                  <c:v>41182</c:v>
                </c:pt>
                <c:pt idx="31">
                  <c:v>41152</c:v>
                </c:pt>
                <c:pt idx="32">
                  <c:v>41121</c:v>
                </c:pt>
                <c:pt idx="33">
                  <c:v>41090</c:v>
                </c:pt>
                <c:pt idx="34">
                  <c:v>41060</c:v>
                </c:pt>
                <c:pt idx="35">
                  <c:v>41029</c:v>
                </c:pt>
                <c:pt idx="36">
                  <c:v>40999</c:v>
                </c:pt>
                <c:pt idx="37">
                  <c:v>40968</c:v>
                </c:pt>
                <c:pt idx="38">
                  <c:v>40939</c:v>
                </c:pt>
                <c:pt idx="39">
                  <c:v>40908</c:v>
                </c:pt>
                <c:pt idx="40">
                  <c:v>40877</c:v>
                </c:pt>
                <c:pt idx="41">
                  <c:v>40847</c:v>
                </c:pt>
                <c:pt idx="42">
                  <c:v>40816</c:v>
                </c:pt>
                <c:pt idx="43">
                  <c:v>40786</c:v>
                </c:pt>
                <c:pt idx="44">
                  <c:v>40755</c:v>
                </c:pt>
                <c:pt idx="45">
                  <c:v>40724</c:v>
                </c:pt>
                <c:pt idx="46">
                  <c:v>40694</c:v>
                </c:pt>
                <c:pt idx="47">
                  <c:v>40663</c:v>
                </c:pt>
                <c:pt idx="48">
                  <c:v>40633</c:v>
                </c:pt>
                <c:pt idx="49">
                  <c:v>40602</c:v>
                </c:pt>
                <c:pt idx="50">
                  <c:v>40574</c:v>
                </c:pt>
                <c:pt idx="51">
                  <c:v>40543</c:v>
                </c:pt>
                <c:pt idx="52">
                  <c:v>40512</c:v>
                </c:pt>
                <c:pt idx="53">
                  <c:v>40482</c:v>
                </c:pt>
                <c:pt idx="54">
                  <c:v>40451</c:v>
                </c:pt>
                <c:pt idx="55">
                  <c:v>40421</c:v>
                </c:pt>
                <c:pt idx="56">
                  <c:v>40390</c:v>
                </c:pt>
              </c:numCache>
            </c:numRef>
          </c:cat>
          <c:val>
            <c:numRef>
              <c:f>'1.3Desempleo,nomina EU_4'!$U$5:$U$61</c:f>
              <c:numCache>
                <c:formatCode>General</c:formatCode>
                <c:ptCount val="57"/>
                <c:pt idx="0">
                  <c:v>5.5</c:v>
                </c:pt>
                <c:pt idx="1">
                  <c:v>5.5</c:v>
                </c:pt>
                <c:pt idx="2">
                  <c:v>5.7</c:v>
                </c:pt>
                <c:pt idx="3">
                  <c:v>5.6</c:v>
                </c:pt>
                <c:pt idx="4">
                  <c:v>5.8</c:v>
                </c:pt>
                <c:pt idx="5">
                  <c:v>5.7</c:v>
                </c:pt>
                <c:pt idx="6">
                  <c:v>5.9</c:v>
                </c:pt>
                <c:pt idx="7">
                  <c:v>6.1</c:v>
                </c:pt>
                <c:pt idx="8">
                  <c:v>6.2</c:v>
                </c:pt>
                <c:pt idx="9">
                  <c:v>6.1</c:v>
                </c:pt>
                <c:pt idx="10">
                  <c:v>6.3</c:v>
                </c:pt>
                <c:pt idx="11">
                  <c:v>6.2</c:v>
                </c:pt>
                <c:pt idx="12">
                  <c:v>6.6</c:v>
                </c:pt>
                <c:pt idx="13">
                  <c:v>6.7</c:v>
                </c:pt>
                <c:pt idx="14">
                  <c:v>6.6</c:v>
                </c:pt>
                <c:pt idx="15">
                  <c:v>6.7</c:v>
                </c:pt>
                <c:pt idx="16">
                  <c:v>7</c:v>
                </c:pt>
                <c:pt idx="17">
                  <c:v>7.2</c:v>
                </c:pt>
                <c:pt idx="18">
                  <c:v>7.2</c:v>
                </c:pt>
                <c:pt idx="19">
                  <c:v>7.2</c:v>
                </c:pt>
                <c:pt idx="20">
                  <c:v>7.3</c:v>
                </c:pt>
                <c:pt idx="21">
                  <c:v>7.5</c:v>
                </c:pt>
                <c:pt idx="22">
                  <c:v>7.5</c:v>
                </c:pt>
                <c:pt idx="23">
                  <c:v>7.6</c:v>
                </c:pt>
                <c:pt idx="24">
                  <c:v>7.5</c:v>
                </c:pt>
                <c:pt idx="25">
                  <c:v>7.7</c:v>
                </c:pt>
                <c:pt idx="26">
                  <c:v>8</c:v>
                </c:pt>
                <c:pt idx="27">
                  <c:v>7.9</c:v>
                </c:pt>
                <c:pt idx="28">
                  <c:v>7.7</c:v>
                </c:pt>
                <c:pt idx="29">
                  <c:v>7.8</c:v>
                </c:pt>
                <c:pt idx="30">
                  <c:v>7.8</c:v>
                </c:pt>
                <c:pt idx="31">
                  <c:v>8</c:v>
                </c:pt>
                <c:pt idx="32">
                  <c:v>8.1999999999999993</c:v>
                </c:pt>
                <c:pt idx="33">
                  <c:v>8.1999999999999993</c:v>
                </c:pt>
                <c:pt idx="34">
                  <c:v>8.1999999999999993</c:v>
                </c:pt>
                <c:pt idx="35">
                  <c:v>8.1999999999999993</c:v>
                </c:pt>
                <c:pt idx="36">
                  <c:v>8.1999999999999993</c:v>
                </c:pt>
                <c:pt idx="37">
                  <c:v>8.3000000000000007</c:v>
                </c:pt>
                <c:pt idx="38">
                  <c:v>8.3000000000000007</c:v>
                </c:pt>
                <c:pt idx="39">
                  <c:v>8.5</c:v>
                </c:pt>
                <c:pt idx="40">
                  <c:v>8.6</c:v>
                </c:pt>
                <c:pt idx="41">
                  <c:v>8.8000000000000007</c:v>
                </c:pt>
                <c:pt idx="42">
                  <c:v>9</c:v>
                </c:pt>
                <c:pt idx="43">
                  <c:v>9</c:v>
                </c:pt>
                <c:pt idx="44">
                  <c:v>9</c:v>
                </c:pt>
                <c:pt idx="45">
                  <c:v>9.1</c:v>
                </c:pt>
                <c:pt idx="46">
                  <c:v>9</c:v>
                </c:pt>
                <c:pt idx="47">
                  <c:v>9.1</c:v>
                </c:pt>
                <c:pt idx="48">
                  <c:v>9</c:v>
                </c:pt>
                <c:pt idx="49">
                  <c:v>9</c:v>
                </c:pt>
                <c:pt idx="50">
                  <c:v>9.1999999999999993</c:v>
                </c:pt>
                <c:pt idx="51">
                  <c:v>9.3000000000000007</c:v>
                </c:pt>
                <c:pt idx="52">
                  <c:v>9.8000000000000007</c:v>
                </c:pt>
                <c:pt idx="53">
                  <c:v>9.4</c:v>
                </c:pt>
                <c:pt idx="54">
                  <c:v>9.5</c:v>
                </c:pt>
                <c:pt idx="55">
                  <c:v>9.5</c:v>
                </c:pt>
                <c:pt idx="56">
                  <c:v>9.4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541952"/>
        <c:axId val="102572800"/>
      </c:lineChart>
      <c:dateAx>
        <c:axId val="102501376"/>
        <c:scaling>
          <c:orientation val="minMax"/>
          <c:max val="42094"/>
          <c:min val="40544"/>
        </c:scaling>
        <c:delete val="0"/>
        <c:axPos val="b"/>
        <c:numFmt formatCode="mmm/yy" sourceLinked="0"/>
        <c:majorTickMark val="out"/>
        <c:minorTickMark val="none"/>
        <c:tickLblPos val="low"/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102540032"/>
        <c:crosses val="autoZero"/>
        <c:auto val="1"/>
        <c:lblOffset val="100"/>
        <c:baseTimeUnit val="months"/>
      </c:dateAx>
      <c:valAx>
        <c:axId val="1025400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MX"/>
                  <a:t>Miles de empleos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102501376"/>
        <c:crosses val="autoZero"/>
        <c:crossBetween val="between"/>
      </c:valAx>
      <c:dateAx>
        <c:axId val="10254195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02572800"/>
        <c:crosses val="autoZero"/>
        <c:auto val="1"/>
        <c:lblOffset val="100"/>
        <c:baseTimeUnit val="months"/>
      </c:dateAx>
      <c:valAx>
        <c:axId val="102572800"/>
        <c:scaling>
          <c:orientation val="minMax"/>
          <c:max val="12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MX"/>
                  <a:t>Porcentaje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MX"/>
          </a:p>
        </c:txPr>
        <c:crossAx val="102541952"/>
        <c:crosses val="max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300">
                <a:latin typeface="+mj-lt"/>
              </a:defRPr>
            </a:pPr>
            <a:r>
              <a:rPr lang="es-ES" sz="1300" dirty="0" smtClean="0">
                <a:latin typeface="+mj-lt"/>
              </a:rPr>
              <a:t>Tasa</a:t>
            </a:r>
            <a:r>
              <a:rPr lang="es-ES" sz="1300" baseline="0" dirty="0" smtClean="0">
                <a:latin typeface="+mj-lt"/>
              </a:rPr>
              <a:t> de Referencia de la Reserva Federal</a:t>
            </a:r>
          </a:p>
          <a:p>
            <a:pPr>
              <a:defRPr sz="1300">
                <a:latin typeface="+mj-lt"/>
              </a:defRPr>
            </a:pPr>
            <a:r>
              <a:rPr lang="es-ES" sz="1300" baseline="0" dirty="0" smtClean="0">
                <a:latin typeface="+mj-lt"/>
              </a:rPr>
              <a:t>Estimaciones de Miembros del Comité de Mercado Abierto </a:t>
            </a:r>
            <a:endParaRPr lang="es-MX" sz="1300" dirty="0">
              <a:latin typeface="+mj-lt"/>
            </a:endParaRPr>
          </a:p>
        </c:rich>
      </c:tx>
      <c:layout>
        <c:manualLayout>
          <c:xMode val="edge"/>
          <c:yMode val="edge"/>
          <c:x val="0.2545958711274891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0820899160702582E-2"/>
          <c:y val="0.14260216820713073"/>
          <c:w val="0.94674683857587294"/>
          <c:h val="0.78642765091976097"/>
        </c:manualLayout>
      </c:layout>
      <c:scatterChart>
        <c:scatterStyle val="lineMarker"/>
        <c:varyColors val="0"/>
        <c:ser>
          <c:idx val="2"/>
          <c:order val="0"/>
          <c:tx>
            <c:strRef>
              <c:f>Chart!$DY$31</c:f>
              <c:strCache>
                <c:ptCount val="1"/>
                <c:pt idx="0">
                  <c:v>#N/A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b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Chart!$DU$31</c:f>
              <c:numCache>
                <c:formatCode>m/d/yyyy</c:formatCode>
                <c:ptCount val="1"/>
                <c:pt idx="0">
                  <c:v>#N/A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0</c:v>
              </c:pt>
            </c:numLit>
          </c:yVal>
          <c:smooth val="0"/>
        </c:ser>
        <c:ser>
          <c:idx val="3"/>
          <c:order val="1"/>
          <c:tx>
            <c:strRef>
              <c:f>Chart!$DY$32</c:f>
              <c:strCache>
                <c:ptCount val="1"/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b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Chart!$DU$32</c:f>
              <c:numCache>
                <c:formatCode>m/d/yyyy</c:formatCode>
                <c:ptCount val="1"/>
                <c:pt idx="0">
                  <c:v>41824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0</c:v>
              </c:pt>
            </c:numLit>
          </c:yVal>
          <c:smooth val="0"/>
        </c:ser>
        <c:ser>
          <c:idx val="4"/>
          <c:order val="2"/>
          <c:tx>
            <c:strRef>
              <c:f>Chart!$DY$33</c:f>
              <c:strCache>
                <c:ptCount val="1"/>
                <c:pt idx="0">
                  <c:v>2014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j-lt"/>
                  </a:defRPr>
                </a:pPr>
                <a:endParaRPr lang="es-MX"/>
              </a:p>
            </c:txPr>
            <c:dLblPos val="b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Chart!$DU$33</c:f>
              <c:numCache>
                <c:formatCode>m/d/yyyy</c:formatCode>
                <c:ptCount val="1"/>
                <c:pt idx="0">
                  <c:v>42004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0</c:v>
              </c:pt>
            </c:numLit>
          </c:yVal>
          <c:smooth val="0"/>
        </c:ser>
        <c:ser>
          <c:idx val="5"/>
          <c:order val="3"/>
          <c:tx>
            <c:strRef>
              <c:f>Chart!$DY$34</c:f>
              <c:strCache>
                <c:ptCount val="1"/>
                <c:pt idx="0">
                  <c:v>2015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j-lt"/>
                  </a:defRPr>
                </a:pPr>
                <a:endParaRPr lang="es-MX"/>
              </a:p>
            </c:txPr>
            <c:dLblPos val="b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Chart!$DU$34</c:f>
              <c:numCache>
                <c:formatCode>m/d/yyyy</c:formatCode>
                <c:ptCount val="1"/>
                <c:pt idx="0">
                  <c:v>42369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0</c:v>
              </c:pt>
            </c:numLit>
          </c:yVal>
          <c:smooth val="0"/>
        </c:ser>
        <c:ser>
          <c:idx val="6"/>
          <c:order val="4"/>
          <c:tx>
            <c:strRef>
              <c:f>Chart!$DY$35</c:f>
              <c:strCache>
                <c:ptCount val="1"/>
                <c:pt idx="0">
                  <c:v>2016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j-lt"/>
                  </a:defRPr>
                </a:pPr>
                <a:endParaRPr lang="es-MX"/>
              </a:p>
            </c:txPr>
            <c:dLblPos val="b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Chart!$DU$35</c:f>
              <c:numCache>
                <c:formatCode>m/d/yyyy</c:formatCode>
                <c:ptCount val="1"/>
                <c:pt idx="0">
                  <c:v>42735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0</c:v>
              </c:pt>
            </c:numLit>
          </c:yVal>
          <c:smooth val="0"/>
        </c:ser>
        <c:ser>
          <c:idx val="7"/>
          <c:order val="5"/>
          <c:tx>
            <c:strRef>
              <c:f>Chart!$DY$36</c:f>
              <c:strCache>
                <c:ptCount val="1"/>
                <c:pt idx="0">
                  <c:v>2017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j-lt"/>
                  </a:defRPr>
                </a:pPr>
                <a:endParaRPr lang="es-MX"/>
              </a:p>
            </c:txPr>
            <c:dLblPos val="b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Chart!$DU$36</c:f>
              <c:numCache>
                <c:formatCode>m/d/yyyy</c:formatCode>
                <c:ptCount val="1"/>
                <c:pt idx="0">
                  <c:v>43100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0</c:v>
              </c:pt>
            </c:numLit>
          </c:yVal>
          <c:smooth val="0"/>
        </c:ser>
        <c:ser>
          <c:idx val="9"/>
          <c:order val="6"/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  <c:marker>
            <c:symbol val="none"/>
          </c:marker>
          <c:xVal>
            <c:numRef>
              <c:f>Chart!$EA$6</c:f>
              <c:numCache>
                <c:formatCode>m/d/yyyy</c:formatCode>
                <c:ptCount val="1"/>
              </c:numCache>
            </c:numRef>
          </c:xVal>
          <c:yVal>
            <c:numRef>
              <c:f>Chart!$EB$6</c:f>
              <c:numCache>
                <c:formatCode>General</c:formatCode>
                <c:ptCount val="1"/>
                <c:pt idx="0">
                  <c:v>6</c:v>
                </c:pt>
              </c:numCache>
            </c:numRef>
          </c:yVal>
          <c:smooth val="0"/>
        </c:ser>
        <c:ser>
          <c:idx val="10"/>
          <c:order val="7"/>
          <c:tx>
            <c:strRef>
              <c:f>Chart!$DW$51</c:f>
              <c:strCache>
                <c:ptCount val="1"/>
                <c:pt idx="0">
                  <c:v>OIS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Chart!$DS$52:$DS$58</c:f>
              <c:numCache>
                <c:formatCode>m/d/yyyy</c:formatCode>
                <c:ptCount val="7"/>
                <c:pt idx="0">
                  <c:v>#N/A</c:v>
                </c:pt>
                <c:pt idx="1">
                  <c:v>#N/A</c:v>
                </c:pt>
                <c:pt idx="2">
                  <c:v>42004</c:v>
                </c:pt>
                <c:pt idx="3">
                  <c:v>42369</c:v>
                </c:pt>
                <c:pt idx="4">
                  <c:v>42735</c:v>
                </c:pt>
                <c:pt idx="5">
                  <c:v>43100</c:v>
                </c:pt>
                <c:pt idx="6">
                  <c:v>43465</c:v>
                </c:pt>
              </c:numCache>
            </c:numRef>
          </c:xVal>
          <c:yVal>
            <c:numRef>
              <c:f>Chart!$DW$52:$DW$58</c:f>
              <c:numCache>
                <c:formatCode>General</c:formatCode>
                <c:ptCount val="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Chart!$DW$30</c:f>
              <c:strCache>
                <c:ptCount val="1"/>
                <c:pt idx="0">
                  <c:v>dic-YY Median</c:v>
                </c:pt>
              </c:strCache>
            </c:strRef>
          </c:tx>
          <c:spPr>
            <a:ln>
              <a:solidFill>
                <a:srgbClr val="0066FF"/>
              </a:solidFill>
            </a:ln>
          </c:spPr>
          <c:marker>
            <c:symbol val="none"/>
          </c:marker>
          <c:dPt>
            <c:idx val="3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</c:dPt>
          <c:dPt>
            <c:idx val="4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</c:dPt>
          <c:dPt>
            <c:idx val="5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</c:dPt>
          <c:xVal>
            <c:numRef>
              <c:f>Chart!$DU$31:$DU$40</c:f>
              <c:numCache>
                <c:formatCode>m/d/yyyy</c:formatCode>
                <c:ptCount val="10"/>
                <c:pt idx="0">
                  <c:v>#N/A</c:v>
                </c:pt>
                <c:pt idx="1">
                  <c:v>41824</c:v>
                </c:pt>
                <c:pt idx="2">
                  <c:v>42004</c:v>
                </c:pt>
                <c:pt idx="3">
                  <c:v>42369</c:v>
                </c:pt>
                <c:pt idx="4">
                  <c:v>42735</c:v>
                </c:pt>
                <c:pt idx="5">
                  <c:v>43100</c:v>
                </c:pt>
                <c:pt idx="6">
                  <c:v>43465</c:v>
                </c:pt>
                <c:pt idx="7">
                  <c:v>#N/A</c:v>
                </c:pt>
                <c:pt idx="8">
                  <c:v>43315</c:v>
                </c:pt>
                <c:pt idx="9">
                  <c:v>43615</c:v>
                </c:pt>
              </c:numCache>
            </c:numRef>
          </c:xVal>
          <c:yVal>
            <c:numRef>
              <c:f>Chart!$DW$31:$DW$40</c:f>
              <c:numCache>
                <c:formatCode>General</c:formatCode>
                <c:ptCount val="10"/>
                <c:pt idx="0">
                  <c:v>#N/A</c:v>
                </c:pt>
                <c:pt idx="1">
                  <c:v>#N/A</c:v>
                </c:pt>
                <c:pt idx="2">
                  <c:v>0.125</c:v>
                </c:pt>
                <c:pt idx="3">
                  <c:v>1.125</c:v>
                </c:pt>
                <c:pt idx="4">
                  <c:v>2.5</c:v>
                </c:pt>
                <c:pt idx="5">
                  <c:v>3.625</c:v>
                </c:pt>
                <c:pt idx="8">
                  <c:v>3.75</c:v>
                </c:pt>
                <c:pt idx="9">
                  <c:v>3.75</c:v>
                </c:pt>
              </c:numCache>
            </c:numRef>
          </c:yVal>
          <c:smooth val="0"/>
        </c:ser>
        <c:ser>
          <c:idx val="1"/>
          <c:order val="9"/>
          <c:tx>
            <c:strRef>
              <c:f>Chart!$DV$30</c:f>
              <c:strCache>
                <c:ptCount val="1"/>
                <c:pt idx="0">
                  <c:v>mar-YY Median</c:v>
                </c:pt>
              </c:strCache>
            </c:strRef>
          </c:tx>
          <c:spPr>
            <a:ln>
              <a:solidFill>
                <a:srgbClr val="1D00CA"/>
              </a:solidFill>
            </a:ln>
          </c:spPr>
          <c:marker>
            <c:symbol val="none"/>
          </c:marker>
          <c:dPt>
            <c:idx val="4"/>
            <c:bubble3D val="0"/>
            <c:spPr>
              <a:ln>
                <a:solidFill>
                  <a:srgbClr val="C00000"/>
                </a:solidFill>
              </a:ln>
            </c:spPr>
          </c:dPt>
          <c:dPt>
            <c:idx val="5"/>
            <c:bubble3D val="0"/>
            <c:spPr>
              <a:ln>
                <a:solidFill>
                  <a:srgbClr val="C00000"/>
                </a:solidFill>
              </a:ln>
            </c:spPr>
          </c:dPt>
          <c:dPt>
            <c:idx val="9"/>
            <c:bubble3D val="0"/>
            <c:spPr>
              <a:ln>
                <a:solidFill>
                  <a:srgbClr val="C00000"/>
                </a:solidFill>
              </a:ln>
            </c:spPr>
          </c:dPt>
          <c:xVal>
            <c:numRef>
              <c:f>Chart!$DU$31:$DU$40</c:f>
              <c:numCache>
                <c:formatCode>m/d/yyyy</c:formatCode>
                <c:ptCount val="10"/>
                <c:pt idx="0">
                  <c:v>#N/A</c:v>
                </c:pt>
                <c:pt idx="1">
                  <c:v>41824</c:v>
                </c:pt>
                <c:pt idx="2">
                  <c:v>42004</c:v>
                </c:pt>
                <c:pt idx="3">
                  <c:v>42369</c:v>
                </c:pt>
                <c:pt idx="4">
                  <c:v>42735</c:v>
                </c:pt>
                <c:pt idx="5">
                  <c:v>43100</c:v>
                </c:pt>
                <c:pt idx="6">
                  <c:v>43465</c:v>
                </c:pt>
                <c:pt idx="7">
                  <c:v>#N/A</c:v>
                </c:pt>
                <c:pt idx="8">
                  <c:v>43315</c:v>
                </c:pt>
                <c:pt idx="9">
                  <c:v>43615</c:v>
                </c:pt>
              </c:numCache>
            </c:numRef>
          </c:xVal>
          <c:yVal>
            <c:numRef>
              <c:f>Chart!$DV$31:$DV$40</c:f>
              <c:numCache>
                <c:formatCode>General</c:formatCode>
                <c:ptCount val="1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0.625</c:v>
                </c:pt>
                <c:pt idx="4">
                  <c:v>1.875</c:v>
                </c:pt>
                <c:pt idx="5">
                  <c:v>3.125</c:v>
                </c:pt>
                <c:pt idx="8">
                  <c:v>3.75</c:v>
                </c:pt>
                <c:pt idx="9">
                  <c:v>3.75</c:v>
                </c:pt>
              </c:numCache>
            </c:numRef>
          </c:yVal>
          <c:smooth val="0"/>
        </c:ser>
        <c:ser>
          <c:idx val="0"/>
          <c:order val="10"/>
          <c:tx>
            <c:strRef>
              <c:f>Chart!$EC$8</c:f>
              <c:strCache>
                <c:ptCount val="1"/>
                <c:pt idx="0">
                  <c:v>Minutes mar-YY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chemeClr val="tx2">
                  <a:lumMod val="60000"/>
                  <a:lumOff val="40000"/>
                  <a:alpha val="3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xVal>
            <c:numRef>
              <c:f>Chart!$DM$6:$DM$10004</c:f>
              <c:numCache>
                <c:formatCode>m/d/yyyy</c:formatCode>
                <c:ptCount val="999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  <c:pt idx="3997">
                  <c:v>#N/A</c:v>
                </c:pt>
                <c:pt idx="3998">
                  <c:v>#N/A</c:v>
                </c:pt>
                <c:pt idx="3999">
                  <c:v>#N/A</c:v>
                </c:pt>
                <c:pt idx="4000">
                  <c:v>#N/A</c:v>
                </c:pt>
                <c:pt idx="4001">
                  <c:v>#N/A</c:v>
                </c:pt>
                <c:pt idx="4002">
                  <c:v>#N/A</c:v>
                </c:pt>
                <c:pt idx="4003">
                  <c:v>#N/A</c:v>
                </c:pt>
                <c:pt idx="4004">
                  <c:v>#N/A</c:v>
                </c:pt>
                <c:pt idx="4005">
                  <c:v>#N/A</c:v>
                </c:pt>
                <c:pt idx="4006">
                  <c:v>#N/A</c:v>
                </c:pt>
                <c:pt idx="4007">
                  <c:v>#N/A</c:v>
                </c:pt>
                <c:pt idx="4008">
                  <c:v>#N/A</c:v>
                </c:pt>
                <c:pt idx="4009">
                  <c:v>#N/A</c:v>
                </c:pt>
                <c:pt idx="4010">
                  <c:v>#N/A</c:v>
                </c:pt>
                <c:pt idx="4011">
                  <c:v>#N/A</c:v>
                </c:pt>
                <c:pt idx="4012">
                  <c:v>#N/A</c:v>
                </c:pt>
                <c:pt idx="4013">
                  <c:v>#N/A</c:v>
                </c:pt>
                <c:pt idx="4014">
                  <c:v>#N/A</c:v>
                </c:pt>
                <c:pt idx="4015">
                  <c:v>#N/A</c:v>
                </c:pt>
                <c:pt idx="4016">
                  <c:v>#N/A</c:v>
                </c:pt>
                <c:pt idx="4017">
                  <c:v>#N/A</c:v>
                </c:pt>
                <c:pt idx="4018">
                  <c:v>#N/A</c:v>
                </c:pt>
                <c:pt idx="4019">
                  <c:v>#N/A</c:v>
                </c:pt>
                <c:pt idx="4020">
                  <c:v>#N/A</c:v>
                </c:pt>
                <c:pt idx="4021">
                  <c:v>#N/A</c:v>
                </c:pt>
                <c:pt idx="4022">
                  <c:v>#N/A</c:v>
                </c:pt>
                <c:pt idx="4023">
                  <c:v>#N/A</c:v>
                </c:pt>
                <c:pt idx="4024">
                  <c:v>#N/A</c:v>
                </c:pt>
                <c:pt idx="4025">
                  <c:v>#N/A</c:v>
                </c:pt>
                <c:pt idx="4026">
                  <c:v>#N/A</c:v>
                </c:pt>
                <c:pt idx="4027">
                  <c:v>#N/A</c:v>
                </c:pt>
                <c:pt idx="4028">
                  <c:v>#N/A</c:v>
                </c:pt>
                <c:pt idx="4029">
                  <c:v>#N/A</c:v>
                </c:pt>
                <c:pt idx="4030">
                  <c:v>#N/A</c:v>
                </c:pt>
                <c:pt idx="4031">
                  <c:v>#N/A</c:v>
                </c:pt>
                <c:pt idx="4032">
                  <c:v>#N/A</c:v>
                </c:pt>
                <c:pt idx="4033">
                  <c:v>#N/A</c:v>
                </c:pt>
                <c:pt idx="4034">
                  <c:v>#N/A</c:v>
                </c:pt>
                <c:pt idx="4035">
                  <c:v>#N/A</c:v>
                </c:pt>
                <c:pt idx="4036">
                  <c:v>#N/A</c:v>
                </c:pt>
                <c:pt idx="4037">
                  <c:v>#N/A</c:v>
                </c:pt>
                <c:pt idx="4038">
                  <c:v>#N/A</c:v>
                </c:pt>
                <c:pt idx="4039">
                  <c:v>#N/A</c:v>
                </c:pt>
                <c:pt idx="4040">
                  <c:v>#N/A</c:v>
                </c:pt>
                <c:pt idx="4041">
                  <c:v>#N/A</c:v>
                </c:pt>
                <c:pt idx="4042">
                  <c:v>#N/A</c:v>
                </c:pt>
                <c:pt idx="4043">
                  <c:v>#N/A</c:v>
                </c:pt>
                <c:pt idx="4044">
                  <c:v>#N/A</c:v>
                </c:pt>
                <c:pt idx="4045">
                  <c:v>#N/A</c:v>
                </c:pt>
                <c:pt idx="4046">
                  <c:v>#N/A</c:v>
                </c:pt>
                <c:pt idx="4047">
                  <c:v>#N/A</c:v>
                </c:pt>
                <c:pt idx="4048">
                  <c:v>#N/A</c:v>
                </c:pt>
                <c:pt idx="4049">
                  <c:v>#N/A</c:v>
                </c:pt>
                <c:pt idx="4050">
                  <c:v>#N/A</c:v>
                </c:pt>
                <c:pt idx="4051">
                  <c:v>#N/A</c:v>
                </c:pt>
                <c:pt idx="4052">
                  <c:v>#N/A</c:v>
                </c:pt>
                <c:pt idx="4053">
                  <c:v>#N/A</c:v>
                </c:pt>
                <c:pt idx="4054">
                  <c:v>#N/A</c:v>
                </c:pt>
                <c:pt idx="4055">
                  <c:v>#N/A</c:v>
                </c:pt>
                <c:pt idx="4056">
                  <c:v>#N/A</c:v>
                </c:pt>
                <c:pt idx="4057">
                  <c:v>#N/A</c:v>
                </c:pt>
                <c:pt idx="4058">
                  <c:v>#N/A</c:v>
                </c:pt>
                <c:pt idx="4059">
                  <c:v>#N/A</c:v>
                </c:pt>
                <c:pt idx="4060">
                  <c:v>#N/A</c:v>
                </c:pt>
                <c:pt idx="4061">
                  <c:v>#N/A</c:v>
                </c:pt>
                <c:pt idx="4062">
                  <c:v>#N/A</c:v>
                </c:pt>
                <c:pt idx="4063">
                  <c:v>#N/A</c:v>
                </c:pt>
                <c:pt idx="4064">
                  <c:v>#N/A</c:v>
                </c:pt>
                <c:pt idx="4065">
                  <c:v>#N/A</c:v>
                </c:pt>
                <c:pt idx="4066">
                  <c:v>#N/A</c:v>
                </c:pt>
                <c:pt idx="4067">
                  <c:v>#N/A</c:v>
                </c:pt>
                <c:pt idx="4068">
                  <c:v>#N/A</c:v>
                </c:pt>
                <c:pt idx="4069">
                  <c:v>#N/A</c:v>
                </c:pt>
                <c:pt idx="4070">
                  <c:v>#N/A</c:v>
                </c:pt>
                <c:pt idx="4071">
                  <c:v>#N/A</c:v>
                </c:pt>
                <c:pt idx="4072">
                  <c:v>#N/A</c:v>
                </c:pt>
                <c:pt idx="4073">
                  <c:v>#N/A</c:v>
                </c:pt>
                <c:pt idx="4074">
                  <c:v>#N/A</c:v>
                </c:pt>
                <c:pt idx="4075">
                  <c:v>#N/A</c:v>
                </c:pt>
                <c:pt idx="4076">
                  <c:v>#N/A</c:v>
                </c:pt>
                <c:pt idx="4077">
                  <c:v>#N/A</c:v>
                </c:pt>
                <c:pt idx="4078">
                  <c:v>#N/A</c:v>
                </c:pt>
                <c:pt idx="4079">
                  <c:v>#N/A</c:v>
                </c:pt>
                <c:pt idx="4080">
                  <c:v>#N/A</c:v>
                </c:pt>
                <c:pt idx="4081">
                  <c:v>#N/A</c:v>
                </c:pt>
                <c:pt idx="4082">
                  <c:v>#N/A</c:v>
                </c:pt>
                <c:pt idx="4083">
                  <c:v>#N/A</c:v>
                </c:pt>
                <c:pt idx="4084">
                  <c:v>#N/A</c:v>
                </c:pt>
                <c:pt idx="4085">
                  <c:v>#N/A</c:v>
                </c:pt>
                <c:pt idx="4086">
                  <c:v>#N/A</c:v>
                </c:pt>
                <c:pt idx="4087">
                  <c:v>#N/A</c:v>
                </c:pt>
                <c:pt idx="4088">
                  <c:v>#N/A</c:v>
                </c:pt>
                <c:pt idx="4089">
                  <c:v>#N/A</c:v>
                </c:pt>
                <c:pt idx="4090">
                  <c:v>#N/A</c:v>
                </c:pt>
                <c:pt idx="4091">
                  <c:v>#N/A</c:v>
                </c:pt>
                <c:pt idx="4092">
                  <c:v>#N/A</c:v>
                </c:pt>
                <c:pt idx="4093">
                  <c:v>#N/A</c:v>
                </c:pt>
                <c:pt idx="4094">
                  <c:v>#N/A</c:v>
                </c:pt>
                <c:pt idx="4095">
                  <c:v>#N/A</c:v>
                </c:pt>
                <c:pt idx="4096">
                  <c:v>#N/A</c:v>
                </c:pt>
                <c:pt idx="4097">
                  <c:v>#N/A</c:v>
                </c:pt>
                <c:pt idx="4098">
                  <c:v>#N/A</c:v>
                </c:pt>
                <c:pt idx="4099">
                  <c:v>#N/A</c:v>
                </c:pt>
                <c:pt idx="4100">
                  <c:v>#N/A</c:v>
                </c:pt>
                <c:pt idx="4101">
                  <c:v>#N/A</c:v>
                </c:pt>
                <c:pt idx="4102">
                  <c:v>#N/A</c:v>
                </c:pt>
                <c:pt idx="4103">
                  <c:v>#N/A</c:v>
                </c:pt>
                <c:pt idx="4104">
                  <c:v>#N/A</c:v>
                </c:pt>
                <c:pt idx="4105">
                  <c:v>#N/A</c:v>
                </c:pt>
                <c:pt idx="4106">
                  <c:v>#N/A</c:v>
                </c:pt>
                <c:pt idx="4107">
                  <c:v>#N/A</c:v>
                </c:pt>
                <c:pt idx="4108">
                  <c:v>#N/A</c:v>
                </c:pt>
                <c:pt idx="4109">
                  <c:v>#N/A</c:v>
                </c:pt>
                <c:pt idx="4110">
                  <c:v>#N/A</c:v>
                </c:pt>
                <c:pt idx="4111">
                  <c:v>#N/A</c:v>
                </c:pt>
                <c:pt idx="4112">
                  <c:v>#N/A</c:v>
                </c:pt>
                <c:pt idx="4113">
                  <c:v>#N/A</c:v>
                </c:pt>
                <c:pt idx="4114">
                  <c:v>#N/A</c:v>
                </c:pt>
                <c:pt idx="4115">
                  <c:v>#N/A</c:v>
                </c:pt>
                <c:pt idx="4116">
                  <c:v>#N/A</c:v>
                </c:pt>
                <c:pt idx="4117">
                  <c:v>#N/A</c:v>
                </c:pt>
                <c:pt idx="4118">
                  <c:v>#N/A</c:v>
                </c:pt>
                <c:pt idx="4119">
                  <c:v>#N/A</c:v>
                </c:pt>
                <c:pt idx="4120">
                  <c:v>#N/A</c:v>
                </c:pt>
                <c:pt idx="4121">
                  <c:v>#N/A</c:v>
                </c:pt>
                <c:pt idx="4122">
                  <c:v>#N/A</c:v>
                </c:pt>
                <c:pt idx="4123">
                  <c:v>#N/A</c:v>
                </c:pt>
                <c:pt idx="4124">
                  <c:v>#N/A</c:v>
                </c:pt>
                <c:pt idx="4125">
                  <c:v>#N/A</c:v>
                </c:pt>
                <c:pt idx="4126">
                  <c:v>#N/A</c:v>
                </c:pt>
                <c:pt idx="4127">
                  <c:v>#N/A</c:v>
                </c:pt>
                <c:pt idx="4128">
                  <c:v>#N/A</c:v>
                </c:pt>
                <c:pt idx="4129">
                  <c:v>#N/A</c:v>
                </c:pt>
                <c:pt idx="4130">
                  <c:v>#N/A</c:v>
                </c:pt>
                <c:pt idx="4131">
                  <c:v>#N/A</c:v>
                </c:pt>
                <c:pt idx="4132">
                  <c:v>#N/A</c:v>
                </c:pt>
                <c:pt idx="4133">
                  <c:v>#N/A</c:v>
                </c:pt>
                <c:pt idx="4134">
                  <c:v>#N/A</c:v>
                </c:pt>
                <c:pt idx="4135">
                  <c:v>#N/A</c:v>
                </c:pt>
                <c:pt idx="4136">
                  <c:v>#N/A</c:v>
                </c:pt>
                <c:pt idx="4137">
                  <c:v>#N/A</c:v>
                </c:pt>
                <c:pt idx="4138">
                  <c:v>#N/A</c:v>
                </c:pt>
                <c:pt idx="4139">
                  <c:v>#N/A</c:v>
                </c:pt>
                <c:pt idx="4140">
                  <c:v>#N/A</c:v>
                </c:pt>
                <c:pt idx="4141">
                  <c:v>#N/A</c:v>
                </c:pt>
                <c:pt idx="4142">
                  <c:v>#N/A</c:v>
                </c:pt>
                <c:pt idx="4143">
                  <c:v>#N/A</c:v>
                </c:pt>
                <c:pt idx="4144">
                  <c:v>#N/A</c:v>
                </c:pt>
                <c:pt idx="4145">
                  <c:v>#N/A</c:v>
                </c:pt>
                <c:pt idx="4146">
                  <c:v>#N/A</c:v>
                </c:pt>
                <c:pt idx="4147">
                  <c:v>#N/A</c:v>
                </c:pt>
                <c:pt idx="4148">
                  <c:v>#N/A</c:v>
                </c:pt>
                <c:pt idx="4149">
                  <c:v>#N/A</c:v>
                </c:pt>
                <c:pt idx="4150">
                  <c:v>#N/A</c:v>
                </c:pt>
                <c:pt idx="4151">
                  <c:v>#N/A</c:v>
                </c:pt>
                <c:pt idx="4152">
                  <c:v>#N/A</c:v>
                </c:pt>
                <c:pt idx="4153">
                  <c:v>#N/A</c:v>
                </c:pt>
                <c:pt idx="4154">
                  <c:v>#N/A</c:v>
                </c:pt>
                <c:pt idx="4155">
                  <c:v>#N/A</c:v>
                </c:pt>
                <c:pt idx="4156">
                  <c:v>#N/A</c:v>
                </c:pt>
                <c:pt idx="4157">
                  <c:v>#N/A</c:v>
                </c:pt>
                <c:pt idx="4158">
                  <c:v>#N/A</c:v>
                </c:pt>
                <c:pt idx="4159">
                  <c:v>#N/A</c:v>
                </c:pt>
                <c:pt idx="4160">
                  <c:v>#N/A</c:v>
                </c:pt>
                <c:pt idx="4161">
                  <c:v>#N/A</c:v>
                </c:pt>
                <c:pt idx="4162">
                  <c:v>#N/A</c:v>
                </c:pt>
                <c:pt idx="4163">
                  <c:v>#N/A</c:v>
                </c:pt>
                <c:pt idx="4164">
                  <c:v>#N/A</c:v>
                </c:pt>
                <c:pt idx="4165">
                  <c:v>#N/A</c:v>
                </c:pt>
                <c:pt idx="4166">
                  <c:v>#N/A</c:v>
                </c:pt>
                <c:pt idx="4167">
                  <c:v>#N/A</c:v>
                </c:pt>
                <c:pt idx="4168">
                  <c:v>#N/A</c:v>
                </c:pt>
                <c:pt idx="4169">
                  <c:v>#N/A</c:v>
                </c:pt>
                <c:pt idx="4170">
                  <c:v>#N/A</c:v>
                </c:pt>
                <c:pt idx="4171">
                  <c:v>#N/A</c:v>
                </c:pt>
                <c:pt idx="4172">
                  <c:v>#N/A</c:v>
                </c:pt>
                <c:pt idx="4173">
                  <c:v>#N/A</c:v>
                </c:pt>
                <c:pt idx="4174">
                  <c:v>#N/A</c:v>
                </c:pt>
                <c:pt idx="4175">
                  <c:v>#N/A</c:v>
                </c:pt>
                <c:pt idx="4176">
                  <c:v>#N/A</c:v>
                </c:pt>
                <c:pt idx="4177">
                  <c:v>#N/A</c:v>
                </c:pt>
                <c:pt idx="4178">
                  <c:v>#N/A</c:v>
                </c:pt>
                <c:pt idx="4179">
                  <c:v>#N/A</c:v>
                </c:pt>
                <c:pt idx="4180">
                  <c:v>#N/A</c:v>
                </c:pt>
                <c:pt idx="4181">
                  <c:v>#N/A</c:v>
                </c:pt>
                <c:pt idx="4182">
                  <c:v>#N/A</c:v>
                </c:pt>
                <c:pt idx="4183">
                  <c:v>#N/A</c:v>
                </c:pt>
                <c:pt idx="4184">
                  <c:v>#N/A</c:v>
                </c:pt>
                <c:pt idx="4185">
                  <c:v>#N/A</c:v>
                </c:pt>
                <c:pt idx="4186">
                  <c:v>#N/A</c:v>
                </c:pt>
                <c:pt idx="4187">
                  <c:v>#N/A</c:v>
                </c:pt>
                <c:pt idx="4188">
                  <c:v>#N/A</c:v>
                </c:pt>
                <c:pt idx="4189">
                  <c:v>#N/A</c:v>
                </c:pt>
                <c:pt idx="4190">
                  <c:v>#N/A</c:v>
                </c:pt>
                <c:pt idx="4191">
                  <c:v>#N/A</c:v>
                </c:pt>
                <c:pt idx="4192">
                  <c:v>#N/A</c:v>
                </c:pt>
                <c:pt idx="4193">
                  <c:v>#N/A</c:v>
                </c:pt>
                <c:pt idx="4194">
                  <c:v>#N/A</c:v>
                </c:pt>
                <c:pt idx="4195">
                  <c:v>#N/A</c:v>
                </c:pt>
                <c:pt idx="4196">
                  <c:v>#N/A</c:v>
                </c:pt>
                <c:pt idx="4197">
                  <c:v>#N/A</c:v>
                </c:pt>
                <c:pt idx="4198">
                  <c:v>#N/A</c:v>
                </c:pt>
                <c:pt idx="4199">
                  <c:v>#N/A</c:v>
                </c:pt>
                <c:pt idx="4200">
                  <c:v>#N/A</c:v>
                </c:pt>
                <c:pt idx="4201">
                  <c:v>#N/A</c:v>
                </c:pt>
                <c:pt idx="4202">
                  <c:v>#N/A</c:v>
                </c:pt>
                <c:pt idx="4203">
                  <c:v>#N/A</c:v>
                </c:pt>
                <c:pt idx="4204">
                  <c:v>#N/A</c:v>
                </c:pt>
                <c:pt idx="4205">
                  <c:v>#N/A</c:v>
                </c:pt>
                <c:pt idx="4206">
                  <c:v>#N/A</c:v>
                </c:pt>
                <c:pt idx="4207">
                  <c:v>#N/A</c:v>
                </c:pt>
                <c:pt idx="4208">
                  <c:v>#N/A</c:v>
                </c:pt>
                <c:pt idx="4209">
                  <c:v>#N/A</c:v>
                </c:pt>
                <c:pt idx="4210">
                  <c:v>#N/A</c:v>
                </c:pt>
                <c:pt idx="4211">
                  <c:v>#N/A</c:v>
                </c:pt>
                <c:pt idx="4212">
                  <c:v>#N/A</c:v>
                </c:pt>
                <c:pt idx="4213">
                  <c:v>#N/A</c:v>
                </c:pt>
                <c:pt idx="4214">
                  <c:v>#N/A</c:v>
                </c:pt>
                <c:pt idx="4215">
                  <c:v>#N/A</c:v>
                </c:pt>
                <c:pt idx="4216">
                  <c:v>#N/A</c:v>
                </c:pt>
                <c:pt idx="4217">
                  <c:v>#N/A</c:v>
                </c:pt>
                <c:pt idx="4218">
                  <c:v>#N/A</c:v>
                </c:pt>
                <c:pt idx="4219">
                  <c:v>#N/A</c:v>
                </c:pt>
                <c:pt idx="4220">
                  <c:v>#N/A</c:v>
                </c:pt>
                <c:pt idx="4221">
                  <c:v>#N/A</c:v>
                </c:pt>
                <c:pt idx="4222">
                  <c:v>#N/A</c:v>
                </c:pt>
                <c:pt idx="4223">
                  <c:v>#N/A</c:v>
                </c:pt>
                <c:pt idx="4224">
                  <c:v>#N/A</c:v>
                </c:pt>
                <c:pt idx="4225">
                  <c:v>#N/A</c:v>
                </c:pt>
                <c:pt idx="4226">
                  <c:v>#N/A</c:v>
                </c:pt>
                <c:pt idx="4227">
                  <c:v>#N/A</c:v>
                </c:pt>
                <c:pt idx="4228">
                  <c:v>#N/A</c:v>
                </c:pt>
                <c:pt idx="4229">
                  <c:v>#N/A</c:v>
                </c:pt>
                <c:pt idx="4230">
                  <c:v>#N/A</c:v>
                </c:pt>
                <c:pt idx="4231">
                  <c:v>#N/A</c:v>
                </c:pt>
                <c:pt idx="4232">
                  <c:v>#N/A</c:v>
                </c:pt>
                <c:pt idx="4233">
                  <c:v>#N/A</c:v>
                </c:pt>
                <c:pt idx="4234">
                  <c:v>#N/A</c:v>
                </c:pt>
                <c:pt idx="4235">
                  <c:v>#N/A</c:v>
                </c:pt>
                <c:pt idx="4236">
                  <c:v>#N/A</c:v>
                </c:pt>
                <c:pt idx="4237">
                  <c:v>#N/A</c:v>
                </c:pt>
                <c:pt idx="4238">
                  <c:v>#N/A</c:v>
                </c:pt>
                <c:pt idx="4239">
                  <c:v>#N/A</c:v>
                </c:pt>
                <c:pt idx="4240">
                  <c:v>#N/A</c:v>
                </c:pt>
                <c:pt idx="4241">
                  <c:v>#N/A</c:v>
                </c:pt>
                <c:pt idx="4242">
                  <c:v>#N/A</c:v>
                </c:pt>
                <c:pt idx="4243">
                  <c:v>#N/A</c:v>
                </c:pt>
                <c:pt idx="4244">
                  <c:v>#N/A</c:v>
                </c:pt>
                <c:pt idx="4245">
                  <c:v>#N/A</c:v>
                </c:pt>
                <c:pt idx="4246">
                  <c:v>#N/A</c:v>
                </c:pt>
                <c:pt idx="4247">
                  <c:v>#N/A</c:v>
                </c:pt>
                <c:pt idx="4248">
                  <c:v>#N/A</c:v>
                </c:pt>
                <c:pt idx="4249">
                  <c:v>#N/A</c:v>
                </c:pt>
                <c:pt idx="4250">
                  <c:v>#N/A</c:v>
                </c:pt>
                <c:pt idx="4251">
                  <c:v>#N/A</c:v>
                </c:pt>
                <c:pt idx="4252">
                  <c:v>#N/A</c:v>
                </c:pt>
                <c:pt idx="4253">
                  <c:v>#N/A</c:v>
                </c:pt>
                <c:pt idx="4254">
                  <c:v>#N/A</c:v>
                </c:pt>
                <c:pt idx="4255">
                  <c:v>#N/A</c:v>
                </c:pt>
                <c:pt idx="4256">
                  <c:v>#N/A</c:v>
                </c:pt>
                <c:pt idx="4257">
                  <c:v>#N/A</c:v>
                </c:pt>
                <c:pt idx="4258">
                  <c:v>#N/A</c:v>
                </c:pt>
                <c:pt idx="4259">
                  <c:v>#N/A</c:v>
                </c:pt>
                <c:pt idx="4260">
                  <c:v>#N/A</c:v>
                </c:pt>
                <c:pt idx="4261">
                  <c:v>#N/A</c:v>
                </c:pt>
                <c:pt idx="4262">
                  <c:v>#N/A</c:v>
                </c:pt>
                <c:pt idx="4263">
                  <c:v>#N/A</c:v>
                </c:pt>
                <c:pt idx="4264">
                  <c:v>#N/A</c:v>
                </c:pt>
                <c:pt idx="4265">
                  <c:v>#N/A</c:v>
                </c:pt>
                <c:pt idx="4266">
                  <c:v>#N/A</c:v>
                </c:pt>
                <c:pt idx="4267">
                  <c:v>#N/A</c:v>
                </c:pt>
                <c:pt idx="4268">
                  <c:v>#N/A</c:v>
                </c:pt>
                <c:pt idx="4269">
                  <c:v>#N/A</c:v>
                </c:pt>
                <c:pt idx="4270">
                  <c:v>#N/A</c:v>
                </c:pt>
                <c:pt idx="4271">
                  <c:v>#N/A</c:v>
                </c:pt>
                <c:pt idx="4272">
                  <c:v>#N/A</c:v>
                </c:pt>
                <c:pt idx="4273">
                  <c:v>#N/A</c:v>
                </c:pt>
                <c:pt idx="4274">
                  <c:v>#N/A</c:v>
                </c:pt>
                <c:pt idx="4275">
                  <c:v>#N/A</c:v>
                </c:pt>
                <c:pt idx="4276">
                  <c:v>#N/A</c:v>
                </c:pt>
                <c:pt idx="4277">
                  <c:v>#N/A</c:v>
                </c:pt>
                <c:pt idx="4278">
                  <c:v>#N/A</c:v>
                </c:pt>
                <c:pt idx="4279">
                  <c:v>#N/A</c:v>
                </c:pt>
                <c:pt idx="4280">
                  <c:v>#N/A</c:v>
                </c:pt>
                <c:pt idx="4281">
                  <c:v>#N/A</c:v>
                </c:pt>
                <c:pt idx="4282">
                  <c:v>#N/A</c:v>
                </c:pt>
                <c:pt idx="4283">
                  <c:v>#N/A</c:v>
                </c:pt>
                <c:pt idx="4284">
                  <c:v>#N/A</c:v>
                </c:pt>
                <c:pt idx="4285">
                  <c:v>#N/A</c:v>
                </c:pt>
                <c:pt idx="4286">
                  <c:v>#N/A</c:v>
                </c:pt>
                <c:pt idx="4287">
                  <c:v>#N/A</c:v>
                </c:pt>
                <c:pt idx="4288">
                  <c:v>#N/A</c:v>
                </c:pt>
                <c:pt idx="4289">
                  <c:v>#N/A</c:v>
                </c:pt>
                <c:pt idx="4290">
                  <c:v>#N/A</c:v>
                </c:pt>
                <c:pt idx="4291">
                  <c:v>#N/A</c:v>
                </c:pt>
                <c:pt idx="4292">
                  <c:v>#N/A</c:v>
                </c:pt>
                <c:pt idx="4293">
                  <c:v>#N/A</c:v>
                </c:pt>
                <c:pt idx="4294">
                  <c:v>#N/A</c:v>
                </c:pt>
                <c:pt idx="4295">
                  <c:v>#N/A</c:v>
                </c:pt>
                <c:pt idx="4296">
                  <c:v>#N/A</c:v>
                </c:pt>
                <c:pt idx="4297">
                  <c:v>#N/A</c:v>
                </c:pt>
                <c:pt idx="4298">
                  <c:v>#N/A</c:v>
                </c:pt>
                <c:pt idx="4299">
                  <c:v>#N/A</c:v>
                </c:pt>
                <c:pt idx="4300">
                  <c:v>#N/A</c:v>
                </c:pt>
                <c:pt idx="4301">
                  <c:v>#N/A</c:v>
                </c:pt>
                <c:pt idx="4302">
                  <c:v>#N/A</c:v>
                </c:pt>
                <c:pt idx="4303">
                  <c:v>#N/A</c:v>
                </c:pt>
                <c:pt idx="4304">
                  <c:v>#N/A</c:v>
                </c:pt>
                <c:pt idx="4305">
                  <c:v>#N/A</c:v>
                </c:pt>
                <c:pt idx="4306">
                  <c:v>#N/A</c:v>
                </c:pt>
                <c:pt idx="4307">
                  <c:v>#N/A</c:v>
                </c:pt>
                <c:pt idx="4308">
                  <c:v>#N/A</c:v>
                </c:pt>
                <c:pt idx="4309">
                  <c:v>41853.4375</c:v>
                </c:pt>
                <c:pt idx="4310">
                  <c:v>41873.512500000004</c:v>
                </c:pt>
                <c:pt idx="4311">
                  <c:v>41893.587500000001</c:v>
                </c:pt>
                <c:pt idx="4312">
                  <c:v>41913.662500000006</c:v>
                </c:pt>
                <c:pt idx="4313">
                  <c:v>41933.737500000003</c:v>
                </c:pt>
                <c:pt idx="4314">
                  <c:v>41953.8125</c:v>
                </c:pt>
                <c:pt idx="4315">
                  <c:v>41973.887500000004</c:v>
                </c:pt>
                <c:pt idx="4316">
                  <c:v>41993.962500000001</c:v>
                </c:pt>
                <c:pt idx="4317">
                  <c:v>42014.037500000006</c:v>
                </c:pt>
                <c:pt idx="4318">
                  <c:v>42034.112500000003</c:v>
                </c:pt>
                <c:pt idx="4319">
                  <c:v>42054.1875</c:v>
                </c:pt>
                <c:pt idx="4320">
                  <c:v>42074.262500000004</c:v>
                </c:pt>
                <c:pt idx="4321">
                  <c:v>42094.337500000001</c:v>
                </c:pt>
                <c:pt idx="4322">
                  <c:v>42114.412500000006</c:v>
                </c:pt>
                <c:pt idx="4323">
                  <c:v>42134.487500000003</c:v>
                </c:pt>
                <c:pt idx="4324">
                  <c:v>42154.5625</c:v>
                </c:pt>
                <c:pt idx="4325">
                  <c:v>#N/A</c:v>
                </c:pt>
                <c:pt idx="4326">
                  <c:v>#N/A</c:v>
                </c:pt>
                <c:pt idx="4327">
                  <c:v>#N/A</c:v>
                </c:pt>
                <c:pt idx="4328">
                  <c:v>42358.962500000001</c:v>
                </c:pt>
                <c:pt idx="4329">
                  <c:v>42379.037500000006</c:v>
                </c:pt>
                <c:pt idx="4330">
                  <c:v>#N/A</c:v>
                </c:pt>
                <c:pt idx="4331">
                  <c:v>#N/A</c:v>
                </c:pt>
                <c:pt idx="4332">
                  <c:v>#N/A</c:v>
                </c:pt>
                <c:pt idx="4333">
                  <c:v>#N/A</c:v>
                </c:pt>
                <c:pt idx="4334">
                  <c:v>#N/A</c:v>
                </c:pt>
                <c:pt idx="4335">
                  <c:v>#N/A</c:v>
                </c:pt>
                <c:pt idx="4336">
                  <c:v>#N/A</c:v>
                </c:pt>
                <c:pt idx="4337">
                  <c:v>#N/A</c:v>
                </c:pt>
                <c:pt idx="4338">
                  <c:v>#N/A</c:v>
                </c:pt>
                <c:pt idx="4339">
                  <c:v>#N/A</c:v>
                </c:pt>
                <c:pt idx="4340">
                  <c:v>#N/A</c:v>
                </c:pt>
                <c:pt idx="4341">
                  <c:v>#N/A</c:v>
                </c:pt>
                <c:pt idx="4342">
                  <c:v>#N/A</c:v>
                </c:pt>
                <c:pt idx="4343">
                  <c:v>#N/A</c:v>
                </c:pt>
                <c:pt idx="4344">
                  <c:v>#N/A</c:v>
                </c:pt>
                <c:pt idx="4345">
                  <c:v>#N/A</c:v>
                </c:pt>
                <c:pt idx="4346">
                  <c:v>#N/A</c:v>
                </c:pt>
                <c:pt idx="4347">
                  <c:v>42369</c:v>
                </c:pt>
                <c:pt idx="4348">
                  <c:v>#N/A</c:v>
                </c:pt>
                <c:pt idx="4349">
                  <c:v>#N/A</c:v>
                </c:pt>
                <c:pt idx="4350">
                  <c:v>#N/A</c:v>
                </c:pt>
                <c:pt idx="4351">
                  <c:v>#N/A</c:v>
                </c:pt>
                <c:pt idx="4352">
                  <c:v>#N/A</c:v>
                </c:pt>
                <c:pt idx="4353">
                  <c:v>#N/A</c:v>
                </c:pt>
                <c:pt idx="4354">
                  <c:v>#N/A</c:v>
                </c:pt>
                <c:pt idx="4355">
                  <c:v>#N/A</c:v>
                </c:pt>
                <c:pt idx="4356">
                  <c:v>#N/A</c:v>
                </c:pt>
                <c:pt idx="4357">
                  <c:v>#N/A</c:v>
                </c:pt>
                <c:pt idx="4358">
                  <c:v>#N/A</c:v>
                </c:pt>
                <c:pt idx="4359">
                  <c:v>#N/A</c:v>
                </c:pt>
                <c:pt idx="4360">
                  <c:v>#N/A</c:v>
                </c:pt>
                <c:pt idx="4361">
                  <c:v>#N/A</c:v>
                </c:pt>
                <c:pt idx="4362">
                  <c:v>#N/A</c:v>
                </c:pt>
                <c:pt idx="4363">
                  <c:v>#N/A</c:v>
                </c:pt>
                <c:pt idx="4364">
                  <c:v>#N/A</c:v>
                </c:pt>
                <c:pt idx="4365">
                  <c:v>#N/A</c:v>
                </c:pt>
                <c:pt idx="4366">
                  <c:v>42735</c:v>
                </c:pt>
                <c:pt idx="4367">
                  <c:v>#N/A</c:v>
                </c:pt>
                <c:pt idx="4368">
                  <c:v>#N/A</c:v>
                </c:pt>
                <c:pt idx="4369">
                  <c:v>#N/A</c:v>
                </c:pt>
                <c:pt idx="4370">
                  <c:v>#N/A</c:v>
                </c:pt>
                <c:pt idx="4371">
                  <c:v>#N/A</c:v>
                </c:pt>
                <c:pt idx="4372">
                  <c:v>#N/A</c:v>
                </c:pt>
                <c:pt idx="4373">
                  <c:v>#N/A</c:v>
                </c:pt>
                <c:pt idx="4374">
                  <c:v>#N/A</c:v>
                </c:pt>
                <c:pt idx="4375">
                  <c:v>#N/A</c:v>
                </c:pt>
                <c:pt idx="4376">
                  <c:v>#N/A</c:v>
                </c:pt>
                <c:pt idx="4377">
                  <c:v>#N/A</c:v>
                </c:pt>
                <c:pt idx="4378">
                  <c:v>#N/A</c:v>
                </c:pt>
                <c:pt idx="4379">
                  <c:v>#N/A</c:v>
                </c:pt>
                <c:pt idx="4380">
                  <c:v>#N/A</c:v>
                </c:pt>
                <c:pt idx="4381">
                  <c:v>#N/A</c:v>
                </c:pt>
                <c:pt idx="4382">
                  <c:v>#N/A</c:v>
                </c:pt>
                <c:pt idx="4383">
                  <c:v>#N/A</c:v>
                </c:pt>
                <c:pt idx="4384">
                  <c:v>#N/A</c:v>
                </c:pt>
                <c:pt idx="4385">
                  <c:v>42004</c:v>
                </c:pt>
                <c:pt idx="4386">
                  <c:v>#N/A</c:v>
                </c:pt>
                <c:pt idx="4387">
                  <c:v>#N/A</c:v>
                </c:pt>
                <c:pt idx="4388">
                  <c:v>#N/A</c:v>
                </c:pt>
                <c:pt idx="4389">
                  <c:v>#N/A</c:v>
                </c:pt>
                <c:pt idx="4390">
                  <c:v>#N/A</c:v>
                </c:pt>
                <c:pt idx="4391">
                  <c:v>#N/A</c:v>
                </c:pt>
                <c:pt idx="4392">
                  <c:v>#N/A</c:v>
                </c:pt>
                <c:pt idx="4393">
                  <c:v>#N/A</c:v>
                </c:pt>
                <c:pt idx="4394">
                  <c:v>#N/A</c:v>
                </c:pt>
                <c:pt idx="4395">
                  <c:v>#N/A</c:v>
                </c:pt>
                <c:pt idx="4396">
                  <c:v>#N/A</c:v>
                </c:pt>
                <c:pt idx="4397">
                  <c:v>#N/A</c:v>
                </c:pt>
                <c:pt idx="4398">
                  <c:v>#N/A</c:v>
                </c:pt>
                <c:pt idx="4399">
                  <c:v>#N/A</c:v>
                </c:pt>
                <c:pt idx="4400">
                  <c:v>#N/A</c:v>
                </c:pt>
                <c:pt idx="4401">
                  <c:v>#N/A</c:v>
                </c:pt>
                <c:pt idx="4402">
                  <c:v>#N/A</c:v>
                </c:pt>
                <c:pt idx="4403">
                  <c:v>#N/A</c:v>
                </c:pt>
                <c:pt idx="4404">
                  <c:v>42348.924999999996</c:v>
                </c:pt>
                <c:pt idx="4405">
                  <c:v>42369</c:v>
                </c:pt>
                <c:pt idx="4406">
                  <c:v>42389.074999999997</c:v>
                </c:pt>
                <c:pt idx="4407">
                  <c:v>#N/A</c:v>
                </c:pt>
                <c:pt idx="4408">
                  <c:v>#N/A</c:v>
                </c:pt>
                <c:pt idx="4409">
                  <c:v>#N/A</c:v>
                </c:pt>
                <c:pt idx="4410">
                  <c:v>#N/A</c:v>
                </c:pt>
                <c:pt idx="4411">
                  <c:v>#N/A</c:v>
                </c:pt>
                <c:pt idx="4412">
                  <c:v>#N/A</c:v>
                </c:pt>
                <c:pt idx="4413">
                  <c:v>#N/A</c:v>
                </c:pt>
                <c:pt idx="4414">
                  <c:v>#N/A</c:v>
                </c:pt>
                <c:pt idx="4415">
                  <c:v>#N/A</c:v>
                </c:pt>
                <c:pt idx="4416">
                  <c:v>#N/A</c:v>
                </c:pt>
                <c:pt idx="4417">
                  <c:v>#N/A</c:v>
                </c:pt>
                <c:pt idx="4418">
                  <c:v>#N/A</c:v>
                </c:pt>
                <c:pt idx="4419">
                  <c:v>#N/A</c:v>
                </c:pt>
                <c:pt idx="4420">
                  <c:v>#N/A</c:v>
                </c:pt>
                <c:pt idx="4421">
                  <c:v>#N/A</c:v>
                </c:pt>
                <c:pt idx="4422">
                  <c:v>#N/A</c:v>
                </c:pt>
                <c:pt idx="4423">
                  <c:v>42358.962500000001</c:v>
                </c:pt>
                <c:pt idx="4424">
                  <c:v>42379.037500000006</c:v>
                </c:pt>
                <c:pt idx="4425">
                  <c:v>#N/A</c:v>
                </c:pt>
                <c:pt idx="4426">
                  <c:v>#N/A</c:v>
                </c:pt>
                <c:pt idx="4427">
                  <c:v>#N/A</c:v>
                </c:pt>
                <c:pt idx="4428">
                  <c:v>#N/A</c:v>
                </c:pt>
                <c:pt idx="4429">
                  <c:v>#N/A</c:v>
                </c:pt>
                <c:pt idx="4430">
                  <c:v>#N/A</c:v>
                </c:pt>
                <c:pt idx="4431">
                  <c:v>#N/A</c:v>
                </c:pt>
                <c:pt idx="4432">
                  <c:v>#N/A</c:v>
                </c:pt>
                <c:pt idx="4433">
                  <c:v>#N/A</c:v>
                </c:pt>
                <c:pt idx="4434">
                  <c:v>#N/A</c:v>
                </c:pt>
                <c:pt idx="4435">
                  <c:v>#N/A</c:v>
                </c:pt>
                <c:pt idx="4436">
                  <c:v>#N/A</c:v>
                </c:pt>
                <c:pt idx="4437">
                  <c:v>#N/A</c:v>
                </c:pt>
                <c:pt idx="4438">
                  <c:v>#N/A</c:v>
                </c:pt>
                <c:pt idx="4439">
                  <c:v>#N/A</c:v>
                </c:pt>
                <c:pt idx="4440">
                  <c:v>#N/A</c:v>
                </c:pt>
                <c:pt idx="4441">
                  <c:v>#N/A</c:v>
                </c:pt>
                <c:pt idx="4442">
                  <c:v>42735</c:v>
                </c:pt>
                <c:pt idx="4443">
                  <c:v>#N/A</c:v>
                </c:pt>
                <c:pt idx="4444">
                  <c:v>#N/A</c:v>
                </c:pt>
                <c:pt idx="4445">
                  <c:v>#N/A</c:v>
                </c:pt>
                <c:pt idx="4446">
                  <c:v>#N/A</c:v>
                </c:pt>
                <c:pt idx="4447">
                  <c:v>#N/A</c:v>
                </c:pt>
                <c:pt idx="4448">
                  <c:v>#N/A</c:v>
                </c:pt>
                <c:pt idx="4449">
                  <c:v>#N/A</c:v>
                </c:pt>
                <c:pt idx="4450">
                  <c:v>#N/A</c:v>
                </c:pt>
                <c:pt idx="4451">
                  <c:v>#N/A</c:v>
                </c:pt>
                <c:pt idx="4452">
                  <c:v>#N/A</c:v>
                </c:pt>
                <c:pt idx="4453">
                  <c:v>#N/A</c:v>
                </c:pt>
                <c:pt idx="4454">
                  <c:v>#N/A</c:v>
                </c:pt>
                <c:pt idx="4455">
                  <c:v>#N/A</c:v>
                </c:pt>
                <c:pt idx="4456">
                  <c:v>#N/A</c:v>
                </c:pt>
                <c:pt idx="4457">
                  <c:v>#N/A</c:v>
                </c:pt>
                <c:pt idx="4458">
                  <c:v>#N/A</c:v>
                </c:pt>
                <c:pt idx="4459">
                  <c:v>#N/A</c:v>
                </c:pt>
                <c:pt idx="4460">
                  <c:v>#N/A</c:v>
                </c:pt>
                <c:pt idx="4461">
                  <c:v>42348.924999999996</c:v>
                </c:pt>
                <c:pt idx="4462">
                  <c:v>42369</c:v>
                </c:pt>
                <c:pt idx="4463">
                  <c:v>42389.074999999997</c:v>
                </c:pt>
                <c:pt idx="4464">
                  <c:v>#N/A</c:v>
                </c:pt>
                <c:pt idx="4465">
                  <c:v>#N/A</c:v>
                </c:pt>
                <c:pt idx="4466">
                  <c:v>#N/A</c:v>
                </c:pt>
                <c:pt idx="4467">
                  <c:v>#N/A</c:v>
                </c:pt>
                <c:pt idx="4468">
                  <c:v>#N/A</c:v>
                </c:pt>
                <c:pt idx="4469">
                  <c:v>#N/A</c:v>
                </c:pt>
                <c:pt idx="4470">
                  <c:v>#N/A</c:v>
                </c:pt>
                <c:pt idx="4471">
                  <c:v>#N/A</c:v>
                </c:pt>
                <c:pt idx="4472">
                  <c:v>#N/A</c:v>
                </c:pt>
                <c:pt idx="4473">
                  <c:v>#N/A</c:v>
                </c:pt>
                <c:pt idx="4474">
                  <c:v>#N/A</c:v>
                </c:pt>
                <c:pt idx="4475">
                  <c:v>#N/A</c:v>
                </c:pt>
                <c:pt idx="4476">
                  <c:v>#N/A</c:v>
                </c:pt>
                <c:pt idx="4477">
                  <c:v>#N/A</c:v>
                </c:pt>
                <c:pt idx="4478">
                  <c:v>#N/A</c:v>
                </c:pt>
                <c:pt idx="4479">
                  <c:v>#N/A</c:v>
                </c:pt>
                <c:pt idx="4480">
                  <c:v>42369</c:v>
                </c:pt>
                <c:pt idx="4481">
                  <c:v>#N/A</c:v>
                </c:pt>
                <c:pt idx="4482">
                  <c:v>#N/A</c:v>
                </c:pt>
                <c:pt idx="4483">
                  <c:v>#N/A</c:v>
                </c:pt>
                <c:pt idx="4484">
                  <c:v>#N/A</c:v>
                </c:pt>
                <c:pt idx="4485">
                  <c:v>#N/A</c:v>
                </c:pt>
                <c:pt idx="4486">
                  <c:v>#N/A</c:v>
                </c:pt>
                <c:pt idx="4487">
                  <c:v>#N/A</c:v>
                </c:pt>
                <c:pt idx="4488">
                  <c:v>#N/A</c:v>
                </c:pt>
                <c:pt idx="4489">
                  <c:v>#N/A</c:v>
                </c:pt>
                <c:pt idx="4490">
                  <c:v>#N/A</c:v>
                </c:pt>
                <c:pt idx="4491">
                  <c:v>#N/A</c:v>
                </c:pt>
                <c:pt idx="4492">
                  <c:v>#N/A</c:v>
                </c:pt>
                <c:pt idx="4493">
                  <c:v>#N/A</c:v>
                </c:pt>
                <c:pt idx="4494">
                  <c:v>#N/A</c:v>
                </c:pt>
                <c:pt idx="4495">
                  <c:v>#N/A</c:v>
                </c:pt>
                <c:pt idx="4496">
                  <c:v>#N/A</c:v>
                </c:pt>
                <c:pt idx="4497">
                  <c:v>#N/A</c:v>
                </c:pt>
                <c:pt idx="4498">
                  <c:v>#N/A</c:v>
                </c:pt>
                <c:pt idx="4499">
                  <c:v>42735</c:v>
                </c:pt>
                <c:pt idx="4500">
                  <c:v>#N/A</c:v>
                </c:pt>
                <c:pt idx="4501">
                  <c:v>#N/A</c:v>
                </c:pt>
                <c:pt idx="4502">
                  <c:v>#N/A</c:v>
                </c:pt>
                <c:pt idx="4503">
                  <c:v>#N/A</c:v>
                </c:pt>
                <c:pt idx="4504">
                  <c:v>#N/A</c:v>
                </c:pt>
                <c:pt idx="4505">
                  <c:v>#N/A</c:v>
                </c:pt>
                <c:pt idx="4506">
                  <c:v>#N/A</c:v>
                </c:pt>
                <c:pt idx="4507">
                  <c:v>#N/A</c:v>
                </c:pt>
                <c:pt idx="4508">
                  <c:v>#N/A</c:v>
                </c:pt>
                <c:pt idx="4509">
                  <c:v>#N/A</c:v>
                </c:pt>
                <c:pt idx="4510">
                  <c:v>#N/A</c:v>
                </c:pt>
                <c:pt idx="4511">
                  <c:v>#N/A</c:v>
                </c:pt>
                <c:pt idx="4512">
                  <c:v>#N/A</c:v>
                </c:pt>
                <c:pt idx="4513">
                  <c:v>#N/A</c:v>
                </c:pt>
                <c:pt idx="4514">
                  <c:v>#N/A</c:v>
                </c:pt>
                <c:pt idx="4515">
                  <c:v>#N/A</c:v>
                </c:pt>
                <c:pt idx="4516">
                  <c:v>#N/A</c:v>
                </c:pt>
                <c:pt idx="4517">
                  <c:v>#N/A</c:v>
                </c:pt>
                <c:pt idx="4518">
                  <c:v>42338.887499999997</c:v>
                </c:pt>
                <c:pt idx="4519">
                  <c:v>42358.962500000001</c:v>
                </c:pt>
                <c:pt idx="4520">
                  <c:v>42379.037499999999</c:v>
                </c:pt>
                <c:pt idx="4521">
                  <c:v>42399.112500000003</c:v>
                </c:pt>
                <c:pt idx="4522">
                  <c:v>#N/A</c:v>
                </c:pt>
                <c:pt idx="4523">
                  <c:v>#N/A</c:v>
                </c:pt>
                <c:pt idx="4524">
                  <c:v>#N/A</c:v>
                </c:pt>
                <c:pt idx="4525">
                  <c:v>#N/A</c:v>
                </c:pt>
                <c:pt idx="4526">
                  <c:v>#N/A</c:v>
                </c:pt>
                <c:pt idx="4527">
                  <c:v>#N/A</c:v>
                </c:pt>
                <c:pt idx="4528">
                  <c:v>#N/A</c:v>
                </c:pt>
                <c:pt idx="4529">
                  <c:v>#N/A</c:v>
                </c:pt>
                <c:pt idx="4530">
                  <c:v>#N/A</c:v>
                </c:pt>
                <c:pt idx="4531">
                  <c:v>#N/A</c:v>
                </c:pt>
                <c:pt idx="4532">
                  <c:v>#N/A</c:v>
                </c:pt>
                <c:pt idx="4533">
                  <c:v>#N/A</c:v>
                </c:pt>
                <c:pt idx="4534">
                  <c:v>#N/A</c:v>
                </c:pt>
                <c:pt idx="4535">
                  <c:v>#N/A</c:v>
                </c:pt>
                <c:pt idx="4536">
                  <c:v>#N/A</c:v>
                </c:pt>
                <c:pt idx="4537">
                  <c:v>43100</c:v>
                </c:pt>
                <c:pt idx="4538">
                  <c:v>#N/A</c:v>
                </c:pt>
                <c:pt idx="4539">
                  <c:v>#N/A</c:v>
                </c:pt>
                <c:pt idx="4540">
                  <c:v>#N/A</c:v>
                </c:pt>
                <c:pt idx="4541">
                  <c:v>#N/A</c:v>
                </c:pt>
                <c:pt idx="4542">
                  <c:v>#N/A</c:v>
                </c:pt>
                <c:pt idx="4543">
                  <c:v>#N/A</c:v>
                </c:pt>
                <c:pt idx="4544">
                  <c:v>#N/A</c:v>
                </c:pt>
                <c:pt idx="4545">
                  <c:v>#N/A</c:v>
                </c:pt>
                <c:pt idx="4546">
                  <c:v>#N/A</c:v>
                </c:pt>
                <c:pt idx="4547">
                  <c:v>#N/A</c:v>
                </c:pt>
                <c:pt idx="4548">
                  <c:v>#N/A</c:v>
                </c:pt>
                <c:pt idx="4549">
                  <c:v>#N/A</c:v>
                </c:pt>
                <c:pt idx="4550">
                  <c:v>#N/A</c:v>
                </c:pt>
                <c:pt idx="4551">
                  <c:v>#N/A</c:v>
                </c:pt>
                <c:pt idx="4552">
                  <c:v>#N/A</c:v>
                </c:pt>
                <c:pt idx="4553">
                  <c:v>#N/A</c:v>
                </c:pt>
                <c:pt idx="4554">
                  <c:v>#N/A</c:v>
                </c:pt>
                <c:pt idx="4555">
                  <c:v>#N/A</c:v>
                </c:pt>
                <c:pt idx="4556">
                  <c:v>42724.962500000001</c:v>
                </c:pt>
                <c:pt idx="4557">
                  <c:v>42745.037500000006</c:v>
                </c:pt>
                <c:pt idx="4558">
                  <c:v>#N/A</c:v>
                </c:pt>
                <c:pt idx="4559">
                  <c:v>#N/A</c:v>
                </c:pt>
                <c:pt idx="4560">
                  <c:v>#N/A</c:v>
                </c:pt>
                <c:pt idx="4561">
                  <c:v>#N/A</c:v>
                </c:pt>
                <c:pt idx="4562">
                  <c:v>#N/A</c:v>
                </c:pt>
                <c:pt idx="4563">
                  <c:v>#N/A</c:v>
                </c:pt>
                <c:pt idx="4564">
                  <c:v>#N/A</c:v>
                </c:pt>
                <c:pt idx="4565">
                  <c:v>#N/A</c:v>
                </c:pt>
                <c:pt idx="4566">
                  <c:v>#N/A</c:v>
                </c:pt>
                <c:pt idx="4567">
                  <c:v>#N/A</c:v>
                </c:pt>
                <c:pt idx="4568">
                  <c:v>#N/A</c:v>
                </c:pt>
                <c:pt idx="4569">
                  <c:v>#N/A</c:v>
                </c:pt>
                <c:pt idx="4570">
                  <c:v>#N/A</c:v>
                </c:pt>
                <c:pt idx="4571">
                  <c:v>#N/A</c:v>
                </c:pt>
                <c:pt idx="4572">
                  <c:v>#N/A</c:v>
                </c:pt>
                <c:pt idx="4573">
                  <c:v>#N/A</c:v>
                </c:pt>
                <c:pt idx="4574">
                  <c:v>#N/A</c:v>
                </c:pt>
                <c:pt idx="4575">
                  <c:v>42724.962500000001</c:v>
                </c:pt>
                <c:pt idx="4576">
                  <c:v>42745.037500000006</c:v>
                </c:pt>
                <c:pt idx="4577">
                  <c:v>#N/A</c:v>
                </c:pt>
                <c:pt idx="4578">
                  <c:v>#N/A</c:v>
                </c:pt>
                <c:pt idx="4579">
                  <c:v>#N/A</c:v>
                </c:pt>
                <c:pt idx="4580">
                  <c:v>#N/A</c:v>
                </c:pt>
                <c:pt idx="4581">
                  <c:v>#N/A</c:v>
                </c:pt>
                <c:pt idx="4582">
                  <c:v>#N/A</c:v>
                </c:pt>
                <c:pt idx="4583">
                  <c:v>#N/A</c:v>
                </c:pt>
                <c:pt idx="4584">
                  <c:v>#N/A</c:v>
                </c:pt>
                <c:pt idx="4585">
                  <c:v>#N/A</c:v>
                </c:pt>
                <c:pt idx="4586">
                  <c:v>#N/A</c:v>
                </c:pt>
                <c:pt idx="4587">
                  <c:v>#N/A</c:v>
                </c:pt>
                <c:pt idx="4588">
                  <c:v>#N/A</c:v>
                </c:pt>
                <c:pt idx="4589">
                  <c:v>#N/A</c:v>
                </c:pt>
                <c:pt idx="4590">
                  <c:v>#N/A</c:v>
                </c:pt>
                <c:pt idx="4591">
                  <c:v>#N/A</c:v>
                </c:pt>
                <c:pt idx="4592">
                  <c:v>#N/A</c:v>
                </c:pt>
                <c:pt idx="4593">
                  <c:v>#N/A</c:v>
                </c:pt>
                <c:pt idx="4594">
                  <c:v>42735</c:v>
                </c:pt>
                <c:pt idx="4595">
                  <c:v>#N/A</c:v>
                </c:pt>
                <c:pt idx="4596">
                  <c:v>#N/A</c:v>
                </c:pt>
                <c:pt idx="4597">
                  <c:v>#N/A</c:v>
                </c:pt>
                <c:pt idx="4598">
                  <c:v>#N/A</c:v>
                </c:pt>
                <c:pt idx="4599">
                  <c:v>#N/A</c:v>
                </c:pt>
                <c:pt idx="4600">
                  <c:v>#N/A</c:v>
                </c:pt>
                <c:pt idx="4601">
                  <c:v>#N/A</c:v>
                </c:pt>
                <c:pt idx="4602">
                  <c:v>#N/A</c:v>
                </c:pt>
                <c:pt idx="4603">
                  <c:v>#N/A</c:v>
                </c:pt>
                <c:pt idx="4604">
                  <c:v>#N/A</c:v>
                </c:pt>
                <c:pt idx="4605">
                  <c:v>#N/A</c:v>
                </c:pt>
                <c:pt idx="4606">
                  <c:v>#N/A</c:v>
                </c:pt>
                <c:pt idx="4607">
                  <c:v>#N/A</c:v>
                </c:pt>
                <c:pt idx="4608">
                  <c:v>#N/A</c:v>
                </c:pt>
                <c:pt idx="4609">
                  <c:v>#N/A</c:v>
                </c:pt>
                <c:pt idx="4610">
                  <c:v>#N/A</c:v>
                </c:pt>
                <c:pt idx="4611">
                  <c:v>#N/A</c:v>
                </c:pt>
                <c:pt idx="4612">
                  <c:v>#N/A</c:v>
                </c:pt>
                <c:pt idx="4613">
                  <c:v>43100</c:v>
                </c:pt>
                <c:pt idx="4614">
                  <c:v>#N/A</c:v>
                </c:pt>
                <c:pt idx="4615">
                  <c:v>#N/A</c:v>
                </c:pt>
                <c:pt idx="4616">
                  <c:v>#N/A</c:v>
                </c:pt>
                <c:pt idx="4617">
                  <c:v>#N/A</c:v>
                </c:pt>
                <c:pt idx="4618">
                  <c:v>#N/A</c:v>
                </c:pt>
                <c:pt idx="4619">
                  <c:v>#N/A</c:v>
                </c:pt>
                <c:pt idx="4620">
                  <c:v>#N/A</c:v>
                </c:pt>
                <c:pt idx="4621">
                  <c:v>#N/A</c:v>
                </c:pt>
                <c:pt idx="4622">
                  <c:v>#N/A</c:v>
                </c:pt>
                <c:pt idx="4623">
                  <c:v>#N/A</c:v>
                </c:pt>
                <c:pt idx="4624">
                  <c:v>#N/A</c:v>
                </c:pt>
                <c:pt idx="4625">
                  <c:v>#N/A</c:v>
                </c:pt>
                <c:pt idx="4626">
                  <c:v>#N/A</c:v>
                </c:pt>
                <c:pt idx="4627">
                  <c:v>#N/A</c:v>
                </c:pt>
                <c:pt idx="4628">
                  <c:v>#N/A</c:v>
                </c:pt>
                <c:pt idx="4629">
                  <c:v>#N/A</c:v>
                </c:pt>
                <c:pt idx="4630">
                  <c:v>#N/A</c:v>
                </c:pt>
                <c:pt idx="4631">
                  <c:v>#N/A</c:v>
                </c:pt>
                <c:pt idx="4632">
                  <c:v>42369</c:v>
                </c:pt>
                <c:pt idx="4633">
                  <c:v>#N/A</c:v>
                </c:pt>
                <c:pt idx="4634">
                  <c:v>#N/A</c:v>
                </c:pt>
                <c:pt idx="4635">
                  <c:v>#N/A</c:v>
                </c:pt>
                <c:pt idx="4636">
                  <c:v>#N/A</c:v>
                </c:pt>
                <c:pt idx="4637">
                  <c:v>#N/A</c:v>
                </c:pt>
                <c:pt idx="4638">
                  <c:v>#N/A</c:v>
                </c:pt>
                <c:pt idx="4639">
                  <c:v>#N/A</c:v>
                </c:pt>
                <c:pt idx="4640">
                  <c:v>#N/A</c:v>
                </c:pt>
                <c:pt idx="4641">
                  <c:v>#N/A</c:v>
                </c:pt>
                <c:pt idx="4642">
                  <c:v>#N/A</c:v>
                </c:pt>
                <c:pt idx="4643">
                  <c:v>#N/A</c:v>
                </c:pt>
                <c:pt idx="4644">
                  <c:v>#N/A</c:v>
                </c:pt>
                <c:pt idx="4645">
                  <c:v>#N/A</c:v>
                </c:pt>
                <c:pt idx="4646">
                  <c:v>#N/A</c:v>
                </c:pt>
                <c:pt idx="4647">
                  <c:v>#N/A</c:v>
                </c:pt>
                <c:pt idx="4648">
                  <c:v>#N/A</c:v>
                </c:pt>
                <c:pt idx="4649">
                  <c:v>#N/A</c:v>
                </c:pt>
                <c:pt idx="4650">
                  <c:v>#N/A</c:v>
                </c:pt>
                <c:pt idx="4651">
                  <c:v>42724.962500000001</c:v>
                </c:pt>
                <c:pt idx="4652">
                  <c:v>42745.037500000006</c:v>
                </c:pt>
                <c:pt idx="4653">
                  <c:v>#N/A</c:v>
                </c:pt>
                <c:pt idx="4654">
                  <c:v>#N/A</c:v>
                </c:pt>
                <c:pt idx="4655">
                  <c:v>#N/A</c:v>
                </c:pt>
                <c:pt idx="4656">
                  <c:v>#N/A</c:v>
                </c:pt>
                <c:pt idx="4657">
                  <c:v>#N/A</c:v>
                </c:pt>
                <c:pt idx="4658">
                  <c:v>#N/A</c:v>
                </c:pt>
                <c:pt idx="4659">
                  <c:v>#N/A</c:v>
                </c:pt>
                <c:pt idx="4660">
                  <c:v>#N/A</c:v>
                </c:pt>
                <c:pt idx="4661">
                  <c:v>#N/A</c:v>
                </c:pt>
                <c:pt idx="4662">
                  <c:v>#N/A</c:v>
                </c:pt>
                <c:pt idx="4663">
                  <c:v>#N/A</c:v>
                </c:pt>
                <c:pt idx="4664">
                  <c:v>#N/A</c:v>
                </c:pt>
                <c:pt idx="4665">
                  <c:v>#N/A</c:v>
                </c:pt>
                <c:pt idx="4666">
                  <c:v>#N/A</c:v>
                </c:pt>
                <c:pt idx="4667">
                  <c:v>#N/A</c:v>
                </c:pt>
                <c:pt idx="4668">
                  <c:v>#N/A</c:v>
                </c:pt>
                <c:pt idx="4669">
                  <c:v>#N/A</c:v>
                </c:pt>
                <c:pt idx="4670">
                  <c:v>42735</c:v>
                </c:pt>
                <c:pt idx="4671">
                  <c:v>#N/A</c:v>
                </c:pt>
                <c:pt idx="4672">
                  <c:v>#N/A</c:v>
                </c:pt>
                <c:pt idx="4673">
                  <c:v>#N/A</c:v>
                </c:pt>
                <c:pt idx="4674">
                  <c:v>#N/A</c:v>
                </c:pt>
                <c:pt idx="4675">
                  <c:v>#N/A</c:v>
                </c:pt>
                <c:pt idx="4676">
                  <c:v>#N/A</c:v>
                </c:pt>
                <c:pt idx="4677">
                  <c:v>#N/A</c:v>
                </c:pt>
                <c:pt idx="4678">
                  <c:v>#N/A</c:v>
                </c:pt>
                <c:pt idx="4679">
                  <c:v>#N/A</c:v>
                </c:pt>
                <c:pt idx="4680">
                  <c:v>#N/A</c:v>
                </c:pt>
                <c:pt idx="4681">
                  <c:v>#N/A</c:v>
                </c:pt>
                <c:pt idx="4682">
                  <c:v>#N/A</c:v>
                </c:pt>
                <c:pt idx="4683">
                  <c:v>#N/A</c:v>
                </c:pt>
                <c:pt idx="4684">
                  <c:v>#N/A</c:v>
                </c:pt>
                <c:pt idx="4685">
                  <c:v>#N/A</c:v>
                </c:pt>
                <c:pt idx="4686">
                  <c:v>#N/A</c:v>
                </c:pt>
                <c:pt idx="4687">
                  <c:v>#N/A</c:v>
                </c:pt>
                <c:pt idx="4688">
                  <c:v>#N/A</c:v>
                </c:pt>
                <c:pt idx="4689">
                  <c:v>42735</c:v>
                </c:pt>
                <c:pt idx="4690">
                  <c:v>#N/A</c:v>
                </c:pt>
                <c:pt idx="4691">
                  <c:v>#N/A</c:v>
                </c:pt>
                <c:pt idx="4692">
                  <c:v>#N/A</c:v>
                </c:pt>
                <c:pt idx="4693">
                  <c:v>#N/A</c:v>
                </c:pt>
                <c:pt idx="4694">
                  <c:v>#N/A</c:v>
                </c:pt>
                <c:pt idx="4695">
                  <c:v>#N/A</c:v>
                </c:pt>
                <c:pt idx="4696">
                  <c:v>#N/A</c:v>
                </c:pt>
                <c:pt idx="4697">
                  <c:v>#N/A</c:v>
                </c:pt>
                <c:pt idx="4698">
                  <c:v>#N/A</c:v>
                </c:pt>
                <c:pt idx="4699">
                  <c:v>#N/A</c:v>
                </c:pt>
                <c:pt idx="4700">
                  <c:v>#N/A</c:v>
                </c:pt>
                <c:pt idx="4701">
                  <c:v>#N/A</c:v>
                </c:pt>
                <c:pt idx="4702">
                  <c:v>#N/A</c:v>
                </c:pt>
                <c:pt idx="4703">
                  <c:v>#N/A</c:v>
                </c:pt>
                <c:pt idx="4704">
                  <c:v>#N/A</c:v>
                </c:pt>
                <c:pt idx="4705">
                  <c:v>#N/A</c:v>
                </c:pt>
                <c:pt idx="4706">
                  <c:v>#N/A</c:v>
                </c:pt>
                <c:pt idx="4707">
                  <c:v>#N/A</c:v>
                </c:pt>
                <c:pt idx="4708">
                  <c:v>43079.924999999996</c:v>
                </c:pt>
                <c:pt idx="4709">
                  <c:v>43100</c:v>
                </c:pt>
                <c:pt idx="4710">
                  <c:v>43120.074999999997</c:v>
                </c:pt>
                <c:pt idx="4711">
                  <c:v>#N/A</c:v>
                </c:pt>
                <c:pt idx="4712">
                  <c:v>#N/A</c:v>
                </c:pt>
                <c:pt idx="4713">
                  <c:v>#N/A</c:v>
                </c:pt>
                <c:pt idx="4714">
                  <c:v>#N/A</c:v>
                </c:pt>
                <c:pt idx="4715">
                  <c:v>#N/A</c:v>
                </c:pt>
                <c:pt idx="4716">
                  <c:v>#N/A</c:v>
                </c:pt>
                <c:pt idx="4717">
                  <c:v>#N/A</c:v>
                </c:pt>
                <c:pt idx="4718">
                  <c:v>#N/A</c:v>
                </c:pt>
                <c:pt idx="4719">
                  <c:v>#N/A</c:v>
                </c:pt>
                <c:pt idx="4720">
                  <c:v>#N/A</c:v>
                </c:pt>
                <c:pt idx="4721">
                  <c:v>#N/A</c:v>
                </c:pt>
                <c:pt idx="4722">
                  <c:v>#N/A</c:v>
                </c:pt>
                <c:pt idx="4723">
                  <c:v>#N/A</c:v>
                </c:pt>
                <c:pt idx="4724">
                  <c:v>#N/A</c:v>
                </c:pt>
                <c:pt idx="4725">
                  <c:v>#N/A</c:v>
                </c:pt>
                <c:pt idx="4726">
                  <c:v>#N/A</c:v>
                </c:pt>
                <c:pt idx="4727">
                  <c:v>43465</c:v>
                </c:pt>
                <c:pt idx="4728">
                  <c:v>#N/A</c:v>
                </c:pt>
                <c:pt idx="4729">
                  <c:v>#N/A</c:v>
                </c:pt>
                <c:pt idx="4730">
                  <c:v>#N/A</c:v>
                </c:pt>
                <c:pt idx="4731">
                  <c:v>#N/A</c:v>
                </c:pt>
                <c:pt idx="4732">
                  <c:v>#N/A</c:v>
                </c:pt>
                <c:pt idx="4733">
                  <c:v>#N/A</c:v>
                </c:pt>
                <c:pt idx="4734">
                  <c:v>#N/A</c:v>
                </c:pt>
                <c:pt idx="4735">
                  <c:v>#N/A</c:v>
                </c:pt>
                <c:pt idx="4736">
                  <c:v>#N/A</c:v>
                </c:pt>
                <c:pt idx="4737">
                  <c:v>#N/A</c:v>
                </c:pt>
                <c:pt idx="4738">
                  <c:v>#N/A</c:v>
                </c:pt>
                <c:pt idx="4739">
                  <c:v>#N/A</c:v>
                </c:pt>
                <c:pt idx="4740">
                  <c:v>#N/A</c:v>
                </c:pt>
                <c:pt idx="4741">
                  <c:v>#N/A</c:v>
                </c:pt>
                <c:pt idx="4742">
                  <c:v>#N/A</c:v>
                </c:pt>
                <c:pt idx="4743">
                  <c:v>#N/A</c:v>
                </c:pt>
                <c:pt idx="4744">
                  <c:v>#N/A</c:v>
                </c:pt>
                <c:pt idx="4745">
                  <c:v>#N/A</c:v>
                </c:pt>
                <c:pt idx="4746">
                  <c:v>42735</c:v>
                </c:pt>
                <c:pt idx="4747">
                  <c:v>#N/A</c:v>
                </c:pt>
                <c:pt idx="4748">
                  <c:v>#N/A</c:v>
                </c:pt>
                <c:pt idx="4749">
                  <c:v>#N/A</c:v>
                </c:pt>
                <c:pt idx="4750">
                  <c:v>#N/A</c:v>
                </c:pt>
                <c:pt idx="4751">
                  <c:v>#N/A</c:v>
                </c:pt>
                <c:pt idx="4752">
                  <c:v>#N/A</c:v>
                </c:pt>
                <c:pt idx="4753">
                  <c:v>#N/A</c:v>
                </c:pt>
                <c:pt idx="4754">
                  <c:v>#N/A</c:v>
                </c:pt>
                <c:pt idx="4755">
                  <c:v>#N/A</c:v>
                </c:pt>
                <c:pt idx="4756">
                  <c:v>#N/A</c:v>
                </c:pt>
                <c:pt idx="4757">
                  <c:v>#N/A</c:v>
                </c:pt>
                <c:pt idx="4758">
                  <c:v>#N/A</c:v>
                </c:pt>
                <c:pt idx="4759">
                  <c:v>#N/A</c:v>
                </c:pt>
                <c:pt idx="4760">
                  <c:v>#N/A</c:v>
                </c:pt>
                <c:pt idx="4761">
                  <c:v>#N/A</c:v>
                </c:pt>
                <c:pt idx="4762">
                  <c:v>#N/A</c:v>
                </c:pt>
                <c:pt idx="4763">
                  <c:v>#N/A</c:v>
                </c:pt>
                <c:pt idx="4764">
                  <c:v>#N/A</c:v>
                </c:pt>
                <c:pt idx="4765">
                  <c:v>43089.962500000001</c:v>
                </c:pt>
                <c:pt idx="4766">
                  <c:v>43110.037500000006</c:v>
                </c:pt>
                <c:pt idx="4767">
                  <c:v>#N/A</c:v>
                </c:pt>
                <c:pt idx="4768">
                  <c:v>#N/A</c:v>
                </c:pt>
                <c:pt idx="4769">
                  <c:v>#N/A</c:v>
                </c:pt>
                <c:pt idx="4770">
                  <c:v>#N/A</c:v>
                </c:pt>
                <c:pt idx="4771">
                  <c:v>#N/A</c:v>
                </c:pt>
                <c:pt idx="4772">
                  <c:v>#N/A</c:v>
                </c:pt>
                <c:pt idx="4773">
                  <c:v>#N/A</c:v>
                </c:pt>
                <c:pt idx="4774">
                  <c:v>#N/A</c:v>
                </c:pt>
                <c:pt idx="4775">
                  <c:v>#N/A</c:v>
                </c:pt>
                <c:pt idx="4776">
                  <c:v>#N/A</c:v>
                </c:pt>
                <c:pt idx="4777">
                  <c:v>#N/A</c:v>
                </c:pt>
                <c:pt idx="4778">
                  <c:v>#N/A</c:v>
                </c:pt>
                <c:pt idx="4779">
                  <c:v>#N/A</c:v>
                </c:pt>
                <c:pt idx="4780">
                  <c:v>#N/A</c:v>
                </c:pt>
                <c:pt idx="4781">
                  <c:v>#N/A</c:v>
                </c:pt>
                <c:pt idx="4782">
                  <c:v>#N/A</c:v>
                </c:pt>
                <c:pt idx="4783">
                  <c:v>#N/A</c:v>
                </c:pt>
                <c:pt idx="4784">
                  <c:v>43444.924999999996</c:v>
                </c:pt>
                <c:pt idx="4785">
                  <c:v>43465</c:v>
                </c:pt>
                <c:pt idx="4786">
                  <c:v>43485.074999999997</c:v>
                </c:pt>
                <c:pt idx="4787">
                  <c:v>#N/A</c:v>
                </c:pt>
                <c:pt idx="4788">
                  <c:v>#N/A</c:v>
                </c:pt>
                <c:pt idx="4789">
                  <c:v>#N/A</c:v>
                </c:pt>
                <c:pt idx="4790">
                  <c:v>#N/A</c:v>
                </c:pt>
                <c:pt idx="4791">
                  <c:v>#N/A</c:v>
                </c:pt>
                <c:pt idx="4792">
                  <c:v>#N/A</c:v>
                </c:pt>
                <c:pt idx="4793">
                  <c:v>#N/A</c:v>
                </c:pt>
                <c:pt idx="4794">
                  <c:v>#N/A</c:v>
                </c:pt>
                <c:pt idx="4795">
                  <c:v>#N/A</c:v>
                </c:pt>
                <c:pt idx="4796">
                  <c:v>#N/A</c:v>
                </c:pt>
                <c:pt idx="4797">
                  <c:v>#N/A</c:v>
                </c:pt>
                <c:pt idx="4798">
                  <c:v>#N/A</c:v>
                </c:pt>
                <c:pt idx="4799">
                  <c:v>#N/A</c:v>
                </c:pt>
                <c:pt idx="4800">
                  <c:v>#N/A</c:v>
                </c:pt>
                <c:pt idx="4801">
                  <c:v>#N/A</c:v>
                </c:pt>
                <c:pt idx="4802">
                  <c:v>#N/A</c:v>
                </c:pt>
                <c:pt idx="4803">
                  <c:v>43100</c:v>
                </c:pt>
                <c:pt idx="4804">
                  <c:v>#N/A</c:v>
                </c:pt>
                <c:pt idx="4805">
                  <c:v>#N/A</c:v>
                </c:pt>
                <c:pt idx="4806">
                  <c:v>#N/A</c:v>
                </c:pt>
                <c:pt idx="4807">
                  <c:v>#N/A</c:v>
                </c:pt>
                <c:pt idx="4808">
                  <c:v>#N/A</c:v>
                </c:pt>
                <c:pt idx="4809">
                  <c:v>#N/A</c:v>
                </c:pt>
                <c:pt idx="4810">
                  <c:v>#N/A</c:v>
                </c:pt>
                <c:pt idx="4811">
                  <c:v>#N/A</c:v>
                </c:pt>
                <c:pt idx="4812">
                  <c:v>#N/A</c:v>
                </c:pt>
                <c:pt idx="4813">
                  <c:v>#N/A</c:v>
                </c:pt>
                <c:pt idx="4814">
                  <c:v>#N/A</c:v>
                </c:pt>
                <c:pt idx="4815">
                  <c:v>#N/A</c:v>
                </c:pt>
                <c:pt idx="4816">
                  <c:v>#N/A</c:v>
                </c:pt>
                <c:pt idx="4817">
                  <c:v>#N/A</c:v>
                </c:pt>
                <c:pt idx="4818">
                  <c:v>#N/A</c:v>
                </c:pt>
                <c:pt idx="4819">
                  <c:v>#N/A</c:v>
                </c:pt>
                <c:pt idx="4820">
                  <c:v>#N/A</c:v>
                </c:pt>
                <c:pt idx="4821">
                  <c:v>#N/A</c:v>
                </c:pt>
                <c:pt idx="4822">
                  <c:v>43089.962500000001</c:v>
                </c:pt>
                <c:pt idx="4823">
                  <c:v>43110.037500000006</c:v>
                </c:pt>
                <c:pt idx="4824">
                  <c:v>#N/A</c:v>
                </c:pt>
                <c:pt idx="4825">
                  <c:v>#N/A</c:v>
                </c:pt>
                <c:pt idx="4826">
                  <c:v>#N/A</c:v>
                </c:pt>
                <c:pt idx="4827">
                  <c:v>#N/A</c:v>
                </c:pt>
                <c:pt idx="4828">
                  <c:v>#N/A</c:v>
                </c:pt>
                <c:pt idx="4829">
                  <c:v>#N/A</c:v>
                </c:pt>
                <c:pt idx="4830">
                  <c:v>#N/A</c:v>
                </c:pt>
                <c:pt idx="4831">
                  <c:v>#N/A</c:v>
                </c:pt>
                <c:pt idx="4832">
                  <c:v>#N/A</c:v>
                </c:pt>
                <c:pt idx="4833">
                  <c:v>#N/A</c:v>
                </c:pt>
                <c:pt idx="4834">
                  <c:v>#N/A</c:v>
                </c:pt>
                <c:pt idx="4835">
                  <c:v>#N/A</c:v>
                </c:pt>
                <c:pt idx="4836">
                  <c:v>#N/A</c:v>
                </c:pt>
                <c:pt idx="4837">
                  <c:v>#N/A</c:v>
                </c:pt>
                <c:pt idx="4838">
                  <c:v>#N/A</c:v>
                </c:pt>
                <c:pt idx="4839">
                  <c:v>#N/A</c:v>
                </c:pt>
                <c:pt idx="4840">
                  <c:v>#N/A</c:v>
                </c:pt>
                <c:pt idx="4841">
                  <c:v>43414.8125</c:v>
                </c:pt>
                <c:pt idx="4842">
                  <c:v>43434.887500000004</c:v>
                </c:pt>
                <c:pt idx="4843">
                  <c:v>43454.962500000001</c:v>
                </c:pt>
                <c:pt idx="4844">
                  <c:v>43475.037500000006</c:v>
                </c:pt>
                <c:pt idx="4845">
                  <c:v>43495.112500000003</c:v>
                </c:pt>
                <c:pt idx="4846">
                  <c:v>43515.1875</c:v>
                </c:pt>
                <c:pt idx="4847">
                  <c:v>#N/A</c:v>
                </c:pt>
                <c:pt idx="4848">
                  <c:v>#N/A</c:v>
                </c:pt>
                <c:pt idx="4849">
                  <c:v>#N/A</c:v>
                </c:pt>
                <c:pt idx="4850">
                  <c:v>#N/A</c:v>
                </c:pt>
                <c:pt idx="4851">
                  <c:v>#N/A</c:v>
                </c:pt>
                <c:pt idx="4852">
                  <c:v>#N/A</c:v>
                </c:pt>
                <c:pt idx="4853">
                  <c:v>#N/A</c:v>
                </c:pt>
                <c:pt idx="4854">
                  <c:v>#N/A</c:v>
                </c:pt>
                <c:pt idx="4855">
                  <c:v>#N/A</c:v>
                </c:pt>
                <c:pt idx="4856">
                  <c:v>#N/A</c:v>
                </c:pt>
                <c:pt idx="4857">
                  <c:v>#N/A</c:v>
                </c:pt>
                <c:pt idx="4858">
                  <c:v>#N/A</c:v>
                </c:pt>
                <c:pt idx="4859">
                  <c:v>#N/A</c:v>
                </c:pt>
                <c:pt idx="4860">
                  <c:v>42714.924999999996</c:v>
                </c:pt>
                <c:pt idx="4861">
                  <c:v>42735</c:v>
                </c:pt>
                <c:pt idx="4862">
                  <c:v>42755.074999999997</c:v>
                </c:pt>
                <c:pt idx="4863">
                  <c:v>#N/A</c:v>
                </c:pt>
                <c:pt idx="4864">
                  <c:v>#N/A</c:v>
                </c:pt>
                <c:pt idx="4865">
                  <c:v>#N/A</c:v>
                </c:pt>
                <c:pt idx="4866">
                  <c:v>#N/A</c:v>
                </c:pt>
                <c:pt idx="4867">
                  <c:v>#N/A</c:v>
                </c:pt>
                <c:pt idx="4868">
                  <c:v>#N/A</c:v>
                </c:pt>
                <c:pt idx="4869">
                  <c:v>#N/A</c:v>
                </c:pt>
                <c:pt idx="4870">
                  <c:v>#N/A</c:v>
                </c:pt>
                <c:pt idx="4871">
                  <c:v>#N/A</c:v>
                </c:pt>
                <c:pt idx="4872">
                  <c:v>#N/A</c:v>
                </c:pt>
                <c:pt idx="4873">
                  <c:v>#N/A</c:v>
                </c:pt>
                <c:pt idx="4874">
                  <c:v>#N/A</c:v>
                </c:pt>
                <c:pt idx="4875">
                  <c:v>#N/A</c:v>
                </c:pt>
                <c:pt idx="4876">
                  <c:v>#N/A</c:v>
                </c:pt>
                <c:pt idx="4877">
                  <c:v>#N/A</c:v>
                </c:pt>
                <c:pt idx="4878">
                  <c:v>#N/A</c:v>
                </c:pt>
                <c:pt idx="4879">
                  <c:v>43079.924999999996</c:v>
                </c:pt>
                <c:pt idx="4880">
                  <c:v>43100</c:v>
                </c:pt>
                <c:pt idx="4881">
                  <c:v>43120.074999999997</c:v>
                </c:pt>
                <c:pt idx="4882">
                  <c:v>#N/A</c:v>
                </c:pt>
                <c:pt idx="4883">
                  <c:v>#N/A</c:v>
                </c:pt>
                <c:pt idx="4884">
                  <c:v>#N/A</c:v>
                </c:pt>
                <c:pt idx="4885">
                  <c:v>#N/A</c:v>
                </c:pt>
                <c:pt idx="4886">
                  <c:v>#N/A</c:v>
                </c:pt>
                <c:pt idx="4887">
                  <c:v>#N/A</c:v>
                </c:pt>
                <c:pt idx="4888">
                  <c:v>#N/A</c:v>
                </c:pt>
                <c:pt idx="4889">
                  <c:v>#N/A</c:v>
                </c:pt>
                <c:pt idx="4890">
                  <c:v>#N/A</c:v>
                </c:pt>
                <c:pt idx="4891">
                  <c:v>#N/A</c:v>
                </c:pt>
                <c:pt idx="4892">
                  <c:v>#N/A</c:v>
                </c:pt>
                <c:pt idx="4893">
                  <c:v>#N/A</c:v>
                </c:pt>
                <c:pt idx="4894">
                  <c:v>#N/A</c:v>
                </c:pt>
                <c:pt idx="4895">
                  <c:v>#N/A</c:v>
                </c:pt>
                <c:pt idx="4896">
                  <c:v>#N/A</c:v>
                </c:pt>
                <c:pt idx="4897">
                  <c:v>#N/A</c:v>
                </c:pt>
                <c:pt idx="4898">
                  <c:v>43454.962500000001</c:v>
                </c:pt>
                <c:pt idx="4899">
                  <c:v>43475.037500000006</c:v>
                </c:pt>
                <c:pt idx="4900">
                  <c:v>#N/A</c:v>
                </c:pt>
                <c:pt idx="4901">
                  <c:v>#N/A</c:v>
                </c:pt>
                <c:pt idx="4902">
                  <c:v>#N/A</c:v>
                </c:pt>
                <c:pt idx="4903">
                  <c:v>#N/A</c:v>
                </c:pt>
                <c:pt idx="4904">
                  <c:v>#N/A</c:v>
                </c:pt>
                <c:pt idx="4905">
                  <c:v>#N/A</c:v>
                </c:pt>
                <c:pt idx="4906">
                  <c:v>#N/A</c:v>
                </c:pt>
                <c:pt idx="4907">
                  <c:v>#N/A</c:v>
                </c:pt>
                <c:pt idx="4908">
                  <c:v>#N/A</c:v>
                </c:pt>
                <c:pt idx="4909">
                  <c:v>#N/A</c:v>
                </c:pt>
                <c:pt idx="4910">
                  <c:v>#N/A</c:v>
                </c:pt>
                <c:pt idx="4911">
                  <c:v>#N/A</c:v>
                </c:pt>
                <c:pt idx="4912">
                  <c:v>#N/A</c:v>
                </c:pt>
                <c:pt idx="4913">
                  <c:v>#N/A</c:v>
                </c:pt>
                <c:pt idx="4914">
                  <c:v>#N/A</c:v>
                </c:pt>
                <c:pt idx="4915">
                  <c:v>#N/A</c:v>
                </c:pt>
                <c:pt idx="4916">
                  <c:v>#N/A</c:v>
                </c:pt>
                <c:pt idx="4917">
                  <c:v>42735</c:v>
                </c:pt>
                <c:pt idx="4918">
                  <c:v>#N/A</c:v>
                </c:pt>
                <c:pt idx="4919">
                  <c:v>#N/A</c:v>
                </c:pt>
                <c:pt idx="4920">
                  <c:v>#N/A</c:v>
                </c:pt>
                <c:pt idx="4921">
                  <c:v>#N/A</c:v>
                </c:pt>
                <c:pt idx="4922">
                  <c:v>#N/A</c:v>
                </c:pt>
                <c:pt idx="4923">
                  <c:v>#N/A</c:v>
                </c:pt>
                <c:pt idx="4924">
                  <c:v>#N/A</c:v>
                </c:pt>
                <c:pt idx="4925">
                  <c:v>#N/A</c:v>
                </c:pt>
                <c:pt idx="4926">
                  <c:v>#N/A</c:v>
                </c:pt>
                <c:pt idx="4927">
                  <c:v>#N/A</c:v>
                </c:pt>
                <c:pt idx="4928">
                  <c:v>#N/A</c:v>
                </c:pt>
                <c:pt idx="4929">
                  <c:v>#N/A</c:v>
                </c:pt>
                <c:pt idx="4930">
                  <c:v>#N/A</c:v>
                </c:pt>
                <c:pt idx="4931">
                  <c:v>#N/A</c:v>
                </c:pt>
                <c:pt idx="4932">
                  <c:v>#N/A</c:v>
                </c:pt>
                <c:pt idx="4933">
                  <c:v>#N/A</c:v>
                </c:pt>
                <c:pt idx="4934">
                  <c:v>#N/A</c:v>
                </c:pt>
                <c:pt idx="4935">
                  <c:v>#N/A</c:v>
                </c:pt>
                <c:pt idx="4936">
                  <c:v>43100</c:v>
                </c:pt>
                <c:pt idx="4937">
                  <c:v>#N/A</c:v>
                </c:pt>
                <c:pt idx="4938">
                  <c:v>#N/A</c:v>
                </c:pt>
                <c:pt idx="4939">
                  <c:v>#N/A</c:v>
                </c:pt>
                <c:pt idx="4940">
                  <c:v>#N/A</c:v>
                </c:pt>
                <c:pt idx="4941">
                  <c:v>#N/A</c:v>
                </c:pt>
                <c:pt idx="4942">
                  <c:v>#N/A</c:v>
                </c:pt>
                <c:pt idx="4943">
                  <c:v>#N/A</c:v>
                </c:pt>
                <c:pt idx="4944">
                  <c:v>#N/A</c:v>
                </c:pt>
                <c:pt idx="4945">
                  <c:v>#N/A</c:v>
                </c:pt>
                <c:pt idx="4946">
                  <c:v>#N/A</c:v>
                </c:pt>
                <c:pt idx="4947">
                  <c:v>#N/A</c:v>
                </c:pt>
                <c:pt idx="4948">
                  <c:v>#N/A</c:v>
                </c:pt>
                <c:pt idx="4949">
                  <c:v>#N/A</c:v>
                </c:pt>
                <c:pt idx="4950">
                  <c:v>#N/A</c:v>
                </c:pt>
                <c:pt idx="4951">
                  <c:v>#N/A</c:v>
                </c:pt>
                <c:pt idx="4952">
                  <c:v>#N/A</c:v>
                </c:pt>
                <c:pt idx="4953">
                  <c:v>#N/A</c:v>
                </c:pt>
                <c:pt idx="4954">
                  <c:v>#N/A</c:v>
                </c:pt>
                <c:pt idx="4955">
                  <c:v>43444.924999999996</c:v>
                </c:pt>
                <c:pt idx="4956">
                  <c:v>43465</c:v>
                </c:pt>
                <c:pt idx="4957">
                  <c:v>43485.074999999997</c:v>
                </c:pt>
                <c:pt idx="4958">
                  <c:v>#N/A</c:v>
                </c:pt>
                <c:pt idx="4959">
                  <c:v>#N/A</c:v>
                </c:pt>
                <c:pt idx="4960">
                  <c:v>#N/A</c:v>
                </c:pt>
                <c:pt idx="4961">
                  <c:v>#N/A</c:v>
                </c:pt>
                <c:pt idx="4962">
                  <c:v>#N/A</c:v>
                </c:pt>
                <c:pt idx="4963">
                  <c:v>#N/A</c:v>
                </c:pt>
                <c:pt idx="4964">
                  <c:v>#N/A</c:v>
                </c:pt>
                <c:pt idx="4965">
                  <c:v>#N/A</c:v>
                </c:pt>
                <c:pt idx="4966">
                  <c:v>#N/A</c:v>
                </c:pt>
                <c:pt idx="4967">
                  <c:v>#N/A</c:v>
                </c:pt>
                <c:pt idx="4968">
                  <c:v>#N/A</c:v>
                </c:pt>
                <c:pt idx="4969">
                  <c:v>#N/A</c:v>
                </c:pt>
                <c:pt idx="4970">
                  <c:v>#N/A</c:v>
                </c:pt>
                <c:pt idx="4971">
                  <c:v>#N/A</c:v>
                </c:pt>
                <c:pt idx="4972">
                  <c:v>#N/A</c:v>
                </c:pt>
                <c:pt idx="4973">
                  <c:v>#N/A</c:v>
                </c:pt>
                <c:pt idx="4974">
                  <c:v>43100</c:v>
                </c:pt>
                <c:pt idx="4975">
                  <c:v>#N/A</c:v>
                </c:pt>
                <c:pt idx="4976">
                  <c:v>#N/A</c:v>
                </c:pt>
                <c:pt idx="4977">
                  <c:v>#N/A</c:v>
                </c:pt>
                <c:pt idx="4978">
                  <c:v>#N/A</c:v>
                </c:pt>
                <c:pt idx="4979">
                  <c:v>#N/A</c:v>
                </c:pt>
                <c:pt idx="4980">
                  <c:v>#N/A</c:v>
                </c:pt>
                <c:pt idx="4981">
                  <c:v>#N/A</c:v>
                </c:pt>
                <c:pt idx="4982">
                  <c:v>#N/A</c:v>
                </c:pt>
                <c:pt idx="4983">
                  <c:v>#N/A</c:v>
                </c:pt>
                <c:pt idx="4984">
                  <c:v>#N/A</c:v>
                </c:pt>
                <c:pt idx="4985">
                  <c:v>#N/A</c:v>
                </c:pt>
                <c:pt idx="4986">
                  <c:v>#N/A</c:v>
                </c:pt>
                <c:pt idx="4987">
                  <c:v>#N/A</c:v>
                </c:pt>
                <c:pt idx="4988">
                  <c:v>#N/A</c:v>
                </c:pt>
                <c:pt idx="4989">
                  <c:v>#N/A</c:v>
                </c:pt>
                <c:pt idx="4990">
                  <c:v>#N/A</c:v>
                </c:pt>
                <c:pt idx="4991">
                  <c:v>#N/A</c:v>
                </c:pt>
                <c:pt idx="4992">
                  <c:v>#N/A</c:v>
                </c:pt>
                <c:pt idx="4993">
                  <c:v>43100</c:v>
                </c:pt>
                <c:pt idx="4994">
                  <c:v>#N/A</c:v>
                </c:pt>
                <c:pt idx="4995">
                  <c:v>#N/A</c:v>
                </c:pt>
                <c:pt idx="4996">
                  <c:v>#N/A</c:v>
                </c:pt>
                <c:pt idx="4997">
                  <c:v>#N/A</c:v>
                </c:pt>
                <c:pt idx="4998">
                  <c:v>#N/A</c:v>
                </c:pt>
                <c:pt idx="4999">
                  <c:v>#N/A</c:v>
                </c:pt>
                <c:pt idx="5000">
                  <c:v>#N/A</c:v>
                </c:pt>
                <c:pt idx="5001">
                  <c:v>#N/A</c:v>
                </c:pt>
                <c:pt idx="5002">
                  <c:v>#N/A</c:v>
                </c:pt>
                <c:pt idx="5003">
                  <c:v>#N/A</c:v>
                </c:pt>
                <c:pt idx="5004">
                  <c:v>#N/A</c:v>
                </c:pt>
                <c:pt idx="5005">
                  <c:v>#N/A</c:v>
                </c:pt>
                <c:pt idx="5006">
                  <c:v>#N/A</c:v>
                </c:pt>
                <c:pt idx="5007">
                  <c:v>#N/A</c:v>
                </c:pt>
                <c:pt idx="5008">
                  <c:v>#N/A</c:v>
                </c:pt>
                <c:pt idx="5009">
                  <c:v>#N/A</c:v>
                </c:pt>
                <c:pt idx="5010">
                  <c:v>#N/A</c:v>
                </c:pt>
                <c:pt idx="5011">
                  <c:v>#N/A</c:v>
                </c:pt>
                <c:pt idx="5012">
                  <c:v>43454.962500000001</c:v>
                </c:pt>
                <c:pt idx="5013">
                  <c:v>43475.037500000006</c:v>
                </c:pt>
                <c:pt idx="5014">
                  <c:v>#N/A</c:v>
                </c:pt>
                <c:pt idx="5015">
                  <c:v>#N/A</c:v>
                </c:pt>
                <c:pt idx="5016">
                  <c:v>#N/A</c:v>
                </c:pt>
                <c:pt idx="5017">
                  <c:v>#N/A</c:v>
                </c:pt>
                <c:pt idx="5018">
                  <c:v>#N/A</c:v>
                </c:pt>
                <c:pt idx="5019">
                  <c:v>#N/A</c:v>
                </c:pt>
                <c:pt idx="5020">
                  <c:v>#N/A</c:v>
                </c:pt>
                <c:pt idx="5021">
                  <c:v>#N/A</c:v>
                </c:pt>
                <c:pt idx="5022">
                  <c:v>#N/A</c:v>
                </c:pt>
                <c:pt idx="5023">
                  <c:v>#N/A</c:v>
                </c:pt>
                <c:pt idx="5024">
                  <c:v>#N/A</c:v>
                </c:pt>
                <c:pt idx="5025">
                  <c:v>#N/A</c:v>
                </c:pt>
                <c:pt idx="5026">
                  <c:v>#N/A</c:v>
                </c:pt>
                <c:pt idx="5027">
                  <c:v>#N/A</c:v>
                </c:pt>
                <c:pt idx="5028">
                  <c:v>#N/A</c:v>
                </c:pt>
                <c:pt idx="5029">
                  <c:v>#N/A</c:v>
                </c:pt>
                <c:pt idx="5030">
                  <c:v>#N/A</c:v>
                </c:pt>
                <c:pt idx="5031">
                  <c:v>43100</c:v>
                </c:pt>
                <c:pt idx="5032">
                  <c:v>#N/A</c:v>
                </c:pt>
                <c:pt idx="5033">
                  <c:v>#N/A</c:v>
                </c:pt>
                <c:pt idx="5034">
                  <c:v>#N/A</c:v>
                </c:pt>
                <c:pt idx="5035">
                  <c:v>#N/A</c:v>
                </c:pt>
                <c:pt idx="5036">
                  <c:v>#N/A</c:v>
                </c:pt>
                <c:pt idx="5037">
                  <c:v>#N/A</c:v>
                </c:pt>
                <c:pt idx="5038">
                  <c:v>#N/A</c:v>
                </c:pt>
                <c:pt idx="5039">
                  <c:v>#N/A</c:v>
                </c:pt>
                <c:pt idx="5040">
                  <c:v>#N/A</c:v>
                </c:pt>
                <c:pt idx="5041">
                  <c:v>#N/A</c:v>
                </c:pt>
                <c:pt idx="5042">
                  <c:v>#N/A</c:v>
                </c:pt>
                <c:pt idx="5043">
                  <c:v>#N/A</c:v>
                </c:pt>
                <c:pt idx="5044">
                  <c:v>#N/A</c:v>
                </c:pt>
                <c:pt idx="5045">
                  <c:v>#N/A</c:v>
                </c:pt>
                <c:pt idx="5046">
                  <c:v>#N/A</c:v>
                </c:pt>
                <c:pt idx="5047">
                  <c:v>#N/A</c:v>
                </c:pt>
                <c:pt idx="5048">
                  <c:v>#N/A</c:v>
                </c:pt>
                <c:pt idx="5049">
                  <c:v>#N/A</c:v>
                </c:pt>
                <c:pt idx="5050">
                  <c:v>41843.4</c:v>
                </c:pt>
                <c:pt idx="5051">
                  <c:v>41863.475000000006</c:v>
                </c:pt>
                <c:pt idx="5052">
                  <c:v>41883.550000000003</c:v>
                </c:pt>
                <c:pt idx="5053">
                  <c:v>41903.625000000007</c:v>
                </c:pt>
                <c:pt idx="5054">
                  <c:v>41923.700000000004</c:v>
                </c:pt>
                <c:pt idx="5055">
                  <c:v>41943.775000000001</c:v>
                </c:pt>
                <c:pt idx="5056">
                  <c:v>41963.850000000006</c:v>
                </c:pt>
                <c:pt idx="5057">
                  <c:v>41983.925000000003</c:v>
                </c:pt>
                <c:pt idx="5058">
                  <c:v>42004.000000000007</c:v>
                </c:pt>
                <c:pt idx="5059">
                  <c:v>42024.075000000004</c:v>
                </c:pt>
                <c:pt idx="5060">
                  <c:v>42044.15</c:v>
                </c:pt>
                <c:pt idx="5061">
                  <c:v>42064.225000000006</c:v>
                </c:pt>
                <c:pt idx="5062">
                  <c:v>42084.3</c:v>
                </c:pt>
                <c:pt idx="5063">
                  <c:v>42104.375000000007</c:v>
                </c:pt>
                <c:pt idx="5064">
                  <c:v>42124.450000000004</c:v>
                </c:pt>
                <c:pt idx="5065">
                  <c:v>42144.525000000001</c:v>
                </c:pt>
                <c:pt idx="5066">
                  <c:v>42164.600000000006</c:v>
                </c:pt>
                <c:pt idx="5067">
                  <c:v>#N/A</c:v>
                </c:pt>
                <c:pt idx="5068">
                  <c:v>#N/A</c:v>
                </c:pt>
                <c:pt idx="5069">
                  <c:v>42358.962500000001</c:v>
                </c:pt>
                <c:pt idx="5070">
                  <c:v>42379.037500000006</c:v>
                </c:pt>
                <c:pt idx="5071">
                  <c:v>#N/A</c:v>
                </c:pt>
                <c:pt idx="5072">
                  <c:v>#N/A</c:v>
                </c:pt>
                <c:pt idx="5073">
                  <c:v>#N/A</c:v>
                </c:pt>
                <c:pt idx="5074">
                  <c:v>#N/A</c:v>
                </c:pt>
                <c:pt idx="5075">
                  <c:v>#N/A</c:v>
                </c:pt>
                <c:pt idx="5076">
                  <c:v>#N/A</c:v>
                </c:pt>
                <c:pt idx="5077">
                  <c:v>#N/A</c:v>
                </c:pt>
                <c:pt idx="5078">
                  <c:v>#N/A</c:v>
                </c:pt>
                <c:pt idx="5079">
                  <c:v>#N/A</c:v>
                </c:pt>
                <c:pt idx="5080">
                  <c:v>#N/A</c:v>
                </c:pt>
                <c:pt idx="5081">
                  <c:v>#N/A</c:v>
                </c:pt>
                <c:pt idx="5082">
                  <c:v>#N/A</c:v>
                </c:pt>
                <c:pt idx="5083">
                  <c:v>#N/A</c:v>
                </c:pt>
                <c:pt idx="5084">
                  <c:v>#N/A</c:v>
                </c:pt>
                <c:pt idx="5085">
                  <c:v>#N/A</c:v>
                </c:pt>
                <c:pt idx="5086">
                  <c:v>#N/A</c:v>
                </c:pt>
                <c:pt idx="5087">
                  <c:v>#N/A</c:v>
                </c:pt>
                <c:pt idx="5088">
                  <c:v>42735</c:v>
                </c:pt>
                <c:pt idx="5089">
                  <c:v>#N/A</c:v>
                </c:pt>
                <c:pt idx="5090">
                  <c:v>#N/A</c:v>
                </c:pt>
                <c:pt idx="5091">
                  <c:v>#N/A</c:v>
                </c:pt>
                <c:pt idx="5092">
                  <c:v>#N/A</c:v>
                </c:pt>
                <c:pt idx="5093">
                  <c:v>#N/A</c:v>
                </c:pt>
                <c:pt idx="5094">
                  <c:v>#N/A</c:v>
                </c:pt>
                <c:pt idx="5095">
                  <c:v>#N/A</c:v>
                </c:pt>
                <c:pt idx="5096">
                  <c:v>#N/A</c:v>
                </c:pt>
                <c:pt idx="5097">
                  <c:v>#N/A</c:v>
                </c:pt>
                <c:pt idx="5098">
                  <c:v>#N/A</c:v>
                </c:pt>
                <c:pt idx="5099">
                  <c:v>#N/A</c:v>
                </c:pt>
                <c:pt idx="5100">
                  <c:v>#N/A</c:v>
                </c:pt>
                <c:pt idx="5101">
                  <c:v>#N/A</c:v>
                </c:pt>
                <c:pt idx="5102">
                  <c:v>#N/A</c:v>
                </c:pt>
                <c:pt idx="5103">
                  <c:v>#N/A</c:v>
                </c:pt>
                <c:pt idx="5104">
                  <c:v>#N/A</c:v>
                </c:pt>
                <c:pt idx="5105">
                  <c:v>#N/A</c:v>
                </c:pt>
                <c:pt idx="5106">
                  <c:v>#N/A</c:v>
                </c:pt>
                <c:pt idx="5107">
                  <c:v>42358.962500000001</c:v>
                </c:pt>
                <c:pt idx="5108">
                  <c:v>42379.037500000006</c:v>
                </c:pt>
                <c:pt idx="5109">
                  <c:v>#N/A</c:v>
                </c:pt>
                <c:pt idx="5110">
                  <c:v>#N/A</c:v>
                </c:pt>
                <c:pt idx="5111">
                  <c:v>#N/A</c:v>
                </c:pt>
                <c:pt idx="5112">
                  <c:v>#N/A</c:v>
                </c:pt>
                <c:pt idx="5113">
                  <c:v>#N/A</c:v>
                </c:pt>
                <c:pt idx="5114">
                  <c:v>#N/A</c:v>
                </c:pt>
                <c:pt idx="5115">
                  <c:v>#N/A</c:v>
                </c:pt>
                <c:pt idx="5116">
                  <c:v>#N/A</c:v>
                </c:pt>
                <c:pt idx="5117">
                  <c:v>#N/A</c:v>
                </c:pt>
                <c:pt idx="5118">
                  <c:v>#N/A</c:v>
                </c:pt>
                <c:pt idx="5119">
                  <c:v>#N/A</c:v>
                </c:pt>
                <c:pt idx="5120">
                  <c:v>#N/A</c:v>
                </c:pt>
                <c:pt idx="5121">
                  <c:v>#N/A</c:v>
                </c:pt>
                <c:pt idx="5122">
                  <c:v>#N/A</c:v>
                </c:pt>
                <c:pt idx="5123">
                  <c:v>#N/A</c:v>
                </c:pt>
                <c:pt idx="5124">
                  <c:v>#N/A</c:v>
                </c:pt>
                <c:pt idx="5125">
                  <c:v>#N/A</c:v>
                </c:pt>
                <c:pt idx="5126">
                  <c:v>42338.887499999997</c:v>
                </c:pt>
                <c:pt idx="5127">
                  <c:v>42358.962500000001</c:v>
                </c:pt>
                <c:pt idx="5128">
                  <c:v>42379.037499999999</c:v>
                </c:pt>
                <c:pt idx="5129">
                  <c:v>42399.112500000003</c:v>
                </c:pt>
                <c:pt idx="5130">
                  <c:v>#N/A</c:v>
                </c:pt>
                <c:pt idx="5131">
                  <c:v>#N/A</c:v>
                </c:pt>
                <c:pt idx="5132">
                  <c:v>#N/A</c:v>
                </c:pt>
                <c:pt idx="5133">
                  <c:v>#N/A</c:v>
                </c:pt>
                <c:pt idx="5134">
                  <c:v>#N/A</c:v>
                </c:pt>
                <c:pt idx="5135">
                  <c:v>#N/A</c:v>
                </c:pt>
                <c:pt idx="5136">
                  <c:v>#N/A</c:v>
                </c:pt>
                <c:pt idx="5137">
                  <c:v>#N/A</c:v>
                </c:pt>
                <c:pt idx="5138">
                  <c:v>#N/A</c:v>
                </c:pt>
                <c:pt idx="5139">
                  <c:v>#N/A</c:v>
                </c:pt>
                <c:pt idx="5140">
                  <c:v>#N/A</c:v>
                </c:pt>
                <c:pt idx="5141">
                  <c:v>#N/A</c:v>
                </c:pt>
                <c:pt idx="5142">
                  <c:v>#N/A</c:v>
                </c:pt>
                <c:pt idx="5143">
                  <c:v>#N/A</c:v>
                </c:pt>
                <c:pt idx="5144">
                  <c:v>#N/A</c:v>
                </c:pt>
                <c:pt idx="5145">
                  <c:v>42348.924999999996</c:v>
                </c:pt>
                <c:pt idx="5146">
                  <c:v>42369</c:v>
                </c:pt>
                <c:pt idx="5147">
                  <c:v>42389.074999999997</c:v>
                </c:pt>
                <c:pt idx="5148">
                  <c:v>#N/A</c:v>
                </c:pt>
                <c:pt idx="5149">
                  <c:v>#N/A</c:v>
                </c:pt>
                <c:pt idx="5150">
                  <c:v>#N/A</c:v>
                </c:pt>
                <c:pt idx="5151">
                  <c:v>#N/A</c:v>
                </c:pt>
                <c:pt idx="5152">
                  <c:v>#N/A</c:v>
                </c:pt>
                <c:pt idx="5153">
                  <c:v>#N/A</c:v>
                </c:pt>
                <c:pt idx="5154">
                  <c:v>#N/A</c:v>
                </c:pt>
                <c:pt idx="5155">
                  <c:v>#N/A</c:v>
                </c:pt>
                <c:pt idx="5156">
                  <c:v>#N/A</c:v>
                </c:pt>
                <c:pt idx="5157">
                  <c:v>#N/A</c:v>
                </c:pt>
                <c:pt idx="5158">
                  <c:v>#N/A</c:v>
                </c:pt>
                <c:pt idx="5159">
                  <c:v>#N/A</c:v>
                </c:pt>
                <c:pt idx="5160">
                  <c:v>#N/A</c:v>
                </c:pt>
                <c:pt idx="5161">
                  <c:v>#N/A</c:v>
                </c:pt>
                <c:pt idx="5162">
                  <c:v>#N/A</c:v>
                </c:pt>
                <c:pt idx="5163">
                  <c:v>#N/A</c:v>
                </c:pt>
                <c:pt idx="5164">
                  <c:v>42735</c:v>
                </c:pt>
                <c:pt idx="5165">
                  <c:v>#N/A</c:v>
                </c:pt>
                <c:pt idx="5166">
                  <c:v>#N/A</c:v>
                </c:pt>
                <c:pt idx="5167">
                  <c:v>#N/A</c:v>
                </c:pt>
                <c:pt idx="5168">
                  <c:v>#N/A</c:v>
                </c:pt>
                <c:pt idx="5169">
                  <c:v>#N/A</c:v>
                </c:pt>
                <c:pt idx="5170">
                  <c:v>#N/A</c:v>
                </c:pt>
                <c:pt idx="5171">
                  <c:v>#N/A</c:v>
                </c:pt>
                <c:pt idx="5172">
                  <c:v>#N/A</c:v>
                </c:pt>
                <c:pt idx="5173">
                  <c:v>#N/A</c:v>
                </c:pt>
                <c:pt idx="5174">
                  <c:v>#N/A</c:v>
                </c:pt>
                <c:pt idx="5175">
                  <c:v>#N/A</c:v>
                </c:pt>
                <c:pt idx="5176">
                  <c:v>#N/A</c:v>
                </c:pt>
                <c:pt idx="5177">
                  <c:v>#N/A</c:v>
                </c:pt>
                <c:pt idx="5178">
                  <c:v>#N/A</c:v>
                </c:pt>
                <c:pt idx="5179">
                  <c:v>#N/A</c:v>
                </c:pt>
                <c:pt idx="5180">
                  <c:v>#N/A</c:v>
                </c:pt>
                <c:pt idx="5181">
                  <c:v>#N/A</c:v>
                </c:pt>
                <c:pt idx="5182">
                  <c:v>#N/A</c:v>
                </c:pt>
                <c:pt idx="5183">
                  <c:v>42358.962500000001</c:v>
                </c:pt>
                <c:pt idx="5184">
                  <c:v>42379.037500000006</c:v>
                </c:pt>
                <c:pt idx="5185">
                  <c:v>#N/A</c:v>
                </c:pt>
                <c:pt idx="5186">
                  <c:v>#N/A</c:v>
                </c:pt>
                <c:pt idx="5187">
                  <c:v>#N/A</c:v>
                </c:pt>
                <c:pt idx="5188">
                  <c:v>#N/A</c:v>
                </c:pt>
                <c:pt idx="5189">
                  <c:v>#N/A</c:v>
                </c:pt>
                <c:pt idx="5190">
                  <c:v>#N/A</c:v>
                </c:pt>
                <c:pt idx="5191">
                  <c:v>#N/A</c:v>
                </c:pt>
                <c:pt idx="5192">
                  <c:v>#N/A</c:v>
                </c:pt>
                <c:pt idx="5193">
                  <c:v>#N/A</c:v>
                </c:pt>
                <c:pt idx="5194">
                  <c:v>#N/A</c:v>
                </c:pt>
                <c:pt idx="5195">
                  <c:v>#N/A</c:v>
                </c:pt>
                <c:pt idx="5196">
                  <c:v>#N/A</c:v>
                </c:pt>
                <c:pt idx="5197">
                  <c:v>#N/A</c:v>
                </c:pt>
                <c:pt idx="5198">
                  <c:v>#N/A</c:v>
                </c:pt>
                <c:pt idx="5199">
                  <c:v>#N/A</c:v>
                </c:pt>
                <c:pt idx="5200">
                  <c:v>#N/A</c:v>
                </c:pt>
                <c:pt idx="5201">
                  <c:v>#N/A</c:v>
                </c:pt>
                <c:pt idx="5202">
                  <c:v>42338.887499999997</c:v>
                </c:pt>
                <c:pt idx="5203">
                  <c:v>42358.962500000001</c:v>
                </c:pt>
                <c:pt idx="5204">
                  <c:v>42379.037499999999</c:v>
                </c:pt>
                <c:pt idx="5205">
                  <c:v>42399.112500000003</c:v>
                </c:pt>
                <c:pt idx="5206">
                  <c:v>#N/A</c:v>
                </c:pt>
                <c:pt idx="5207">
                  <c:v>#N/A</c:v>
                </c:pt>
                <c:pt idx="5208">
                  <c:v>#N/A</c:v>
                </c:pt>
                <c:pt idx="5209">
                  <c:v>#N/A</c:v>
                </c:pt>
                <c:pt idx="5210">
                  <c:v>#N/A</c:v>
                </c:pt>
                <c:pt idx="5211">
                  <c:v>#N/A</c:v>
                </c:pt>
                <c:pt idx="5212">
                  <c:v>#N/A</c:v>
                </c:pt>
                <c:pt idx="5213">
                  <c:v>#N/A</c:v>
                </c:pt>
                <c:pt idx="5214">
                  <c:v>#N/A</c:v>
                </c:pt>
                <c:pt idx="5215">
                  <c:v>#N/A</c:v>
                </c:pt>
                <c:pt idx="5216">
                  <c:v>#N/A</c:v>
                </c:pt>
                <c:pt idx="5217">
                  <c:v>#N/A</c:v>
                </c:pt>
                <c:pt idx="5218">
                  <c:v>#N/A</c:v>
                </c:pt>
                <c:pt idx="5219">
                  <c:v>#N/A</c:v>
                </c:pt>
                <c:pt idx="5220">
                  <c:v>#N/A</c:v>
                </c:pt>
                <c:pt idx="5221">
                  <c:v>42724.962500000001</c:v>
                </c:pt>
                <c:pt idx="5222">
                  <c:v>42745.037500000006</c:v>
                </c:pt>
                <c:pt idx="5223">
                  <c:v>#N/A</c:v>
                </c:pt>
                <c:pt idx="5224">
                  <c:v>#N/A</c:v>
                </c:pt>
                <c:pt idx="5225">
                  <c:v>#N/A</c:v>
                </c:pt>
                <c:pt idx="5226">
                  <c:v>#N/A</c:v>
                </c:pt>
                <c:pt idx="5227">
                  <c:v>#N/A</c:v>
                </c:pt>
                <c:pt idx="5228">
                  <c:v>#N/A</c:v>
                </c:pt>
                <c:pt idx="5229">
                  <c:v>#N/A</c:v>
                </c:pt>
                <c:pt idx="5230">
                  <c:v>#N/A</c:v>
                </c:pt>
                <c:pt idx="5231">
                  <c:v>#N/A</c:v>
                </c:pt>
                <c:pt idx="5232">
                  <c:v>#N/A</c:v>
                </c:pt>
                <c:pt idx="5233">
                  <c:v>#N/A</c:v>
                </c:pt>
                <c:pt idx="5234">
                  <c:v>#N/A</c:v>
                </c:pt>
                <c:pt idx="5235">
                  <c:v>#N/A</c:v>
                </c:pt>
                <c:pt idx="5236">
                  <c:v>#N/A</c:v>
                </c:pt>
                <c:pt idx="5237">
                  <c:v>#N/A</c:v>
                </c:pt>
                <c:pt idx="5238">
                  <c:v>#N/A</c:v>
                </c:pt>
                <c:pt idx="5239">
                  <c:v>#N/A</c:v>
                </c:pt>
                <c:pt idx="5240">
                  <c:v>43100</c:v>
                </c:pt>
                <c:pt idx="5241">
                  <c:v>#N/A</c:v>
                </c:pt>
                <c:pt idx="5242">
                  <c:v>#N/A</c:v>
                </c:pt>
                <c:pt idx="5243">
                  <c:v>#N/A</c:v>
                </c:pt>
                <c:pt idx="5244">
                  <c:v>#N/A</c:v>
                </c:pt>
                <c:pt idx="5245">
                  <c:v>#N/A</c:v>
                </c:pt>
                <c:pt idx="5246">
                  <c:v>#N/A</c:v>
                </c:pt>
                <c:pt idx="5247">
                  <c:v>#N/A</c:v>
                </c:pt>
                <c:pt idx="5248">
                  <c:v>#N/A</c:v>
                </c:pt>
                <c:pt idx="5249">
                  <c:v>#N/A</c:v>
                </c:pt>
                <c:pt idx="5250">
                  <c:v>#N/A</c:v>
                </c:pt>
                <c:pt idx="5251">
                  <c:v>#N/A</c:v>
                </c:pt>
                <c:pt idx="5252">
                  <c:v>#N/A</c:v>
                </c:pt>
                <c:pt idx="5253">
                  <c:v>#N/A</c:v>
                </c:pt>
                <c:pt idx="5254">
                  <c:v>#N/A</c:v>
                </c:pt>
                <c:pt idx="5255">
                  <c:v>#N/A</c:v>
                </c:pt>
                <c:pt idx="5256">
                  <c:v>#N/A</c:v>
                </c:pt>
                <c:pt idx="5257">
                  <c:v>#N/A</c:v>
                </c:pt>
                <c:pt idx="5258">
                  <c:v>#N/A</c:v>
                </c:pt>
                <c:pt idx="5259">
                  <c:v>42714.924999999996</c:v>
                </c:pt>
                <c:pt idx="5260">
                  <c:v>42735</c:v>
                </c:pt>
                <c:pt idx="5261">
                  <c:v>42755.074999999997</c:v>
                </c:pt>
                <c:pt idx="5262">
                  <c:v>#N/A</c:v>
                </c:pt>
                <c:pt idx="5263">
                  <c:v>#N/A</c:v>
                </c:pt>
                <c:pt idx="5264">
                  <c:v>#N/A</c:v>
                </c:pt>
                <c:pt idx="5265">
                  <c:v>#N/A</c:v>
                </c:pt>
                <c:pt idx="5266">
                  <c:v>#N/A</c:v>
                </c:pt>
                <c:pt idx="5267">
                  <c:v>#N/A</c:v>
                </c:pt>
                <c:pt idx="5268">
                  <c:v>#N/A</c:v>
                </c:pt>
                <c:pt idx="5269">
                  <c:v>#N/A</c:v>
                </c:pt>
                <c:pt idx="5270">
                  <c:v>#N/A</c:v>
                </c:pt>
                <c:pt idx="5271">
                  <c:v>#N/A</c:v>
                </c:pt>
                <c:pt idx="5272">
                  <c:v>#N/A</c:v>
                </c:pt>
                <c:pt idx="5273">
                  <c:v>#N/A</c:v>
                </c:pt>
                <c:pt idx="5274">
                  <c:v>#N/A</c:v>
                </c:pt>
                <c:pt idx="5275">
                  <c:v>#N/A</c:v>
                </c:pt>
                <c:pt idx="5276">
                  <c:v>#N/A</c:v>
                </c:pt>
                <c:pt idx="5277">
                  <c:v>#N/A</c:v>
                </c:pt>
                <c:pt idx="5278">
                  <c:v>42735</c:v>
                </c:pt>
                <c:pt idx="5279">
                  <c:v>#N/A</c:v>
                </c:pt>
                <c:pt idx="5280">
                  <c:v>#N/A</c:v>
                </c:pt>
                <c:pt idx="5281">
                  <c:v>#N/A</c:v>
                </c:pt>
                <c:pt idx="5282">
                  <c:v>#N/A</c:v>
                </c:pt>
                <c:pt idx="5283">
                  <c:v>#N/A</c:v>
                </c:pt>
                <c:pt idx="5284">
                  <c:v>#N/A</c:v>
                </c:pt>
                <c:pt idx="5285">
                  <c:v>#N/A</c:v>
                </c:pt>
                <c:pt idx="5286">
                  <c:v>#N/A</c:v>
                </c:pt>
                <c:pt idx="5287">
                  <c:v>#N/A</c:v>
                </c:pt>
                <c:pt idx="5288">
                  <c:v>#N/A</c:v>
                </c:pt>
                <c:pt idx="5289">
                  <c:v>#N/A</c:v>
                </c:pt>
                <c:pt idx="5290">
                  <c:v>#N/A</c:v>
                </c:pt>
                <c:pt idx="5291">
                  <c:v>#N/A</c:v>
                </c:pt>
                <c:pt idx="5292">
                  <c:v>#N/A</c:v>
                </c:pt>
                <c:pt idx="5293">
                  <c:v>#N/A</c:v>
                </c:pt>
                <c:pt idx="5294">
                  <c:v>#N/A</c:v>
                </c:pt>
                <c:pt idx="5295">
                  <c:v>#N/A</c:v>
                </c:pt>
                <c:pt idx="5296">
                  <c:v>#N/A</c:v>
                </c:pt>
                <c:pt idx="5297">
                  <c:v>42735</c:v>
                </c:pt>
                <c:pt idx="5298">
                  <c:v>#N/A</c:v>
                </c:pt>
                <c:pt idx="5299">
                  <c:v>#N/A</c:v>
                </c:pt>
                <c:pt idx="5300">
                  <c:v>#N/A</c:v>
                </c:pt>
                <c:pt idx="5301">
                  <c:v>#N/A</c:v>
                </c:pt>
                <c:pt idx="5302">
                  <c:v>#N/A</c:v>
                </c:pt>
                <c:pt idx="5303">
                  <c:v>#N/A</c:v>
                </c:pt>
                <c:pt idx="5304">
                  <c:v>#N/A</c:v>
                </c:pt>
                <c:pt idx="5305">
                  <c:v>#N/A</c:v>
                </c:pt>
                <c:pt idx="5306">
                  <c:v>#N/A</c:v>
                </c:pt>
                <c:pt idx="5307">
                  <c:v>#N/A</c:v>
                </c:pt>
                <c:pt idx="5308">
                  <c:v>#N/A</c:v>
                </c:pt>
                <c:pt idx="5309">
                  <c:v>#N/A</c:v>
                </c:pt>
                <c:pt idx="5310">
                  <c:v>#N/A</c:v>
                </c:pt>
                <c:pt idx="5311">
                  <c:v>#N/A</c:v>
                </c:pt>
                <c:pt idx="5312">
                  <c:v>#N/A</c:v>
                </c:pt>
                <c:pt idx="5313">
                  <c:v>#N/A</c:v>
                </c:pt>
                <c:pt idx="5314">
                  <c:v>#N/A</c:v>
                </c:pt>
                <c:pt idx="5315">
                  <c:v>#N/A</c:v>
                </c:pt>
                <c:pt idx="5316">
                  <c:v>42735</c:v>
                </c:pt>
                <c:pt idx="5317">
                  <c:v>#N/A</c:v>
                </c:pt>
                <c:pt idx="5318">
                  <c:v>#N/A</c:v>
                </c:pt>
                <c:pt idx="5319">
                  <c:v>#N/A</c:v>
                </c:pt>
                <c:pt idx="5320">
                  <c:v>#N/A</c:v>
                </c:pt>
                <c:pt idx="5321">
                  <c:v>#N/A</c:v>
                </c:pt>
                <c:pt idx="5322">
                  <c:v>#N/A</c:v>
                </c:pt>
                <c:pt idx="5323">
                  <c:v>#N/A</c:v>
                </c:pt>
                <c:pt idx="5324">
                  <c:v>#N/A</c:v>
                </c:pt>
                <c:pt idx="5325">
                  <c:v>#N/A</c:v>
                </c:pt>
                <c:pt idx="5326">
                  <c:v>#N/A</c:v>
                </c:pt>
                <c:pt idx="5327">
                  <c:v>#N/A</c:v>
                </c:pt>
                <c:pt idx="5328">
                  <c:v>#N/A</c:v>
                </c:pt>
                <c:pt idx="5329">
                  <c:v>#N/A</c:v>
                </c:pt>
                <c:pt idx="5330">
                  <c:v>#N/A</c:v>
                </c:pt>
                <c:pt idx="5331">
                  <c:v>#N/A</c:v>
                </c:pt>
                <c:pt idx="5332">
                  <c:v>#N/A</c:v>
                </c:pt>
                <c:pt idx="5333">
                  <c:v>#N/A</c:v>
                </c:pt>
                <c:pt idx="5334">
                  <c:v>#N/A</c:v>
                </c:pt>
                <c:pt idx="5335">
                  <c:v>43100</c:v>
                </c:pt>
                <c:pt idx="5336">
                  <c:v>#N/A</c:v>
                </c:pt>
                <c:pt idx="5337">
                  <c:v>#N/A</c:v>
                </c:pt>
                <c:pt idx="5338">
                  <c:v>#N/A</c:v>
                </c:pt>
                <c:pt idx="5339">
                  <c:v>#N/A</c:v>
                </c:pt>
                <c:pt idx="5340">
                  <c:v>#N/A</c:v>
                </c:pt>
                <c:pt idx="5341">
                  <c:v>#N/A</c:v>
                </c:pt>
                <c:pt idx="5342">
                  <c:v>#N/A</c:v>
                </c:pt>
                <c:pt idx="5343">
                  <c:v>#N/A</c:v>
                </c:pt>
                <c:pt idx="5344">
                  <c:v>#N/A</c:v>
                </c:pt>
                <c:pt idx="5345">
                  <c:v>#N/A</c:v>
                </c:pt>
                <c:pt idx="5346">
                  <c:v>#N/A</c:v>
                </c:pt>
                <c:pt idx="5347">
                  <c:v>#N/A</c:v>
                </c:pt>
                <c:pt idx="5348">
                  <c:v>#N/A</c:v>
                </c:pt>
                <c:pt idx="5349">
                  <c:v>#N/A</c:v>
                </c:pt>
                <c:pt idx="5350">
                  <c:v>#N/A</c:v>
                </c:pt>
                <c:pt idx="5351">
                  <c:v>#N/A</c:v>
                </c:pt>
                <c:pt idx="5352">
                  <c:v>#N/A</c:v>
                </c:pt>
                <c:pt idx="5353">
                  <c:v>#N/A</c:v>
                </c:pt>
                <c:pt idx="5354">
                  <c:v>42735</c:v>
                </c:pt>
                <c:pt idx="5355">
                  <c:v>#N/A</c:v>
                </c:pt>
                <c:pt idx="5356">
                  <c:v>#N/A</c:v>
                </c:pt>
                <c:pt idx="5357">
                  <c:v>#N/A</c:v>
                </c:pt>
                <c:pt idx="5358">
                  <c:v>#N/A</c:v>
                </c:pt>
                <c:pt idx="5359">
                  <c:v>#N/A</c:v>
                </c:pt>
                <c:pt idx="5360">
                  <c:v>#N/A</c:v>
                </c:pt>
                <c:pt idx="5361">
                  <c:v>#N/A</c:v>
                </c:pt>
                <c:pt idx="5362">
                  <c:v>#N/A</c:v>
                </c:pt>
                <c:pt idx="5363">
                  <c:v>#N/A</c:v>
                </c:pt>
                <c:pt idx="5364">
                  <c:v>#N/A</c:v>
                </c:pt>
                <c:pt idx="5365">
                  <c:v>#N/A</c:v>
                </c:pt>
                <c:pt idx="5366">
                  <c:v>#N/A</c:v>
                </c:pt>
                <c:pt idx="5367">
                  <c:v>#N/A</c:v>
                </c:pt>
                <c:pt idx="5368">
                  <c:v>#N/A</c:v>
                </c:pt>
                <c:pt idx="5369">
                  <c:v>#N/A</c:v>
                </c:pt>
                <c:pt idx="5370">
                  <c:v>#N/A</c:v>
                </c:pt>
                <c:pt idx="5371">
                  <c:v>#N/A</c:v>
                </c:pt>
                <c:pt idx="5372">
                  <c:v>#N/A</c:v>
                </c:pt>
                <c:pt idx="5373">
                  <c:v>43100</c:v>
                </c:pt>
                <c:pt idx="5374">
                  <c:v>#N/A</c:v>
                </c:pt>
                <c:pt idx="5375">
                  <c:v>#N/A</c:v>
                </c:pt>
                <c:pt idx="5376">
                  <c:v>#N/A</c:v>
                </c:pt>
                <c:pt idx="5377">
                  <c:v>#N/A</c:v>
                </c:pt>
                <c:pt idx="5378">
                  <c:v>#N/A</c:v>
                </c:pt>
                <c:pt idx="5379">
                  <c:v>#N/A</c:v>
                </c:pt>
                <c:pt idx="5380">
                  <c:v>#N/A</c:v>
                </c:pt>
                <c:pt idx="5381">
                  <c:v>#N/A</c:v>
                </c:pt>
                <c:pt idx="5382">
                  <c:v>#N/A</c:v>
                </c:pt>
                <c:pt idx="5383">
                  <c:v>#N/A</c:v>
                </c:pt>
                <c:pt idx="5384">
                  <c:v>#N/A</c:v>
                </c:pt>
                <c:pt idx="5385">
                  <c:v>#N/A</c:v>
                </c:pt>
                <c:pt idx="5386">
                  <c:v>#N/A</c:v>
                </c:pt>
                <c:pt idx="5387">
                  <c:v>#N/A</c:v>
                </c:pt>
                <c:pt idx="5388">
                  <c:v>#N/A</c:v>
                </c:pt>
                <c:pt idx="5389">
                  <c:v>#N/A</c:v>
                </c:pt>
                <c:pt idx="5390">
                  <c:v>#N/A</c:v>
                </c:pt>
                <c:pt idx="5391">
                  <c:v>#N/A</c:v>
                </c:pt>
                <c:pt idx="5392">
                  <c:v>42724.962500000001</c:v>
                </c:pt>
                <c:pt idx="5393">
                  <c:v>42745.037500000006</c:v>
                </c:pt>
                <c:pt idx="5394">
                  <c:v>#N/A</c:v>
                </c:pt>
                <c:pt idx="5395">
                  <c:v>#N/A</c:v>
                </c:pt>
                <c:pt idx="5396">
                  <c:v>#N/A</c:v>
                </c:pt>
                <c:pt idx="5397">
                  <c:v>#N/A</c:v>
                </c:pt>
                <c:pt idx="5398">
                  <c:v>#N/A</c:v>
                </c:pt>
                <c:pt idx="5399">
                  <c:v>#N/A</c:v>
                </c:pt>
                <c:pt idx="5400">
                  <c:v>#N/A</c:v>
                </c:pt>
                <c:pt idx="5401">
                  <c:v>#N/A</c:v>
                </c:pt>
                <c:pt idx="5402">
                  <c:v>#N/A</c:v>
                </c:pt>
                <c:pt idx="5403">
                  <c:v>#N/A</c:v>
                </c:pt>
                <c:pt idx="5404">
                  <c:v>#N/A</c:v>
                </c:pt>
                <c:pt idx="5405">
                  <c:v>#N/A</c:v>
                </c:pt>
                <c:pt idx="5406">
                  <c:v>#N/A</c:v>
                </c:pt>
                <c:pt idx="5407">
                  <c:v>#N/A</c:v>
                </c:pt>
                <c:pt idx="5408">
                  <c:v>#N/A</c:v>
                </c:pt>
                <c:pt idx="5409">
                  <c:v>#N/A</c:v>
                </c:pt>
                <c:pt idx="5410">
                  <c:v>#N/A</c:v>
                </c:pt>
                <c:pt idx="5411">
                  <c:v>43089.962500000001</c:v>
                </c:pt>
                <c:pt idx="5412">
                  <c:v>43110.037500000006</c:v>
                </c:pt>
                <c:pt idx="5413">
                  <c:v>#N/A</c:v>
                </c:pt>
                <c:pt idx="5414">
                  <c:v>#N/A</c:v>
                </c:pt>
                <c:pt idx="5415">
                  <c:v>#N/A</c:v>
                </c:pt>
                <c:pt idx="5416">
                  <c:v>#N/A</c:v>
                </c:pt>
                <c:pt idx="5417">
                  <c:v>#N/A</c:v>
                </c:pt>
                <c:pt idx="5418">
                  <c:v>#N/A</c:v>
                </c:pt>
                <c:pt idx="5419">
                  <c:v>#N/A</c:v>
                </c:pt>
                <c:pt idx="5420">
                  <c:v>#N/A</c:v>
                </c:pt>
                <c:pt idx="5421">
                  <c:v>#N/A</c:v>
                </c:pt>
                <c:pt idx="5422">
                  <c:v>#N/A</c:v>
                </c:pt>
                <c:pt idx="5423">
                  <c:v>#N/A</c:v>
                </c:pt>
                <c:pt idx="5424">
                  <c:v>#N/A</c:v>
                </c:pt>
                <c:pt idx="5425">
                  <c:v>#N/A</c:v>
                </c:pt>
                <c:pt idx="5426">
                  <c:v>#N/A</c:v>
                </c:pt>
                <c:pt idx="5427">
                  <c:v>#N/A</c:v>
                </c:pt>
                <c:pt idx="5428">
                  <c:v>#N/A</c:v>
                </c:pt>
                <c:pt idx="5429">
                  <c:v>#N/A</c:v>
                </c:pt>
                <c:pt idx="5430">
                  <c:v>43465</c:v>
                </c:pt>
                <c:pt idx="5431">
                  <c:v>#N/A</c:v>
                </c:pt>
                <c:pt idx="5432">
                  <c:v>#N/A</c:v>
                </c:pt>
                <c:pt idx="5433">
                  <c:v>#N/A</c:v>
                </c:pt>
                <c:pt idx="5434">
                  <c:v>#N/A</c:v>
                </c:pt>
                <c:pt idx="5435">
                  <c:v>#N/A</c:v>
                </c:pt>
                <c:pt idx="5436">
                  <c:v>#N/A</c:v>
                </c:pt>
                <c:pt idx="5437">
                  <c:v>#N/A</c:v>
                </c:pt>
                <c:pt idx="5438">
                  <c:v>#N/A</c:v>
                </c:pt>
                <c:pt idx="5439">
                  <c:v>#N/A</c:v>
                </c:pt>
                <c:pt idx="5440">
                  <c:v>#N/A</c:v>
                </c:pt>
                <c:pt idx="5441">
                  <c:v>#N/A</c:v>
                </c:pt>
                <c:pt idx="5442">
                  <c:v>#N/A</c:v>
                </c:pt>
                <c:pt idx="5443">
                  <c:v>#N/A</c:v>
                </c:pt>
                <c:pt idx="5444">
                  <c:v>#N/A</c:v>
                </c:pt>
                <c:pt idx="5445">
                  <c:v>#N/A</c:v>
                </c:pt>
                <c:pt idx="5446">
                  <c:v>#N/A</c:v>
                </c:pt>
                <c:pt idx="5447">
                  <c:v>#N/A</c:v>
                </c:pt>
                <c:pt idx="5448">
                  <c:v>#N/A</c:v>
                </c:pt>
                <c:pt idx="5449">
                  <c:v>42735</c:v>
                </c:pt>
                <c:pt idx="5450">
                  <c:v>#N/A</c:v>
                </c:pt>
                <c:pt idx="5451">
                  <c:v>#N/A</c:v>
                </c:pt>
                <c:pt idx="5452">
                  <c:v>#N/A</c:v>
                </c:pt>
                <c:pt idx="5453">
                  <c:v>#N/A</c:v>
                </c:pt>
                <c:pt idx="5454">
                  <c:v>#N/A</c:v>
                </c:pt>
                <c:pt idx="5455">
                  <c:v>#N/A</c:v>
                </c:pt>
                <c:pt idx="5456">
                  <c:v>#N/A</c:v>
                </c:pt>
                <c:pt idx="5457">
                  <c:v>#N/A</c:v>
                </c:pt>
                <c:pt idx="5458">
                  <c:v>#N/A</c:v>
                </c:pt>
                <c:pt idx="5459">
                  <c:v>#N/A</c:v>
                </c:pt>
                <c:pt idx="5460">
                  <c:v>#N/A</c:v>
                </c:pt>
                <c:pt idx="5461">
                  <c:v>#N/A</c:v>
                </c:pt>
                <c:pt idx="5462">
                  <c:v>#N/A</c:v>
                </c:pt>
                <c:pt idx="5463">
                  <c:v>#N/A</c:v>
                </c:pt>
                <c:pt idx="5464">
                  <c:v>#N/A</c:v>
                </c:pt>
                <c:pt idx="5465">
                  <c:v>#N/A</c:v>
                </c:pt>
                <c:pt idx="5466">
                  <c:v>#N/A</c:v>
                </c:pt>
                <c:pt idx="5467">
                  <c:v>#N/A</c:v>
                </c:pt>
                <c:pt idx="5468">
                  <c:v>43089.962500000001</c:v>
                </c:pt>
                <c:pt idx="5469">
                  <c:v>43110.037500000006</c:v>
                </c:pt>
                <c:pt idx="5470">
                  <c:v>#N/A</c:v>
                </c:pt>
                <c:pt idx="5471">
                  <c:v>#N/A</c:v>
                </c:pt>
                <c:pt idx="5472">
                  <c:v>#N/A</c:v>
                </c:pt>
                <c:pt idx="5473">
                  <c:v>#N/A</c:v>
                </c:pt>
                <c:pt idx="5474">
                  <c:v>#N/A</c:v>
                </c:pt>
                <c:pt idx="5475">
                  <c:v>#N/A</c:v>
                </c:pt>
                <c:pt idx="5476">
                  <c:v>#N/A</c:v>
                </c:pt>
                <c:pt idx="5477">
                  <c:v>#N/A</c:v>
                </c:pt>
                <c:pt idx="5478">
                  <c:v>#N/A</c:v>
                </c:pt>
                <c:pt idx="5479">
                  <c:v>#N/A</c:v>
                </c:pt>
                <c:pt idx="5480">
                  <c:v>#N/A</c:v>
                </c:pt>
                <c:pt idx="5481">
                  <c:v>#N/A</c:v>
                </c:pt>
                <c:pt idx="5482">
                  <c:v>#N/A</c:v>
                </c:pt>
                <c:pt idx="5483">
                  <c:v>#N/A</c:v>
                </c:pt>
                <c:pt idx="5484">
                  <c:v>#N/A</c:v>
                </c:pt>
                <c:pt idx="5485">
                  <c:v>#N/A</c:v>
                </c:pt>
                <c:pt idx="5486">
                  <c:v>#N/A</c:v>
                </c:pt>
                <c:pt idx="5487">
                  <c:v>43444.924999999996</c:v>
                </c:pt>
                <c:pt idx="5488">
                  <c:v>43465</c:v>
                </c:pt>
                <c:pt idx="5489">
                  <c:v>43485.074999999997</c:v>
                </c:pt>
                <c:pt idx="5490">
                  <c:v>#N/A</c:v>
                </c:pt>
                <c:pt idx="5491">
                  <c:v>#N/A</c:v>
                </c:pt>
                <c:pt idx="5492">
                  <c:v>#N/A</c:v>
                </c:pt>
                <c:pt idx="5493">
                  <c:v>#N/A</c:v>
                </c:pt>
                <c:pt idx="5494">
                  <c:v>#N/A</c:v>
                </c:pt>
                <c:pt idx="5495">
                  <c:v>#N/A</c:v>
                </c:pt>
                <c:pt idx="5496">
                  <c:v>#N/A</c:v>
                </c:pt>
                <c:pt idx="5497">
                  <c:v>#N/A</c:v>
                </c:pt>
                <c:pt idx="5498">
                  <c:v>#N/A</c:v>
                </c:pt>
                <c:pt idx="5499">
                  <c:v>#N/A</c:v>
                </c:pt>
                <c:pt idx="5500">
                  <c:v>#N/A</c:v>
                </c:pt>
                <c:pt idx="5501">
                  <c:v>#N/A</c:v>
                </c:pt>
                <c:pt idx="5502">
                  <c:v>#N/A</c:v>
                </c:pt>
                <c:pt idx="5503">
                  <c:v>#N/A</c:v>
                </c:pt>
                <c:pt idx="5504">
                  <c:v>#N/A</c:v>
                </c:pt>
                <c:pt idx="5505">
                  <c:v>#N/A</c:v>
                </c:pt>
                <c:pt idx="5506">
                  <c:v>42735</c:v>
                </c:pt>
                <c:pt idx="5507">
                  <c:v>#N/A</c:v>
                </c:pt>
                <c:pt idx="5508">
                  <c:v>#N/A</c:v>
                </c:pt>
                <c:pt idx="5509">
                  <c:v>#N/A</c:v>
                </c:pt>
                <c:pt idx="5510">
                  <c:v>#N/A</c:v>
                </c:pt>
                <c:pt idx="5511">
                  <c:v>#N/A</c:v>
                </c:pt>
                <c:pt idx="5512">
                  <c:v>#N/A</c:v>
                </c:pt>
                <c:pt idx="5513">
                  <c:v>#N/A</c:v>
                </c:pt>
                <c:pt idx="5514">
                  <c:v>#N/A</c:v>
                </c:pt>
                <c:pt idx="5515">
                  <c:v>#N/A</c:v>
                </c:pt>
                <c:pt idx="5516">
                  <c:v>#N/A</c:v>
                </c:pt>
                <c:pt idx="5517">
                  <c:v>#N/A</c:v>
                </c:pt>
                <c:pt idx="5518">
                  <c:v>#N/A</c:v>
                </c:pt>
                <c:pt idx="5519">
                  <c:v>#N/A</c:v>
                </c:pt>
                <c:pt idx="5520">
                  <c:v>#N/A</c:v>
                </c:pt>
                <c:pt idx="5521">
                  <c:v>#N/A</c:v>
                </c:pt>
                <c:pt idx="5522">
                  <c:v>#N/A</c:v>
                </c:pt>
                <c:pt idx="5523">
                  <c:v>#N/A</c:v>
                </c:pt>
                <c:pt idx="5524">
                  <c:v>#N/A</c:v>
                </c:pt>
                <c:pt idx="5525">
                  <c:v>43089.962500000001</c:v>
                </c:pt>
                <c:pt idx="5526">
                  <c:v>43110.037500000006</c:v>
                </c:pt>
                <c:pt idx="5527">
                  <c:v>#N/A</c:v>
                </c:pt>
                <c:pt idx="5528">
                  <c:v>#N/A</c:v>
                </c:pt>
                <c:pt idx="5529">
                  <c:v>#N/A</c:v>
                </c:pt>
                <c:pt idx="5530">
                  <c:v>#N/A</c:v>
                </c:pt>
                <c:pt idx="5531">
                  <c:v>#N/A</c:v>
                </c:pt>
                <c:pt idx="5532">
                  <c:v>#N/A</c:v>
                </c:pt>
                <c:pt idx="5533">
                  <c:v>#N/A</c:v>
                </c:pt>
                <c:pt idx="5534">
                  <c:v>#N/A</c:v>
                </c:pt>
                <c:pt idx="5535">
                  <c:v>#N/A</c:v>
                </c:pt>
                <c:pt idx="5536">
                  <c:v>#N/A</c:v>
                </c:pt>
                <c:pt idx="5537">
                  <c:v>#N/A</c:v>
                </c:pt>
                <c:pt idx="5538">
                  <c:v>#N/A</c:v>
                </c:pt>
                <c:pt idx="5539">
                  <c:v>#N/A</c:v>
                </c:pt>
                <c:pt idx="5540">
                  <c:v>#N/A</c:v>
                </c:pt>
                <c:pt idx="5541">
                  <c:v>#N/A</c:v>
                </c:pt>
                <c:pt idx="5542">
                  <c:v>#N/A</c:v>
                </c:pt>
                <c:pt idx="5543">
                  <c:v>#N/A</c:v>
                </c:pt>
                <c:pt idx="5544">
                  <c:v>43079.924999999996</c:v>
                </c:pt>
                <c:pt idx="5545">
                  <c:v>43100</c:v>
                </c:pt>
                <c:pt idx="5546">
                  <c:v>43120.074999999997</c:v>
                </c:pt>
                <c:pt idx="5547">
                  <c:v>#N/A</c:v>
                </c:pt>
                <c:pt idx="5548">
                  <c:v>#N/A</c:v>
                </c:pt>
                <c:pt idx="5549">
                  <c:v>#N/A</c:v>
                </c:pt>
                <c:pt idx="5550">
                  <c:v>#N/A</c:v>
                </c:pt>
                <c:pt idx="5551">
                  <c:v>#N/A</c:v>
                </c:pt>
                <c:pt idx="5552">
                  <c:v>#N/A</c:v>
                </c:pt>
                <c:pt idx="5553">
                  <c:v>#N/A</c:v>
                </c:pt>
                <c:pt idx="5554">
                  <c:v>#N/A</c:v>
                </c:pt>
                <c:pt idx="5555">
                  <c:v>#N/A</c:v>
                </c:pt>
                <c:pt idx="5556">
                  <c:v>#N/A</c:v>
                </c:pt>
                <c:pt idx="5557">
                  <c:v>#N/A</c:v>
                </c:pt>
                <c:pt idx="5558">
                  <c:v>#N/A</c:v>
                </c:pt>
                <c:pt idx="5559">
                  <c:v>#N/A</c:v>
                </c:pt>
                <c:pt idx="5560">
                  <c:v>#N/A</c:v>
                </c:pt>
                <c:pt idx="5561">
                  <c:v>#N/A</c:v>
                </c:pt>
                <c:pt idx="5562">
                  <c:v>#N/A</c:v>
                </c:pt>
                <c:pt idx="5563">
                  <c:v>43394.737499999996</c:v>
                </c:pt>
                <c:pt idx="5564">
                  <c:v>43414.8125</c:v>
                </c:pt>
                <c:pt idx="5565">
                  <c:v>43434.887499999997</c:v>
                </c:pt>
                <c:pt idx="5566">
                  <c:v>43454.962500000001</c:v>
                </c:pt>
                <c:pt idx="5567">
                  <c:v>43475.037499999999</c:v>
                </c:pt>
                <c:pt idx="5568">
                  <c:v>43495.112499999996</c:v>
                </c:pt>
                <c:pt idx="5569">
                  <c:v>43515.1875</c:v>
                </c:pt>
                <c:pt idx="5570">
                  <c:v>43535.262499999997</c:v>
                </c:pt>
                <c:pt idx="5571">
                  <c:v>#N/A</c:v>
                </c:pt>
                <c:pt idx="5572">
                  <c:v>#N/A</c:v>
                </c:pt>
                <c:pt idx="5573">
                  <c:v>#N/A</c:v>
                </c:pt>
                <c:pt idx="5574">
                  <c:v>#N/A</c:v>
                </c:pt>
                <c:pt idx="5575">
                  <c:v>#N/A</c:v>
                </c:pt>
                <c:pt idx="5576">
                  <c:v>#N/A</c:v>
                </c:pt>
                <c:pt idx="5577">
                  <c:v>#N/A</c:v>
                </c:pt>
                <c:pt idx="5578">
                  <c:v>#N/A</c:v>
                </c:pt>
                <c:pt idx="5579">
                  <c:v>#N/A</c:v>
                </c:pt>
                <c:pt idx="5580">
                  <c:v>#N/A</c:v>
                </c:pt>
                <c:pt idx="5581">
                  <c:v>#N/A</c:v>
                </c:pt>
                <c:pt idx="5582">
                  <c:v>42735</c:v>
                </c:pt>
                <c:pt idx="5583">
                  <c:v>#N/A</c:v>
                </c:pt>
                <c:pt idx="5584">
                  <c:v>#N/A</c:v>
                </c:pt>
                <c:pt idx="5585">
                  <c:v>#N/A</c:v>
                </c:pt>
                <c:pt idx="5586">
                  <c:v>#N/A</c:v>
                </c:pt>
                <c:pt idx="5587">
                  <c:v>#N/A</c:v>
                </c:pt>
                <c:pt idx="5588">
                  <c:v>#N/A</c:v>
                </c:pt>
                <c:pt idx="5589">
                  <c:v>#N/A</c:v>
                </c:pt>
                <c:pt idx="5590">
                  <c:v>#N/A</c:v>
                </c:pt>
                <c:pt idx="5591">
                  <c:v>#N/A</c:v>
                </c:pt>
                <c:pt idx="5592">
                  <c:v>#N/A</c:v>
                </c:pt>
                <c:pt idx="5593">
                  <c:v>#N/A</c:v>
                </c:pt>
                <c:pt idx="5594">
                  <c:v>#N/A</c:v>
                </c:pt>
                <c:pt idx="5595">
                  <c:v>#N/A</c:v>
                </c:pt>
                <c:pt idx="5596">
                  <c:v>#N/A</c:v>
                </c:pt>
                <c:pt idx="5597">
                  <c:v>#N/A</c:v>
                </c:pt>
                <c:pt idx="5598">
                  <c:v>#N/A</c:v>
                </c:pt>
                <c:pt idx="5599">
                  <c:v>#N/A</c:v>
                </c:pt>
                <c:pt idx="5600">
                  <c:v>#N/A</c:v>
                </c:pt>
                <c:pt idx="5601">
                  <c:v>43100</c:v>
                </c:pt>
                <c:pt idx="5602">
                  <c:v>#N/A</c:v>
                </c:pt>
                <c:pt idx="5603">
                  <c:v>#N/A</c:v>
                </c:pt>
                <c:pt idx="5604">
                  <c:v>#N/A</c:v>
                </c:pt>
                <c:pt idx="5605">
                  <c:v>#N/A</c:v>
                </c:pt>
                <c:pt idx="5606">
                  <c:v>#N/A</c:v>
                </c:pt>
                <c:pt idx="5607">
                  <c:v>#N/A</c:v>
                </c:pt>
                <c:pt idx="5608">
                  <c:v>#N/A</c:v>
                </c:pt>
                <c:pt idx="5609">
                  <c:v>#N/A</c:v>
                </c:pt>
                <c:pt idx="5610">
                  <c:v>#N/A</c:v>
                </c:pt>
                <c:pt idx="5611">
                  <c:v>#N/A</c:v>
                </c:pt>
                <c:pt idx="5612">
                  <c:v>#N/A</c:v>
                </c:pt>
                <c:pt idx="5613">
                  <c:v>#N/A</c:v>
                </c:pt>
                <c:pt idx="5614">
                  <c:v>#N/A</c:v>
                </c:pt>
                <c:pt idx="5615">
                  <c:v>#N/A</c:v>
                </c:pt>
                <c:pt idx="5616">
                  <c:v>#N/A</c:v>
                </c:pt>
                <c:pt idx="5617">
                  <c:v>#N/A</c:v>
                </c:pt>
                <c:pt idx="5618">
                  <c:v>#N/A</c:v>
                </c:pt>
                <c:pt idx="5619">
                  <c:v>#N/A</c:v>
                </c:pt>
                <c:pt idx="5620">
                  <c:v>42735</c:v>
                </c:pt>
                <c:pt idx="5621">
                  <c:v>#N/A</c:v>
                </c:pt>
                <c:pt idx="5622">
                  <c:v>#N/A</c:v>
                </c:pt>
                <c:pt idx="5623">
                  <c:v>#N/A</c:v>
                </c:pt>
                <c:pt idx="5624">
                  <c:v>#N/A</c:v>
                </c:pt>
                <c:pt idx="5625">
                  <c:v>#N/A</c:v>
                </c:pt>
                <c:pt idx="5626">
                  <c:v>#N/A</c:v>
                </c:pt>
                <c:pt idx="5627">
                  <c:v>#N/A</c:v>
                </c:pt>
                <c:pt idx="5628">
                  <c:v>#N/A</c:v>
                </c:pt>
                <c:pt idx="5629">
                  <c:v>#N/A</c:v>
                </c:pt>
                <c:pt idx="5630">
                  <c:v>#N/A</c:v>
                </c:pt>
                <c:pt idx="5631">
                  <c:v>#N/A</c:v>
                </c:pt>
                <c:pt idx="5632">
                  <c:v>#N/A</c:v>
                </c:pt>
                <c:pt idx="5633">
                  <c:v>#N/A</c:v>
                </c:pt>
                <c:pt idx="5634">
                  <c:v>#N/A</c:v>
                </c:pt>
                <c:pt idx="5635">
                  <c:v>#N/A</c:v>
                </c:pt>
                <c:pt idx="5636">
                  <c:v>#N/A</c:v>
                </c:pt>
                <c:pt idx="5637">
                  <c:v>#N/A</c:v>
                </c:pt>
                <c:pt idx="5638">
                  <c:v>#N/A</c:v>
                </c:pt>
                <c:pt idx="5639">
                  <c:v>43100</c:v>
                </c:pt>
                <c:pt idx="5640">
                  <c:v>#N/A</c:v>
                </c:pt>
                <c:pt idx="5641">
                  <c:v>#N/A</c:v>
                </c:pt>
                <c:pt idx="5642">
                  <c:v>#N/A</c:v>
                </c:pt>
                <c:pt idx="5643">
                  <c:v>#N/A</c:v>
                </c:pt>
                <c:pt idx="5644">
                  <c:v>#N/A</c:v>
                </c:pt>
                <c:pt idx="5645">
                  <c:v>#N/A</c:v>
                </c:pt>
                <c:pt idx="5646">
                  <c:v>#N/A</c:v>
                </c:pt>
                <c:pt idx="5647">
                  <c:v>#N/A</c:v>
                </c:pt>
                <c:pt idx="5648">
                  <c:v>#N/A</c:v>
                </c:pt>
                <c:pt idx="5649">
                  <c:v>#N/A</c:v>
                </c:pt>
                <c:pt idx="5650">
                  <c:v>#N/A</c:v>
                </c:pt>
                <c:pt idx="5651">
                  <c:v>#N/A</c:v>
                </c:pt>
                <c:pt idx="5652">
                  <c:v>#N/A</c:v>
                </c:pt>
                <c:pt idx="5653">
                  <c:v>#N/A</c:v>
                </c:pt>
                <c:pt idx="5654">
                  <c:v>#N/A</c:v>
                </c:pt>
                <c:pt idx="5655">
                  <c:v>#N/A</c:v>
                </c:pt>
                <c:pt idx="5656">
                  <c:v>#N/A</c:v>
                </c:pt>
                <c:pt idx="5657">
                  <c:v>#N/A</c:v>
                </c:pt>
                <c:pt idx="5658">
                  <c:v>43444.924999999996</c:v>
                </c:pt>
                <c:pt idx="5659">
                  <c:v>43465</c:v>
                </c:pt>
                <c:pt idx="5660">
                  <c:v>43485.074999999997</c:v>
                </c:pt>
                <c:pt idx="5661">
                  <c:v>#N/A</c:v>
                </c:pt>
                <c:pt idx="5662">
                  <c:v>#N/A</c:v>
                </c:pt>
                <c:pt idx="5663">
                  <c:v>#N/A</c:v>
                </c:pt>
                <c:pt idx="5664">
                  <c:v>#N/A</c:v>
                </c:pt>
                <c:pt idx="5665">
                  <c:v>#N/A</c:v>
                </c:pt>
                <c:pt idx="5666">
                  <c:v>#N/A</c:v>
                </c:pt>
                <c:pt idx="5667">
                  <c:v>#N/A</c:v>
                </c:pt>
                <c:pt idx="5668">
                  <c:v>#N/A</c:v>
                </c:pt>
                <c:pt idx="5669">
                  <c:v>#N/A</c:v>
                </c:pt>
                <c:pt idx="5670">
                  <c:v>#N/A</c:v>
                </c:pt>
                <c:pt idx="5671">
                  <c:v>#N/A</c:v>
                </c:pt>
                <c:pt idx="5672">
                  <c:v>#N/A</c:v>
                </c:pt>
                <c:pt idx="5673">
                  <c:v>#N/A</c:v>
                </c:pt>
                <c:pt idx="5674">
                  <c:v>#N/A</c:v>
                </c:pt>
                <c:pt idx="5675">
                  <c:v>#N/A</c:v>
                </c:pt>
                <c:pt idx="5676">
                  <c:v>#N/A</c:v>
                </c:pt>
                <c:pt idx="5677">
                  <c:v>43100</c:v>
                </c:pt>
                <c:pt idx="5678">
                  <c:v>#N/A</c:v>
                </c:pt>
                <c:pt idx="5679">
                  <c:v>#N/A</c:v>
                </c:pt>
                <c:pt idx="5680">
                  <c:v>#N/A</c:v>
                </c:pt>
                <c:pt idx="5681">
                  <c:v>#N/A</c:v>
                </c:pt>
                <c:pt idx="5682">
                  <c:v>#N/A</c:v>
                </c:pt>
                <c:pt idx="5683">
                  <c:v>#N/A</c:v>
                </c:pt>
                <c:pt idx="5684">
                  <c:v>#N/A</c:v>
                </c:pt>
                <c:pt idx="5685">
                  <c:v>#N/A</c:v>
                </c:pt>
                <c:pt idx="5686">
                  <c:v>#N/A</c:v>
                </c:pt>
                <c:pt idx="5687">
                  <c:v>#N/A</c:v>
                </c:pt>
                <c:pt idx="5688">
                  <c:v>#N/A</c:v>
                </c:pt>
                <c:pt idx="5689">
                  <c:v>#N/A</c:v>
                </c:pt>
                <c:pt idx="5690">
                  <c:v>#N/A</c:v>
                </c:pt>
                <c:pt idx="5691">
                  <c:v>#N/A</c:v>
                </c:pt>
                <c:pt idx="5692">
                  <c:v>#N/A</c:v>
                </c:pt>
                <c:pt idx="5693">
                  <c:v>#N/A</c:v>
                </c:pt>
                <c:pt idx="5694">
                  <c:v>#N/A</c:v>
                </c:pt>
                <c:pt idx="5695">
                  <c:v>#N/A</c:v>
                </c:pt>
                <c:pt idx="5696">
                  <c:v>43089.962500000001</c:v>
                </c:pt>
                <c:pt idx="5697">
                  <c:v>43110.037500000006</c:v>
                </c:pt>
                <c:pt idx="5698">
                  <c:v>#N/A</c:v>
                </c:pt>
                <c:pt idx="5699">
                  <c:v>#N/A</c:v>
                </c:pt>
                <c:pt idx="5700">
                  <c:v>#N/A</c:v>
                </c:pt>
                <c:pt idx="5701">
                  <c:v>#N/A</c:v>
                </c:pt>
                <c:pt idx="5702">
                  <c:v>#N/A</c:v>
                </c:pt>
                <c:pt idx="5703">
                  <c:v>#N/A</c:v>
                </c:pt>
                <c:pt idx="5704">
                  <c:v>#N/A</c:v>
                </c:pt>
                <c:pt idx="5705">
                  <c:v>#N/A</c:v>
                </c:pt>
                <c:pt idx="5706">
                  <c:v>#N/A</c:v>
                </c:pt>
                <c:pt idx="5707">
                  <c:v>#N/A</c:v>
                </c:pt>
                <c:pt idx="5708">
                  <c:v>#N/A</c:v>
                </c:pt>
                <c:pt idx="5709">
                  <c:v>#N/A</c:v>
                </c:pt>
                <c:pt idx="5710">
                  <c:v>#N/A</c:v>
                </c:pt>
                <c:pt idx="5711">
                  <c:v>#N/A</c:v>
                </c:pt>
                <c:pt idx="5712">
                  <c:v>#N/A</c:v>
                </c:pt>
                <c:pt idx="5713">
                  <c:v>#N/A</c:v>
                </c:pt>
                <c:pt idx="5714">
                  <c:v>#N/A</c:v>
                </c:pt>
                <c:pt idx="5715">
                  <c:v>43454.962500000001</c:v>
                </c:pt>
                <c:pt idx="5716">
                  <c:v>43475.037500000006</c:v>
                </c:pt>
                <c:pt idx="5717">
                  <c:v>#N/A</c:v>
                </c:pt>
                <c:pt idx="5718">
                  <c:v>#N/A</c:v>
                </c:pt>
                <c:pt idx="5719">
                  <c:v>#N/A</c:v>
                </c:pt>
                <c:pt idx="5720">
                  <c:v>#N/A</c:v>
                </c:pt>
                <c:pt idx="5721">
                  <c:v>#N/A</c:v>
                </c:pt>
                <c:pt idx="5722">
                  <c:v>#N/A</c:v>
                </c:pt>
                <c:pt idx="5723">
                  <c:v>#N/A</c:v>
                </c:pt>
                <c:pt idx="5724">
                  <c:v>#N/A</c:v>
                </c:pt>
                <c:pt idx="5725">
                  <c:v>#N/A</c:v>
                </c:pt>
                <c:pt idx="5726">
                  <c:v>#N/A</c:v>
                </c:pt>
                <c:pt idx="5727">
                  <c:v>#N/A</c:v>
                </c:pt>
                <c:pt idx="5728">
                  <c:v>#N/A</c:v>
                </c:pt>
                <c:pt idx="5729">
                  <c:v>#N/A</c:v>
                </c:pt>
                <c:pt idx="5730">
                  <c:v>#N/A</c:v>
                </c:pt>
                <c:pt idx="5731">
                  <c:v>#N/A</c:v>
                </c:pt>
                <c:pt idx="5732">
                  <c:v>#N/A</c:v>
                </c:pt>
                <c:pt idx="5733">
                  <c:v>#N/A</c:v>
                </c:pt>
                <c:pt idx="5734">
                  <c:v>42358.962500000001</c:v>
                </c:pt>
                <c:pt idx="5735">
                  <c:v>42379.037500000006</c:v>
                </c:pt>
                <c:pt idx="5736">
                  <c:v>#N/A</c:v>
                </c:pt>
                <c:pt idx="5737">
                  <c:v>#N/A</c:v>
                </c:pt>
                <c:pt idx="5738">
                  <c:v>#N/A</c:v>
                </c:pt>
                <c:pt idx="5739">
                  <c:v>#N/A</c:v>
                </c:pt>
                <c:pt idx="5740">
                  <c:v>#N/A</c:v>
                </c:pt>
                <c:pt idx="5741">
                  <c:v>#N/A</c:v>
                </c:pt>
                <c:pt idx="5742">
                  <c:v>#N/A</c:v>
                </c:pt>
                <c:pt idx="5743">
                  <c:v>#N/A</c:v>
                </c:pt>
                <c:pt idx="5744">
                  <c:v>#N/A</c:v>
                </c:pt>
                <c:pt idx="5745">
                  <c:v>#N/A</c:v>
                </c:pt>
                <c:pt idx="5746">
                  <c:v>#N/A</c:v>
                </c:pt>
                <c:pt idx="5747">
                  <c:v>#N/A</c:v>
                </c:pt>
                <c:pt idx="5748">
                  <c:v>#N/A</c:v>
                </c:pt>
                <c:pt idx="5749">
                  <c:v>#N/A</c:v>
                </c:pt>
                <c:pt idx="5750">
                  <c:v>#N/A</c:v>
                </c:pt>
                <c:pt idx="5751">
                  <c:v>#N/A</c:v>
                </c:pt>
                <c:pt idx="5752">
                  <c:v>#N/A</c:v>
                </c:pt>
                <c:pt idx="5753">
                  <c:v>42369</c:v>
                </c:pt>
                <c:pt idx="5754">
                  <c:v>#N/A</c:v>
                </c:pt>
                <c:pt idx="5755">
                  <c:v>#N/A</c:v>
                </c:pt>
                <c:pt idx="5756">
                  <c:v>#N/A</c:v>
                </c:pt>
                <c:pt idx="5757">
                  <c:v>#N/A</c:v>
                </c:pt>
                <c:pt idx="5758">
                  <c:v>#N/A</c:v>
                </c:pt>
                <c:pt idx="5759">
                  <c:v>#N/A</c:v>
                </c:pt>
                <c:pt idx="5760">
                  <c:v>#N/A</c:v>
                </c:pt>
                <c:pt idx="5761">
                  <c:v>#N/A</c:v>
                </c:pt>
                <c:pt idx="5762">
                  <c:v>#N/A</c:v>
                </c:pt>
                <c:pt idx="5763">
                  <c:v>#N/A</c:v>
                </c:pt>
                <c:pt idx="5764">
                  <c:v>#N/A</c:v>
                </c:pt>
                <c:pt idx="5765">
                  <c:v>#N/A</c:v>
                </c:pt>
                <c:pt idx="5766">
                  <c:v>#N/A</c:v>
                </c:pt>
                <c:pt idx="5767">
                  <c:v>#N/A</c:v>
                </c:pt>
                <c:pt idx="5768">
                  <c:v>#N/A</c:v>
                </c:pt>
                <c:pt idx="5769">
                  <c:v>#N/A</c:v>
                </c:pt>
                <c:pt idx="5770">
                  <c:v>#N/A</c:v>
                </c:pt>
                <c:pt idx="5771">
                  <c:v>#N/A</c:v>
                </c:pt>
                <c:pt idx="5772">
                  <c:v>42735</c:v>
                </c:pt>
                <c:pt idx="5773">
                  <c:v>#N/A</c:v>
                </c:pt>
                <c:pt idx="5774">
                  <c:v>#N/A</c:v>
                </c:pt>
                <c:pt idx="5775">
                  <c:v>#N/A</c:v>
                </c:pt>
                <c:pt idx="5776">
                  <c:v>#N/A</c:v>
                </c:pt>
                <c:pt idx="5777">
                  <c:v>#N/A</c:v>
                </c:pt>
                <c:pt idx="5778">
                  <c:v>#N/A</c:v>
                </c:pt>
                <c:pt idx="5779">
                  <c:v>#N/A</c:v>
                </c:pt>
                <c:pt idx="5780">
                  <c:v>#N/A</c:v>
                </c:pt>
                <c:pt idx="5781">
                  <c:v>#N/A</c:v>
                </c:pt>
                <c:pt idx="5782">
                  <c:v>#N/A</c:v>
                </c:pt>
                <c:pt idx="5783">
                  <c:v>#N/A</c:v>
                </c:pt>
                <c:pt idx="5784">
                  <c:v>#N/A</c:v>
                </c:pt>
                <c:pt idx="5785">
                  <c:v>#N/A</c:v>
                </c:pt>
                <c:pt idx="5786">
                  <c:v>#N/A</c:v>
                </c:pt>
                <c:pt idx="5787">
                  <c:v>#N/A</c:v>
                </c:pt>
                <c:pt idx="5788">
                  <c:v>#N/A</c:v>
                </c:pt>
                <c:pt idx="5789">
                  <c:v>#N/A</c:v>
                </c:pt>
                <c:pt idx="5790">
                  <c:v>#N/A</c:v>
                </c:pt>
                <c:pt idx="5791">
                  <c:v>42308.775000000001</c:v>
                </c:pt>
                <c:pt idx="5792">
                  <c:v>42328.850000000006</c:v>
                </c:pt>
                <c:pt idx="5793">
                  <c:v>42348.925000000003</c:v>
                </c:pt>
                <c:pt idx="5794">
                  <c:v>42369.000000000007</c:v>
                </c:pt>
                <c:pt idx="5795">
                  <c:v>42389.075000000004</c:v>
                </c:pt>
                <c:pt idx="5796">
                  <c:v>42409.15</c:v>
                </c:pt>
                <c:pt idx="5797">
                  <c:v>42429.225000000006</c:v>
                </c:pt>
                <c:pt idx="5798">
                  <c:v>#N/A</c:v>
                </c:pt>
                <c:pt idx="5799">
                  <c:v>#N/A</c:v>
                </c:pt>
                <c:pt idx="5800">
                  <c:v>#N/A</c:v>
                </c:pt>
                <c:pt idx="5801">
                  <c:v>#N/A</c:v>
                </c:pt>
                <c:pt idx="5802">
                  <c:v>#N/A</c:v>
                </c:pt>
                <c:pt idx="5803">
                  <c:v>#N/A</c:v>
                </c:pt>
                <c:pt idx="5804">
                  <c:v>#N/A</c:v>
                </c:pt>
                <c:pt idx="5805">
                  <c:v>#N/A</c:v>
                </c:pt>
                <c:pt idx="5806">
                  <c:v>#N/A</c:v>
                </c:pt>
                <c:pt idx="5807">
                  <c:v>#N/A</c:v>
                </c:pt>
                <c:pt idx="5808">
                  <c:v>#N/A</c:v>
                </c:pt>
                <c:pt idx="5809">
                  <c:v>#N/A</c:v>
                </c:pt>
                <c:pt idx="5810">
                  <c:v>42348.924999999996</c:v>
                </c:pt>
                <c:pt idx="5811">
                  <c:v>42369</c:v>
                </c:pt>
                <c:pt idx="5812">
                  <c:v>42389.074999999997</c:v>
                </c:pt>
                <c:pt idx="5813">
                  <c:v>#N/A</c:v>
                </c:pt>
                <c:pt idx="5814">
                  <c:v>#N/A</c:v>
                </c:pt>
                <c:pt idx="5815">
                  <c:v>#N/A</c:v>
                </c:pt>
                <c:pt idx="5816">
                  <c:v>#N/A</c:v>
                </c:pt>
                <c:pt idx="5817">
                  <c:v>#N/A</c:v>
                </c:pt>
                <c:pt idx="5818">
                  <c:v>#N/A</c:v>
                </c:pt>
                <c:pt idx="5819">
                  <c:v>#N/A</c:v>
                </c:pt>
                <c:pt idx="5820">
                  <c:v>#N/A</c:v>
                </c:pt>
                <c:pt idx="5821">
                  <c:v>#N/A</c:v>
                </c:pt>
                <c:pt idx="5822">
                  <c:v>#N/A</c:v>
                </c:pt>
                <c:pt idx="5823">
                  <c:v>#N/A</c:v>
                </c:pt>
                <c:pt idx="5824">
                  <c:v>#N/A</c:v>
                </c:pt>
                <c:pt idx="5825">
                  <c:v>#N/A</c:v>
                </c:pt>
                <c:pt idx="5826">
                  <c:v>#N/A</c:v>
                </c:pt>
                <c:pt idx="5827">
                  <c:v>#N/A</c:v>
                </c:pt>
                <c:pt idx="5828">
                  <c:v>#N/A</c:v>
                </c:pt>
                <c:pt idx="5829">
                  <c:v>42369</c:v>
                </c:pt>
                <c:pt idx="5830">
                  <c:v>#N/A</c:v>
                </c:pt>
                <c:pt idx="5831">
                  <c:v>#N/A</c:v>
                </c:pt>
                <c:pt idx="5832">
                  <c:v>#N/A</c:v>
                </c:pt>
                <c:pt idx="5833">
                  <c:v>#N/A</c:v>
                </c:pt>
                <c:pt idx="5834">
                  <c:v>#N/A</c:v>
                </c:pt>
                <c:pt idx="5835">
                  <c:v>#N/A</c:v>
                </c:pt>
                <c:pt idx="5836">
                  <c:v>#N/A</c:v>
                </c:pt>
                <c:pt idx="5837">
                  <c:v>#N/A</c:v>
                </c:pt>
                <c:pt idx="5838">
                  <c:v>#N/A</c:v>
                </c:pt>
                <c:pt idx="5839">
                  <c:v>#N/A</c:v>
                </c:pt>
                <c:pt idx="5840">
                  <c:v>#N/A</c:v>
                </c:pt>
                <c:pt idx="5841">
                  <c:v>#N/A</c:v>
                </c:pt>
                <c:pt idx="5842">
                  <c:v>#N/A</c:v>
                </c:pt>
                <c:pt idx="5843">
                  <c:v>#N/A</c:v>
                </c:pt>
                <c:pt idx="5844">
                  <c:v>#N/A</c:v>
                </c:pt>
                <c:pt idx="5845">
                  <c:v>#N/A</c:v>
                </c:pt>
                <c:pt idx="5846">
                  <c:v>#N/A</c:v>
                </c:pt>
                <c:pt idx="5847">
                  <c:v>#N/A</c:v>
                </c:pt>
                <c:pt idx="5848">
                  <c:v>42735</c:v>
                </c:pt>
                <c:pt idx="5849">
                  <c:v>#N/A</c:v>
                </c:pt>
                <c:pt idx="5850">
                  <c:v>#N/A</c:v>
                </c:pt>
                <c:pt idx="5851">
                  <c:v>#N/A</c:v>
                </c:pt>
                <c:pt idx="5852">
                  <c:v>#N/A</c:v>
                </c:pt>
                <c:pt idx="5853">
                  <c:v>#N/A</c:v>
                </c:pt>
                <c:pt idx="5854">
                  <c:v>#N/A</c:v>
                </c:pt>
                <c:pt idx="5855">
                  <c:v>#N/A</c:v>
                </c:pt>
                <c:pt idx="5856">
                  <c:v>#N/A</c:v>
                </c:pt>
                <c:pt idx="5857">
                  <c:v>#N/A</c:v>
                </c:pt>
                <c:pt idx="5858">
                  <c:v>#N/A</c:v>
                </c:pt>
                <c:pt idx="5859">
                  <c:v>#N/A</c:v>
                </c:pt>
                <c:pt idx="5860">
                  <c:v>#N/A</c:v>
                </c:pt>
                <c:pt idx="5861">
                  <c:v>#N/A</c:v>
                </c:pt>
                <c:pt idx="5862">
                  <c:v>#N/A</c:v>
                </c:pt>
                <c:pt idx="5863">
                  <c:v>#N/A</c:v>
                </c:pt>
                <c:pt idx="5864">
                  <c:v>#N/A</c:v>
                </c:pt>
                <c:pt idx="5865">
                  <c:v>#N/A</c:v>
                </c:pt>
                <c:pt idx="5866">
                  <c:v>#N/A</c:v>
                </c:pt>
                <c:pt idx="5867">
                  <c:v>42358.962500000001</c:v>
                </c:pt>
                <c:pt idx="5868">
                  <c:v>42379.037500000006</c:v>
                </c:pt>
                <c:pt idx="5869">
                  <c:v>#N/A</c:v>
                </c:pt>
                <c:pt idx="5870">
                  <c:v>#N/A</c:v>
                </c:pt>
                <c:pt idx="5871">
                  <c:v>#N/A</c:v>
                </c:pt>
                <c:pt idx="5872">
                  <c:v>#N/A</c:v>
                </c:pt>
                <c:pt idx="5873">
                  <c:v>#N/A</c:v>
                </c:pt>
                <c:pt idx="5874">
                  <c:v>#N/A</c:v>
                </c:pt>
                <c:pt idx="5875">
                  <c:v>#N/A</c:v>
                </c:pt>
                <c:pt idx="5876">
                  <c:v>#N/A</c:v>
                </c:pt>
                <c:pt idx="5877">
                  <c:v>#N/A</c:v>
                </c:pt>
                <c:pt idx="5878">
                  <c:v>#N/A</c:v>
                </c:pt>
                <c:pt idx="5879">
                  <c:v>#N/A</c:v>
                </c:pt>
                <c:pt idx="5880">
                  <c:v>#N/A</c:v>
                </c:pt>
                <c:pt idx="5881">
                  <c:v>#N/A</c:v>
                </c:pt>
                <c:pt idx="5882">
                  <c:v>#N/A</c:v>
                </c:pt>
                <c:pt idx="5883">
                  <c:v>#N/A</c:v>
                </c:pt>
                <c:pt idx="5884">
                  <c:v>#N/A</c:v>
                </c:pt>
                <c:pt idx="5885">
                  <c:v>#N/A</c:v>
                </c:pt>
                <c:pt idx="5886">
                  <c:v>42369</c:v>
                </c:pt>
                <c:pt idx="5887">
                  <c:v>#N/A</c:v>
                </c:pt>
                <c:pt idx="5888">
                  <c:v>#N/A</c:v>
                </c:pt>
                <c:pt idx="5889">
                  <c:v>#N/A</c:v>
                </c:pt>
                <c:pt idx="5890">
                  <c:v>#N/A</c:v>
                </c:pt>
                <c:pt idx="5891">
                  <c:v>#N/A</c:v>
                </c:pt>
                <c:pt idx="5892">
                  <c:v>#N/A</c:v>
                </c:pt>
                <c:pt idx="5893">
                  <c:v>#N/A</c:v>
                </c:pt>
                <c:pt idx="5894">
                  <c:v>#N/A</c:v>
                </c:pt>
                <c:pt idx="5895">
                  <c:v>#N/A</c:v>
                </c:pt>
                <c:pt idx="5896">
                  <c:v>#N/A</c:v>
                </c:pt>
                <c:pt idx="5897">
                  <c:v>#N/A</c:v>
                </c:pt>
                <c:pt idx="5898">
                  <c:v>#N/A</c:v>
                </c:pt>
                <c:pt idx="5899">
                  <c:v>#N/A</c:v>
                </c:pt>
                <c:pt idx="5900">
                  <c:v>#N/A</c:v>
                </c:pt>
                <c:pt idx="5901">
                  <c:v>#N/A</c:v>
                </c:pt>
                <c:pt idx="5902">
                  <c:v>#N/A</c:v>
                </c:pt>
                <c:pt idx="5903">
                  <c:v>#N/A</c:v>
                </c:pt>
                <c:pt idx="5904">
                  <c:v>#N/A</c:v>
                </c:pt>
                <c:pt idx="5905">
                  <c:v>42684.8125</c:v>
                </c:pt>
                <c:pt idx="5906">
                  <c:v>42704.887500000004</c:v>
                </c:pt>
                <c:pt idx="5907">
                  <c:v>42724.962500000001</c:v>
                </c:pt>
                <c:pt idx="5908">
                  <c:v>42745.037500000006</c:v>
                </c:pt>
                <c:pt idx="5909">
                  <c:v>42765.112500000003</c:v>
                </c:pt>
                <c:pt idx="5910">
                  <c:v>42785.1875</c:v>
                </c:pt>
                <c:pt idx="5911">
                  <c:v>#N/A</c:v>
                </c:pt>
                <c:pt idx="5912">
                  <c:v>#N/A</c:v>
                </c:pt>
                <c:pt idx="5913">
                  <c:v>#N/A</c:v>
                </c:pt>
                <c:pt idx="5914">
                  <c:v>#N/A</c:v>
                </c:pt>
                <c:pt idx="5915">
                  <c:v>#N/A</c:v>
                </c:pt>
                <c:pt idx="5916">
                  <c:v>#N/A</c:v>
                </c:pt>
                <c:pt idx="5917">
                  <c:v>#N/A</c:v>
                </c:pt>
                <c:pt idx="5918">
                  <c:v>#N/A</c:v>
                </c:pt>
                <c:pt idx="5919">
                  <c:v>#N/A</c:v>
                </c:pt>
                <c:pt idx="5920">
                  <c:v>#N/A</c:v>
                </c:pt>
                <c:pt idx="5921">
                  <c:v>#N/A</c:v>
                </c:pt>
                <c:pt idx="5922">
                  <c:v>#N/A</c:v>
                </c:pt>
                <c:pt idx="5923">
                  <c:v>#N/A</c:v>
                </c:pt>
                <c:pt idx="5924">
                  <c:v>42714.924999999996</c:v>
                </c:pt>
                <c:pt idx="5925">
                  <c:v>42735</c:v>
                </c:pt>
                <c:pt idx="5926">
                  <c:v>42755.074999999997</c:v>
                </c:pt>
                <c:pt idx="5927">
                  <c:v>#N/A</c:v>
                </c:pt>
                <c:pt idx="5928">
                  <c:v>#N/A</c:v>
                </c:pt>
                <c:pt idx="5929">
                  <c:v>#N/A</c:v>
                </c:pt>
                <c:pt idx="5930">
                  <c:v>#N/A</c:v>
                </c:pt>
                <c:pt idx="5931">
                  <c:v>#N/A</c:v>
                </c:pt>
                <c:pt idx="5932">
                  <c:v>#N/A</c:v>
                </c:pt>
                <c:pt idx="5933">
                  <c:v>#N/A</c:v>
                </c:pt>
                <c:pt idx="5934">
                  <c:v>#N/A</c:v>
                </c:pt>
                <c:pt idx="5935">
                  <c:v>#N/A</c:v>
                </c:pt>
                <c:pt idx="5936">
                  <c:v>#N/A</c:v>
                </c:pt>
                <c:pt idx="5937">
                  <c:v>#N/A</c:v>
                </c:pt>
                <c:pt idx="5938">
                  <c:v>#N/A</c:v>
                </c:pt>
                <c:pt idx="5939">
                  <c:v>#N/A</c:v>
                </c:pt>
                <c:pt idx="5940">
                  <c:v>#N/A</c:v>
                </c:pt>
                <c:pt idx="5941">
                  <c:v>#N/A</c:v>
                </c:pt>
                <c:pt idx="5942">
                  <c:v>#N/A</c:v>
                </c:pt>
                <c:pt idx="5943">
                  <c:v>43100</c:v>
                </c:pt>
                <c:pt idx="5944">
                  <c:v>#N/A</c:v>
                </c:pt>
                <c:pt idx="5945">
                  <c:v>#N/A</c:v>
                </c:pt>
                <c:pt idx="5946">
                  <c:v>#N/A</c:v>
                </c:pt>
                <c:pt idx="5947">
                  <c:v>#N/A</c:v>
                </c:pt>
                <c:pt idx="5948">
                  <c:v>#N/A</c:v>
                </c:pt>
                <c:pt idx="5949">
                  <c:v>#N/A</c:v>
                </c:pt>
                <c:pt idx="5950">
                  <c:v>#N/A</c:v>
                </c:pt>
                <c:pt idx="5951">
                  <c:v>#N/A</c:v>
                </c:pt>
                <c:pt idx="5952">
                  <c:v>#N/A</c:v>
                </c:pt>
                <c:pt idx="5953">
                  <c:v>#N/A</c:v>
                </c:pt>
                <c:pt idx="5954">
                  <c:v>#N/A</c:v>
                </c:pt>
                <c:pt idx="5955">
                  <c:v>#N/A</c:v>
                </c:pt>
                <c:pt idx="5956">
                  <c:v>#N/A</c:v>
                </c:pt>
                <c:pt idx="5957">
                  <c:v>#N/A</c:v>
                </c:pt>
                <c:pt idx="5958">
                  <c:v>#N/A</c:v>
                </c:pt>
                <c:pt idx="5959">
                  <c:v>#N/A</c:v>
                </c:pt>
                <c:pt idx="5960">
                  <c:v>#N/A</c:v>
                </c:pt>
                <c:pt idx="5961">
                  <c:v>#N/A</c:v>
                </c:pt>
                <c:pt idx="5962">
                  <c:v>42735</c:v>
                </c:pt>
                <c:pt idx="5963">
                  <c:v>#N/A</c:v>
                </c:pt>
                <c:pt idx="5964">
                  <c:v>#N/A</c:v>
                </c:pt>
                <c:pt idx="5965">
                  <c:v>#N/A</c:v>
                </c:pt>
                <c:pt idx="5966">
                  <c:v>#N/A</c:v>
                </c:pt>
                <c:pt idx="5967">
                  <c:v>#N/A</c:v>
                </c:pt>
                <c:pt idx="5968">
                  <c:v>#N/A</c:v>
                </c:pt>
                <c:pt idx="5969">
                  <c:v>#N/A</c:v>
                </c:pt>
                <c:pt idx="5970">
                  <c:v>#N/A</c:v>
                </c:pt>
                <c:pt idx="5971">
                  <c:v>#N/A</c:v>
                </c:pt>
                <c:pt idx="5972">
                  <c:v>#N/A</c:v>
                </c:pt>
                <c:pt idx="5973">
                  <c:v>#N/A</c:v>
                </c:pt>
                <c:pt idx="5974">
                  <c:v>#N/A</c:v>
                </c:pt>
                <c:pt idx="5975">
                  <c:v>#N/A</c:v>
                </c:pt>
                <c:pt idx="5976">
                  <c:v>#N/A</c:v>
                </c:pt>
                <c:pt idx="5977">
                  <c:v>#N/A</c:v>
                </c:pt>
                <c:pt idx="5978">
                  <c:v>#N/A</c:v>
                </c:pt>
                <c:pt idx="5979">
                  <c:v>#N/A</c:v>
                </c:pt>
                <c:pt idx="5980">
                  <c:v>#N/A</c:v>
                </c:pt>
                <c:pt idx="5981">
                  <c:v>42735</c:v>
                </c:pt>
                <c:pt idx="5982">
                  <c:v>#N/A</c:v>
                </c:pt>
                <c:pt idx="5983">
                  <c:v>#N/A</c:v>
                </c:pt>
                <c:pt idx="5984">
                  <c:v>#N/A</c:v>
                </c:pt>
                <c:pt idx="5985">
                  <c:v>#N/A</c:v>
                </c:pt>
                <c:pt idx="5986">
                  <c:v>#N/A</c:v>
                </c:pt>
                <c:pt idx="5987">
                  <c:v>#N/A</c:v>
                </c:pt>
                <c:pt idx="5988">
                  <c:v>#N/A</c:v>
                </c:pt>
                <c:pt idx="5989">
                  <c:v>#N/A</c:v>
                </c:pt>
                <c:pt idx="5990">
                  <c:v>#N/A</c:v>
                </c:pt>
                <c:pt idx="5991">
                  <c:v>#N/A</c:v>
                </c:pt>
                <c:pt idx="5992">
                  <c:v>#N/A</c:v>
                </c:pt>
                <c:pt idx="5993">
                  <c:v>#N/A</c:v>
                </c:pt>
                <c:pt idx="5994">
                  <c:v>#N/A</c:v>
                </c:pt>
                <c:pt idx="5995">
                  <c:v>#N/A</c:v>
                </c:pt>
                <c:pt idx="5996">
                  <c:v>#N/A</c:v>
                </c:pt>
                <c:pt idx="5997">
                  <c:v>#N/A</c:v>
                </c:pt>
                <c:pt idx="5998">
                  <c:v>#N/A</c:v>
                </c:pt>
                <c:pt idx="5999">
                  <c:v>#N/A</c:v>
                </c:pt>
                <c:pt idx="6000">
                  <c:v>42735</c:v>
                </c:pt>
                <c:pt idx="6001">
                  <c:v>#N/A</c:v>
                </c:pt>
                <c:pt idx="6002">
                  <c:v>#N/A</c:v>
                </c:pt>
                <c:pt idx="6003">
                  <c:v>#N/A</c:v>
                </c:pt>
                <c:pt idx="6004">
                  <c:v>#N/A</c:v>
                </c:pt>
                <c:pt idx="6005">
                  <c:v>#N/A</c:v>
                </c:pt>
                <c:pt idx="6006">
                  <c:v>#N/A</c:v>
                </c:pt>
                <c:pt idx="6007">
                  <c:v>#N/A</c:v>
                </c:pt>
                <c:pt idx="6008">
                  <c:v>#N/A</c:v>
                </c:pt>
                <c:pt idx="6009">
                  <c:v>#N/A</c:v>
                </c:pt>
                <c:pt idx="6010">
                  <c:v>#N/A</c:v>
                </c:pt>
                <c:pt idx="6011">
                  <c:v>#N/A</c:v>
                </c:pt>
                <c:pt idx="6012">
                  <c:v>#N/A</c:v>
                </c:pt>
                <c:pt idx="6013">
                  <c:v>#N/A</c:v>
                </c:pt>
                <c:pt idx="6014">
                  <c:v>#N/A</c:v>
                </c:pt>
                <c:pt idx="6015">
                  <c:v>#N/A</c:v>
                </c:pt>
                <c:pt idx="6016">
                  <c:v>#N/A</c:v>
                </c:pt>
                <c:pt idx="6017">
                  <c:v>#N/A</c:v>
                </c:pt>
                <c:pt idx="6018">
                  <c:v>#N/A</c:v>
                </c:pt>
                <c:pt idx="6019">
                  <c:v>43079.924999999996</c:v>
                </c:pt>
                <c:pt idx="6020">
                  <c:v>43100</c:v>
                </c:pt>
                <c:pt idx="6021">
                  <c:v>43120.074999999997</c:v>
                </c:pt>
                <c:pt idx="6022">
                  <c:v>#N/A</c:v>
                </c:pt>
                <c:pt idx="6023">
                  <c:v>#N/A</c:v>
                </c:pt>
                <c:pt idx="6024">
                  <c:v>#N/A</c:v>
                </c:pt>
                <c:pt idx="6025">
                  <c:v>#N/A</c:v>
                </c:pt>
                <c:pt idx="6026">
                  <c:v>#N/A</c:v>
                </c:pt>
                <c:pt idx="6027">
                  <c:v>#N/A</c:v>
                </c:pt>
                <c:pt idx="6028">
                  <c:v>#N/A</c:v>
                </c:pt>
                <c:pt idx="6029">
                  <c:v>#N/A</c:v>
                </c:pt>
                <c:pt idx="6030">
                  <c:v>#N/A</c:v>
                </c:pt>
                <c:pt idx="6031">
                  <c:v>#N/A</c:v>
                </c:pt>
                <c:pt idx="6032">
                  <c:v>#N/A</c:v>
                </c:pt>
                <c:pt idx="6033">
                  <c:v>#N/A</c:v>
                </c:pt>
                <c:pt idx="6034">
                  <c:v>#N/A</c:v>
                </c:pt>
                <c:pt idx="6035">
                  <c:v>#N/A</c:v>
                </c:pt>
                <c:pt idx="6036">
                  <c:v>#N/A</c:v>
                </c:pt>
                <c:pt idx="6037">
                  <c:v>#N/A</c:v>
                </c:pt>
                <c:pt idx="6038">
                  <c:v>43089.962500000001</c:v>
                </c:pt>
                <c:pt idx="6039">
                  <c:v>43110.037500000006</c:v>
                </c:pt>
                <c:pt idx="6040">
                  <c:v>#N/A</c:v>
                </c:pt>
                <c:pt idx="6041">
                  <c:v>#N/A</c:v>
                </c:pt>
                <c:pt idx="6042">
                  <c:v>#N/A</c:v>
                </c:pt>
                <c:pt idx="6043">
                  <c:v>#N/A</c:v>
                </c:pt>
                <c:pt idx="6044">
                  <c:v>#N/A</c:v>
                </c:pt>
                <c:pt idx="6045">
                  <c:v>#N/A</c:v>
                </c:pt>
                <c:pt idx="6046">
                  <c:v>#N/A</c:v>
                </c:pt>
                <c:pt idx="6047">
                  <c:v>#N/A</c:v>
                </c:pt>
                <c:pt idx="6048">
                  <c:v>#N/A</c:v>
                </c:pt>
                <c:pt idx="6049">
                  <c:v>#N/A</c:v>
                </c:pt>
                <c:pt idx="6050">
                  <c:v>#N/A</c:v>
                </c:pt>
                <c:pt idx="6051">
                  <c:v>#N/A</c:v>
                </c:pt>
                <c:pt idx="6052">
                  <c:v>#N/A</c:v>
                </c:pt>
                <c:pt idx="6053">
                  <c:v>#N/A</c:v>
                </c:pt>
                <c:pt idx="6054">
                  <c:v>#N/A</c:v>
                </c:pt>
                <c:pt idx="6055">
                  <c:v>#N/A</c:v>
                </c:pt>
                <c:pt idx="6056">
                  <c:v>#N/A</c:v>
                </c:pt>
                <c:pt idx="6057">
                  <c:v>43465</c:v>
                </c:pt>
                <c:pt idx="6058">
                  <c:v>#N/A</c:v>
                </c:pt>
                <c:pt idx="6059">
                  <c:v>#N/A</c:v>
                </c:pt>
                <c:pt idx="6060">
                  <c:v>#N/A</c:v>
                </c:pt>
                <c:pt idx="6061">
                  <c:v>#N/A</c:v>
                </c:pt>
                <c:pt idx="6062">
                  <c:v>#N/A</c:v>
                </c:pt>
                <c:pt idx="6063">
                  <c:v>#N/A</c:v>
                </c:pt>
                <c:pt idx="6064">
                  <c:v>#N/A</c:v>
                </c:pt>
                <c:pt idx="6065">
                  <c:v>#N/A</c:v>
                </c:pt>
                <c:pt idx="6066">
                  <c:v>#N/A</c:v>
                </c:pt>
                <c:pt idx="6067">
                  <c:v>#N/A</c:v>
                </c:pt>
                <c:pt idx="6068">
                  <c:v>#N/A</c:v>
                </c:pt>
                <c:pt idx="6069">
                  <c:v>#N/A</c:v>
                </c:pt>
                <c:pt idx="6070">
                  <c:v>#N/A</c:v>
                </c:pt>
                <c:pt idx="6071">
                  <c:v>#N/A</c:v>
                </c:pt>
                <c:pt idx="6072">
                  <c:v>#N/A</c:v>
                </c:pt>
                <c:pt idx="6073">
                  <c:v>#N/A</c:v>
                </c:pt>
                <c:pt idx="6074">
                  <c:v>#N/A</c:v>
                </c:pt>
                <c:pt idx="6075">
                  <c:v>#N/A</c:v>
                </c:pt>
                <c:pt idx="6076">
                  <c:v>43069.887499999997</c:v>
                </c:pt>
                <c:pt idx="6077">
                  <c:v>43089.962500000001</c:v>
                </c:pt>
                <c:pt idx="6078">
                  <c:v>43110.037499999999</c:v>
                </c:pt>
                <c:pt idx="6079">
                  <c:v>43130.112500000003</c:v>
                </c:pt>
                <c:pt idx="6080">
                  <c:v>#N/A</c:v>
                </c:pt>
                <c:pt idx="6081">
                  <c:v>#N/A</c:v>
                </c:pt>
                <c:pt idx="6082">
                  <c:v>#N/A</c:v>
                </c:pt>
                <c:pt idx="6083">
                  <c:v>#N/A</c:v>
                </c:pt>
                <c:pt idx="6084">
                  <c:v>#N/A</c:v>
                </c:pt>
                <c:pt idx="6085">
                  <c:v>#N/A</c:v>
                </c:pt>
                <c:pt idx="6086">
                  <c:v>#N/A</c:v>
                </c:pt>
                <c:pt idx="6087">
                  <c:v>#N/A</c:v>
                </c:pt>
                <c:pt idx="6088">
                  <c:v>#N/A</c:v>
                </c:pt>
                <c:pt idx="6089">
                  <c:v>#N/A</c:v>
                </c:pt>
                <c:pt idx="6090">
                  <c:v>#N/A</c:v>
                </c:pt>
                <c:pt idx="6091">
                  <c:v>#N/A</c:v>
                </c:pt>
                <c:pt idx="6092">
                  <c:v>#N/A</c:v>
                </c:pt>
                <c:pt idx="6093">
                  <c:v>#N/A</c:v>
                </c:pt>
                <c:pt idx="6094">
                  <c:v>#N/A</c:v>
                </c:pt>
                <c:pt idx="6095">
                  <c:v>42724.962500000001</c:v>
                </c:pt>
                <c:pt idx="6096">
                  <c:v>42745.037500000006</c:v>
                </c:pt>
                <c:pt idx="6097">
                  <c:v>#N/A</c:v>
                </c:pt>
                <c:pt idx="6098">
                  <c:v>#N/A</c:v>
                </c:pt>
                <c:pt idx="6099">
                  <c:v>#N/A</c:v>
                </c:pt>
                <c:pt idx="6100">
                  <c:v>#N/A</c:v>
                </c:pt>
                <c:pt idx="6101">
                  <c:v>#N/A</c:v>
                </c:pt>
                <c:pt idx="6102">
                  <c:v>#N/A</c:v>
                </c:pt>
                <c:pt idx="6103">
                  <c:v>#N/A</c:v>
                </c:pt>
                <c:pt idx="6104">
                  <c:v>#N/A</c:v>
                </c:pt>
                <c:pt idx="6105">
                  <c:v>#N/A</c:v>
                </c:pt>
                <c:pt idx="6106">
                  <c:v>#N/A</c:v>
                </c:pt>
                <c:pt idx="6107">
                  <c:v>#N/A</c:v>
                </c:pt>
                <c:pt idx="6108">
                  <c:v>#N/A</c:v>
                </c:pt>
                <c:pt idx="6109">
                  <c:v>#N/A</c:v>
                </c:pt>
                <c:pt idx="6110">
                  <c:v>#N/A</c:v>
                </c:pt>
                <c:pt idx="6111">
                  <c:v>#N/A</c:v>
                </c:pt>
                <c:pt idx="6112">
                  <c:v>#N/A</c:v>
                </c:pt>
                <c:pt idx="6113">
                  <c:v>#N/A</c:v>
                </c:pt>
                <c:pt idx="6114">
                  <c:v>43100</c:v>
                </c:pt>
                <c:pt idx="6115">
                  <c:v>#N/A</c:v>
                </c:pt>
                <c:pt idx="6116">
                  <c:v>#N/A</c:v>
                </c:pt>
                <c:pt idx="6117">
                  <c:v>#N/A</c:v>
                </c:pt>
                <c:pt idx="6118">
                  <c:v>#N/A</c:v>
                </c:pt>
                <c:pt idx="6119">
                  <c:v>#N/A</c:v>
                </c:pt>
                <c:pt idx="6120">
                  <c:v>#N/A</c:v>
                </c:pt>
                <c:pt idx="6121">
                  <c:v>#N/A</c:v>
                </c:pt>
                <c:pt idx="6122">
                  <c:v>#N/A</c:v>
                </c:pt>
                <c:pt idx="6123">
                  <c:v>#N/A</c:v>
                </c:pt>
                <c:pt idx="6124">
                  <c:v>#N/A</c:v>
                </c:pt>
                <c:pt idx="6125">
                  <c:v>#N/A</c:v>
                </c:pt>
                <c:pt idx="6126">
                  <c:v>#N/A</c:v>
                </c:pt>
                <c:pt idx="6127">
                  <c:v>#N/A</c:v>
                </c:pt>
                <c:pt idx="6128">
                  <c:v>#N/A</c:v>
                </c:pt>
                <c:pt idx="6129">
                  <c:v>#N/A</c:v>
                </c:pt>
                <c:pt idx="6130">
                  <c:v>#N/A</c:v>
                </c:pt>
                <c:pt idx="6131">
                  <c:v>#N/A</c:v>
                </c:pt>
                <c:pt idx="6132">
                  <c:v>#N/A</c:v>
                </c:pt>
                <c:pt idx="6133">
                  <c:v>43404.775000000001</c:v>
                </c:pt>
                <c:pt idx="6134">
                  <c:v>43424.850000000006</c:v>
                </c:pt>
                <c:pt idx="6135">
                  <c:v>43444.925000000003</c:v>
                </c:pt>
                <c:pt idx="6136">
                  <c:v>43465.000000000007</c:v>
                </c:pt>
                <c:pt idx="6137">
                  <c:v>43485.075000000004</c:v>
                </c:pt>
                <c:pt idx="6138">
                  <c:v>43505.15</c:v>
                </c:pt>
                <c:pt idx="6139">
                  <c:v>43525.225000000006</c:v>
                </c:pt>
                <c:pt idx="6140">
                  <c:v>#N/A</c:v>
                </c:pt>
                <c:pt idx="6141">
                  <c:v>#N/A</c:v>
                </c:pt>
                <c:pt idx="6142">
                  <c:v>#N/A</c:v>
                </c:pt>
                <c:pt idx="6143">
                  <c:v>#N/A</c:v>
                </c:pt>
                <c:pt idx="6144">
                  <c:v>#N/A</c:v>
                </c:pt>
                <c:pt idx="6145">
                  <c:v>#N/A</c:v>
                </c:pt>
                <c:pt idx="6146">
                  <c:v>#N/A</c:v>
                </c:pt>
                <c:pt idx="6147">
                  <c:v>#N/A</c:v>
                </c:pt>
                <c:pt idx="6148">
                  <c:v>#N/A</c:v>
                </c:pt>
                <c:pt idx="6149">
                  <c:v>#N/A</c:v>
                </c:pt>
                <c:pt idx="6150">
                  <c:v>#N/A</c:v>
                </c:pt>
                <c:pt idx="6151">
                  <c:v>#N/A</c:v>
                </c:pt>
                <c:pt idx="6152">
                  <c:v>43089.962500000001</c:v>
                </c:pt>
                <c:pt idx="6153">
                  <c:v>43110.037500000006</c:v>
                </c:pt>
                <c:pt idx="6154">
                  <c:v>#N/A</c:v>
                </c:pt>
                <c:pt idx="6155">
                  <c:v>#N/A</c:v>
                </c:pt>
                <c:pt idx="6156">
                  <c:v>#N/A</c:v>
                </c:pt>
                <c:pt idx="6157">
                  <c:v>#N/A</c:v>
                </c:pt>
                <c:pt idx="6158">
                  <c:v>#N/A</c:v>
                </c:pt>
                <c:pt idx="6159">
                  <c:v>#N/A</c:v>
                </c:pt>
                <c:pt idx="6160">
                  <c:v>#N/A</c:v>
                </c:pt>
                <c:pt idx="6161">
                  <c:v>#N/A</c:v>
                </c:pt>
                <c:pt idx="6162">
                  <c:v>#N/A</c:v>
                </c:pt>
                <c:pt idx="6163">
                  <c:v>#N/A</c:v>
                </c:pt>
                <c:pt idx="6164">
                  <c:v>#N/A</c:v>
                </c:pt>
                <c:pt idx="6165">
                  <c:v>#N/A</c:v>
                </c:pt>
                <c:pt idx="6166">
                  <c:v>#N/A</c:v>
                </c:pt>
                <c:pt idx="6167">
                  <c:v>#N/A</c:v>
                </c:pt>
                <c:pt idx="6168">
                  <c:v>#N/A</c:v>
                </c:pt>
                <c:pt idx="6169">
                  <c:v>#N/A</c:v>
                </c:pt>
                <c:pt idx="6170">
                  <c:v>#N/A</c:v>
                </c:pt>
                <c:pt idx="6171">
                  <c:v>42735</c:v>
                </c:pt>
                <c:pt idx="6172">
                  <c:v>#N/A</c:v>
                </c:pt>
                <c:pt idx="6173">
                  <c:v>#N/A</c:v>
                </c:pt>
                <c:pt idx="6174">
                  <c:v>#N/A</c:v>
                </c:pt>
                <c:pt idx="6175">
                  <c:v>#N/A</c:v>
                </c:pt>
                <c:pt idx="6176">
                  <c:v>#N/A</c:v>
                </c:pt>
                <c:pt idx="6177">
                  <c:v>#N/A</c:v>
                </c:pt>
                <c:pt idx="6178">
                  <c:v>#N/A</c:v>
                </c:pt>
                <c:pt idx="6179">
                  <c:v>#N/A</c:v>
                </c:pt>
                <c:pt idx="6180">
                  <c:v>#N/A</c:v>
                </c:pt>
                <c:pt idx="6181">
                  <c:v>#N/A</c:v>
                </c:pt>
                <c:pt idx="6182">
                  <c:v>#N/A</c:v>
                </c:pt>
                <c:pt idx="6183">
                  <c:v>#N/A</c:v>
                </c:pt>
                <c:pt idx="6184">
                  <c:v>#N/A</c:v>
                </c:pt>
                <c:pt idx="6185">
                  <c:v>#N/A</c:v>
                </c:pt>
                <c:pt idx="6186">
                  <c:v>#N/A</c:v>
                </c:pt>
                <c:pt idx="6187">
                  <c:v>#N/A</c:v>
                </c:pt>
                <c:pt idx="6188">
                  <c:v>#N/A</c:v>
                </c:pt>
                <c:pt idx="6189">
                  <c:v>#N/A</c:v>
                </c:pt>
                <c:pt idx="6190">
                  <c:v>43089.962500000001</c:v>
                </c:pt>
                <c:pt idx="6191">
                  <c:v>43110.037500000006</c:v>
                </c:pt>
                <c:pt idx="6192">
                  <c:v>#N/A</c:v>
                </c:pt>
                <c:pt idx="6193">
                  <c:v>#N/A</c:v>
                </c:pt>
                <c:pt idx="6194">
                  <c:v>#N/A</c:v>
                </c:pt>
                <c:pt idx="6195">
                  <c:v>#N/A</c:v>
                </c:pt>
                <c:pt idx="6196">
                  <c:v>#N/A</c:v>
                </c:pt>
                <c:pt idx="6197">
                  <c:v>#N/A</c:v>
                </c:pt>
                <c:pt idx="6198">
                  <c:v>#N/A</c:v>
                </c:pt>
                <c:pt idx="6199">
                  <c:v>#N/A</c:v>
                </c:pt>
                <c:pt idx="6200">
                  <c:v>#N/A</c:v>
                </c:pt>
                <c:pt idx="6201">
                  <c:v>#N/A</c:v>
                </c:pt>
                <c:pt idx="6202">
                  <c:v>#N/A</c:v>
                </c:pt>
                <c:pt idx="6203">
                  <c:v>#N/A</c:v>
                </c:pt>
                <c:pt idx="6204">
                  <c:v>#N/A</c:v>
                </c:pt>
                <c:pt idx="6205">
                  <c:v>#N/A</c:v>
                </c:pt>
                <c:pt idx="6206">
                  <c:v>#N/A</c:v>
                </c:pt>
                <c:pt idx="6207">
                  <c:v>#N/A</c:v>
                </c:pt>
                <c:pt idx="6208">
                  <c:v>#N/A</c:v>
                </c:pt>
                <c:pt idx="6209">
                  <c:v>43414.8125</c:v>
                </c:pt>
                <c:pt idx="6210">
                  <c:v>43434.887500000004</c:v>
                </c:pt>
                <c:pt idx="6211">
                  <c:v>43454.962500000001</c:v>
                </c:pt>
                <c:pt idx="6212">
                  <c:v>43475.037500000006</c:v>
                </c:pt>
                <c:pt idx="6213">
                  <c:v>43495.112500000003</c:v>
                </c:pt>
                <c:pt idx="6214">
                  <c:v>43515.1875</c:v>
                </c:pt>
                <c:pt idx="6215">
                  <c:v>#N/A</c:v>
                </c:pt>
                <c:pt idx="6216">
                  <c:v>#N/A</c:v>
                </c:pt>
                <c:pt idx="6217">
                  <c:v>#N/A</c:v>
                </c:pt>
                <c:pt idx="6218">
                  <c:v>#N/A</c:v>
                </c:pt>
                <c:pt idx="6219">
                  <c:v>#N/A</c:v>
                </c:pt>
                <c:pt idx="6220">
                  <c:v>#N/A</c:v>
                </c:pt>
                <c:pt idx="6221">
                  <c:v>#N/A</c:v>
                </c:pt>
                <c:pt idx="6222">
                  <c:v>#N/A</c:v>
                </c:pt>
                <c:pt idx="6223">
                  <c:v>#N/A</c:v>
                </c:pt>
                <c:pt idx="6224">
                  <c:v>#N/A</c:v>
                </c:pt>
                <c:pt idx="6225">
                  <c:v>#N/A</c:v>
                </c:pt>
                <c:pt idx="6226">
                  <c:v>#N/A</c:v>
                </c:pt>
                <c:pt idx="6227">
                  <c:v>#N/A</c:v>
                </c:pt>
                <c:pt idx="6228">
                  <c:v>43100</c:v>
                </c:pt>
                <c:pt idx="6229">
                  <c:v>#N/A</c:v>
                </c:pt>
                <c:pt idx="6230">
                  <c:v>#N/A</c:v>
                </c:pt>
                <c:pt idx="6231">
                  <c:v>#N/A</c:v>
                </c:pt>
                <c:pt idx="6232">
                  <c:v>#N/A</c:v>
                </c:pt>
                <c:pt idx="6233">
                  <c:v>#N/A</c:v>
                </c:pt>
                <c:pt idx="6234">
                  <c:v>#N/A</c:v>
                </c:pt>
                <c:pt idx="6235">
                  <c:v>#N/A</c:v>
                </c:pt>
                <c:pt idx="6236">
                  <c:v>#N/A</c:v>
                </c:pt>
                <c:pt idx="6237">
                  <c:v>#N/A</c:v>
                </c:pt>
                <c:pt idx="6238">
                  <c:v>#N/A</c:v>
                </c:pt>
                <c:pt idx="6239">
                  <c:v>#N/A</c:v>
                </c:pt>
                <c:pt idx="6240">
                  <c:v>#N/A</c:v>
                </c:pt>
                <c:pt idx="6241">
                  <c:v>#N/A</c:v>
                </c:pt>
                <c:pt idx="6242">
                  <c:v>#N/A</c:v>
                </c:pt>
                <c:pt idx="6243">
                  <c:v>#N/A</c:v>
                </c:pt>
                <c:pt idx="6244">
                  <c:v>#N/A</c:v>
                </c:pt>
                <c:pt idx="6245">
                  <c:v>#N/A</c:v>
                </c:pt>
                <c:pt idx="6246">
                  <c:v>#N/A</c:v>
                </c:pt>
                <c:pt idx="6247">
                  <c:v>43100</c:v>
                </c:pt>
                <c:pt idx="6248">
                  <c:v>#N/A</c:v>
                </c:pt>
                <c:pt idx="6249">
                  <c:v>#N/A</c:v>
                </c:pt>
                <c:pt idx="6250">
                  <c:v>#N/A</c:v>
                </c:pt>
                <c:pt idx="6251">
                  <c:v>#N/A</c:v>
                </c:pt>
                <c:pt idx="6252">
                  <c:v>#N/A</c:v>
                </c:pt>
                <c:pt idx="6253">
                  <c:v>#N/A</c:v>
                </c:pt>
                <c:pt idx="6254">
                  <c:v>#N/A</c:v>
                </c:pt>
                <c:pt idx="6255">
                  <c:v>#N/A</c:v>
                </c:pt>
                <c:pt idx="6256">
                  <c:v>#N/A</c:v>
                </c:pt>
                <c:pt idx="6257">
                  <c:v>#N/A</c:v>
                </c:pt>
                <c:pt idx="6258">
                  <c:v>#N/A</c:v>
                </c:pt>
                <c:pt idx="6259">
                  <c:v>#N/A</c:v>
                </c:pt>
                <c:pt idx="6260">
                  <c:v>#N/A</c:v>
                </c:pt>
                <c:pt idx="6261">
                  <c:v>#N/A</c:v>
                </c:pt>
                <c:pt idx="6262">
                  <c:v>#N/A</c:v>
                </c:pt>
                <c:pt idx="6263">
                  <c:v>#N/A</c:v>
                </c:pt>
                <c:pt idx="6264">
                  <c:v>#N/A</c:v>
                </c:pt>
                <c:pt idx="6265">
                  <c:v>#N/A</c:v>
                </c:pt>
                <c:pt idx="6266">
                  <c:v>43454.962500000001</c:v>
                </c:pt>
                <c:pt idx="6267">
                  <c:v>43475.037500000006</c:v>
                </c:pt>
                <c:pt idx="6268">
                  <c:v>#N/A</c:v>
                </c:pt>
                <c:pt idx="6269">
                  <c:v>#N/A</c:v>
                </c:pt>
                <c:pt idx="6270">
                  <c:v>#N/A</c:v>
                </c:pt>
                <c:pt idx="6271">
                  <c:v>#N/A</c:v>
                </c:pt>
                <c:pt idx="6272">
                  <c:v>#N/A</c:v>
                </c:pt>
                <c:pt idx="6273">
                  <c:v>#N/A</c:v>
                </c:pt>
                <c:pt idx="6274">
                  <c:v>#N/A</c:v>
                </c:pt>
                <c:pt idx="6275">
                  <c:v>#N/A</c:v>
                </c:pt>
                <c:pt idx="6276">
                  <c:v>#N/A</c:v>
                </c:pt>
                <c:pt idx="6277">
                  <c:v>#N/A</c:v>
                </c:pt>
                <c:pt idx="6278">
                  <c:v>#N/A</c:v>
                </c:pt>
                <c:pt idx="6279">
                  <c:v>#N/A</c:v>
                </c:pt>
                <c:pt idx="6280">
                  <c:v>#N/A</c:v>
                </c:pt>
                <c:pt idx="6281">
                  <c:v>#N/A</c:v>
                </c:pt>
                <c:pt idx="6282">
                  <c:v>#N/A</c:v>
                </c:pt>
                <c:pt idx="6283">
                  <c:v>#N/A</c:v>
                </c:pt>
                <c:pt idx="6284">
                  <c:v>#N/A</c:v>
                </c:pt>
                <c:pt idx="6285">
                  <c:v>43465</c:v>
                </c:pt>
                <c:pt idx="6286">
                  <c:v>#N/A</c:v>
                </c:pt>
                <c:pt idx="6287">
                  <c:v>#N/A</c:v>
                </c:pt>
                <c:pt idx="6288">
                  <c:v>#N/A</c:v>
                </c:pt>
                <c:pt idx="6289">
                  <c:v>#N/A</c:v>
                </c:pt>
                <c:pt idx="6290">
                  <c:v>#N/A</c:v>
                </c:pt>
                <c:pt idx="6291">
                  <c:v>#N/A</c:v>
                </c:pt>
                <c:pt idx="6292">
                  <c:v>#N/A</c:v>
                </c:pt>
                <c:pt idx="6293">
                  <c:v>#N/A</c:v>
                </c:pt>
                <c:pt idx="6294">
                  <c:v>#N/A</c:v>
                </c:pt>
                <c:pt idx="6295">
                  <c:v>#N/A</c:v>
                </c:pt>
                <c:pt idx="6296">
                  <c:v>#N/A</c:v>
                </c:pt>
                <c:pt idx="6297">
                  <c:v>#N/A</c:v>
                </c:pt>
                <c:pt idx="6298">
                  <c:v>#N/A</c:v>
                </c:pt>
                <c:pt idx="6299">
                  <c:v>#N/A</c:v>
                </c:pt>
                <c:pt idx="6300">
                  <c:v>#N/A</c:v>
                </c:pt>
                <c:pt idx="6301">
                  <c:v>#N/A</c:v>
                </c:pt>
                <c:pt idx="6302">
                  <c:v>#N/A</c:v>
                </c:pt>
                <c:pt idx="6303">
                  <c:v>#N/A</c:v>
                </c:pt>
                <c:pt idx="6304">
                  <c:v>#N/A</c:v>
                </c:pt>
                <c:pt idx="6305">
                  <c:v>#N/A</c:v>
                </c:pt>
                <c:pt idx="6306">
                  <c:v>#N/A</c:v>
                </c:pt>
                <c:pt idx="6307">
                  <c:v>#N/A</c:v>
                </c:pt>
                <c:pt idx="6308">
                  <c:v>#N/A</c:v>
                </c:pt>
                <c:pt idx="6309">
                  <c:v>#N/A</c:v>
                </c:pt>
                <c:pt idx="6310">
                  <c:v>#N/A</c:v>
                </c:pt>
                <c:pt idx="6311">
                  <c:v>#N/A</c:v>
                </c:pt>
                <c:pt idx="6312">
                  <c:v>#N/A</c:v>
                </c:pt>
                <c:pt idx="6313">
                  <c:v>#N/A</c:v>
                </c:pt>
                <c:pt idx="6314">
                  <c:v>#N/A</c:v>
                </c:pt>
                <c:pt idx="6315">
                  <c:v>#N/A</c:v>
                </c:pt>
                <c:pt idx="6316">
                  <c:v>#N/A</c:v>
                </c:pt>
                <c:pt idx="6317">
                  <c:v>#N/A</c:v>
                </c:pt>
                <c:pt idx="6318">
                  <c:v>#N/A</c:v>
                </c:pt>
                <c:pt idx="6319">
                  <c:v>#N/A</c:v>
                </c:pt>
                <c:pt idx="6320">
                  <c:v>#N/A</c:v>
                </c:pt>
                <c:pt idx="6321">
                  <c:v>#N/A</c:v>
                </c:pt>
                <c:pt idx="6322">
                  <c:v>#N/A</c:v>
                </c:pt>
                <c:pt idx="6323">
                  <c:v>#N/A</c:v>
                </c:pt>
                <c:pt idx="6324">
                  <c:v>#N/A</c:v>
                </c:pt>
                <c:pt idx="6325">
                  <c:v>#N/A</c:v>
                </c:pt>
                <c:pt idx="6326">
                  <c:v>#N/A</c:v>
                </c:pt>
                <c:pt idx="6327">
                  <c:v>#N/A</c:v>
                </c:pt>
                <c:pt idx="6328">
                  <c:v>#N/A</c:v>
                </c:pt>
                <c:pt idx="6329">
                  <c:v>#N/A</c:v>
                </c:pt>
                <c:pt idx="6330">
                  <c:v>#N/A</c:v>
                </c:pt>
                <c:pt idx="6331">
                  <c:v>#N/A</c:v>
                </c:pt>
                <c:pt idx="6332">
                  <c:v>#N/A</c:v>
                </c:pt>
                <c:pt idx="6333">
                  <c:v>#N/A</c:v>
                </c:pt>
                <c:pt idx="6334">
                  <c:v>#N/A</c:v>
                </c:pt>
                <c:pt idx="6335">
                  <c:v>#N/A</c:v>
                </c:pt>
                <c:pt idx="6336">
                  <c:v>#N/A</c:v>
                </c:pt>
                <c:pt idx="6337">
                  <c:v>#N/A</c:v>
                </c:pt>
                <c:pt idx="6338">
                  <c:v>#N/A</c:v>
                </c:pt>
                <c:pt idx="6339">
                  <c:v>#N/A</c:v>
                </c:pt>
                <c:pt idx="6340">
                  <c:v>#N/A</c:v>
                </c:pt>
                <c:pt idx="6341">
                  <c:v>#N/A</c:v>
                </c:pt>
                <c:pt idx="6342">
                  <c:v>#N/A</c:v>
                </c:pt>
                <c:pt idx="6343">
                  <c:v>#N/A</c:v>
                </c:pt>
                <c:pt idx="6344">
                  <c:v>#N/A</c:v>
                </c:pt>
                <c:pt idx="6345">
                  <c:v>#N/A</c:v>
                </c:pt>
                <c:pt idx="6346">
                  <c:v>#N/A</c:v>
                </c:pt>
                <c:pt idx="6347">
                  <c:v>#N/A</c:v>
                </c:pt>
                <c:pt idx="6348">
                  <c:v>#N/A</c:v>
                </c:pt>
                <c:pt idx="6349">
                  <c:v>#N/A</c:v>
                </c:pt>
                <c:pt idx="6350">
                  <c:v>#N/A</c:v>
                </c:pt>
                <c:pt idx="6351">
                  <c:v>#N/A</c:v>
                </c:pt>
                <c:pt idx="6352">
                  <c:v>#N/A</c:v>
                </c:pt>
                <c:pt idx="6353">
                  <c:v>#N/A</c:v>
                </c:pt>
                <c:pt idx="6354">
                  <c:v>#N/A</c:v>
                </c:pt>
                <c:pt idx="6355">
                  <c:v>#N/A</c:v>
                </c:pt>
                <c:pt idx="6356">
                  <c:v>#N/A</c:v>
                </c:pt>
                <c:pt idx="6357">
                  <c:v>#N/A</c:v>
                </c:pt>
                <c:pt idx="6358">
                  <c:v>#N/A</c:v>
                </c:pt>
                <c:pt idx="6359">
                  <c:v>#N/A</c:v>
                </c:pt>
                <c:pt idx="6360">
                  <c:v>#N/A</c:v>
                </c:pt>
                <c:pt idx="6361">
                  <c:v>#N/A</c:v>
                </c:pt>
                <c:pt idx="6362">
                  <c:v>#N/A</c:v>
                </c:pt>
                <c:pt idx="6363">
                  <c:v>#N/A</c:v>
                </c:pt>
                <c:pt idx="6364">
                  <c:v>#N/A</c:v>
                </c:pt>
                <c:pt idx="6365">
                  <c:v>#N/A</c:v>
                </c:pt>
                <c:pt idx="6366">
                  <c:v>#N/A</c:v>
                </c:pt>
                <c:pt idx="6367">
                  <c:v>#N/A</c:v>
                </c:pt>
                <c:pt idx="6368">
                  <c:v>#N/A</c:v>
                </c:pt>
                <c:pt idx="6369">
                  <c:v>#N/A</c:v>
                </c:pt>
                <c:pt idx="6370">
                  <c:v>#N/A</c:v>
                </c:pt>
                <c:pt idx="6371">
                  <c:v>#N/A</c:v>
                </c:pt>
                <c:pt idx="6372">
                  <c:v>#N/A</c:v>
                </c:pt>
                <c:pt idx="6373">
                  <c:v>#N/A</c:v>
                </c:pt>
                <c:pt idx="6374">
                  <c:v>#N/A</c:v>
                </c:pt>
                <c:pt idx="6375">
                  <c:v>#N/A</c:v>
                </c:pt>
                <c:pt idx="6376">
                  <c:v>#N/A</c:v>
                </c:pt>
                <c:pt idx="6377">
                  <c:v>#N/A</c:v>
                </c:pt>
                <c:pt idx="6378">
                  <c:v>#N/A</c:v>
                </c:pt>
                <c:pt idx="6379">
                  <c:v>#N/A</c:v>
                </c:pt>
                <c:pt idx="6380">
                  <c:v>#N/A</c:v>
                </c:pt>
                <c:pt idx="6381">
                  <c:v>#N/A</c:v>
                </c:pt>
                <c:pt idx="6382">
                  <c:v>#N/A</c:v>
                </c:pt>
                <c:pt idx="6383">
                  <c:v>#N/A</c:v>
                </c:pt>
                <c:pt idx="6384">
                  <c:v>#N/A</c:v>
                </c:pt>
                <c:pt idx="6385">
                  <c:v>#N/A</c:v>
                </c:pt>
                <c:pt idx="6386">
                  <c:v>#N/A</c:v>
                </c:pt>
                <c:pt idx="6387">
                  <c:v>#N/A</c:v>
                </c:pt>
                <c:pt idx="6388">
                  <c:v>#N/A</c:v>
                </c:pt>
                <c:pt idx="6389">
                  <c:v>#N/A</c:v>
                </c:pt>
                <c:pt idx="6390">
                  <c:v>#N/A</c:v>
                </c:pt>
                <c:pt idx="6391">
                  <c:v>#N/A</c:v>
                </c:pt>
                <c:pt idx="6392">
                  <c:v>#N/A</c:v>
                </c:pt>
                <c:pt idx="6393">
                  <c:v>#N/A</c:v>
                </c:pt>
                <c:pt idx="6394">
                  <c:v>#N/A</c:v>
                </c:pt>
                <c:pt idx="6395">
                  <c:v>#N/A</c:v>
                </c:pt>
                <c:pt idx="6396">
                  <c:v>#N/A</c:v>
                </c:pt>
                <c:pt idx="6397">
                  <c:v>#N/A</c:v>
                </c:pt>
                <c:pt idx="6398">
                  <c:v>#N/A</c:v>
                </c:pt>
                <c:pt idx="6399">
                  <c:v>#N/A</c:v>
                </c:pt>
                <c:pt idx="6400">
                  <c:v>#N/A</c:v>
                </c:pt>
                <c:pt idx="6401">
                  <c:v>#N/A</c:v>
                </c:pt>
                <c:pt idx="6402">
                  <c:v>#N/A</c:v>
                </c:pt>
                <c:pt idx="6403">
                  <c:v>#N/A</c:v>
                </c:pt>
                <c:pt idx="6404">
                  <c:v>#N/A</c:v>
                </c:pt>
                <c:pt idx="6405">
                  <c:v>#N/A</c:v>
                </c:pt>
                <c:pt idx="6406">
                  <c:v>#N/A</c:v>
                </c:pt>
                <c:pt idx="6407">
                  <c:v>#N/A</c:v>
                </c:pt>
                <c:pt idx="6408">
                  <c:v>#N/A</c:v>
                </c:pt>
                <c:pt idx="6409">
                  <c:v>#N/A</c:v>
                </c:pt>
                <c:pt idx="6410">
                  <c:v>#N/A</c:v>
                </c:pt>
                <c:pt idx="6411">
                  <c:v>#N/A</c:v>
                </c:pt>
                <c:pt idx="6412">
                  <c:v>#N/A</c:v>
                </c:pt>
                <c:pt idx="6413">
                  <c:v>#N/A</c:v>
                </c:pt>
                <c:pt idx="6414">
                  <c:v>#N/A</c:v>
                </c:pt>
                <c:pt idx="6415">
                  <c:v>#N/A</c:v>
                </c:pt>
                <c:pt idx="6416">
                  <c:v>#N/A</c:v>
                </c:pt>
                <c:pt idx="6417">
                  <c:v>#N/A</c:v>
                </c:pt>
                <c:pt idx="6418">
                  <c:v>#N/A</c:v>
                </c:pt>
                <c:pt idx="6419">
                  <c:v>#N/A</c:v>
                </c:pt>
                <c:pt idx="6420">
                  <c:v>#N/A</c:v>
                </c:pt>
                <c:pt idx="6421">
                  <c:v>#N/A</c:v>
                </c:pt>
                <c:pt idx="6422">
                  <c:v>#N/A</c:v>
                </c:pt>
                <c:pt idx="6423">
                  <c:v>#N/A</c:v>
                </c:pt>
                <c:pt idx="6424">
                  <c:v>#N/A</c:v>
                </c:pt>
                <c:pt idx="6425">
                  <c:v>#N/A</c:v>
                </c:pt>
                <c:pt idx="6426">
                  <c:v>#N/A</c:v>
                </c:pt>
                <c:pt idx="6427">
                  <c:v>#N/A</c:v>
                </c:pt>
                <c:pt idx="6428">
                  <c:v>#N/A</c:v>
                </c:pt>
                <c:pt idx="6429">
                  <c:v>#N/A</c:v>
                </c:pt>
                <c:pt idx="6430">
                  <c:v>#N/A</c:v>
                </c:pt>
                <c:pt idx="6431">
                  <c:v>#N/A</c:v>
                </c:pt>
                <c:pt idx="6432">
                  <c:v>#N/A</c:v>
                </c:pt>
                <c:pt idx="6433">
                  <c:v>#N/A</c:v>
                </c:pt>
                <c:pt idx="6434">
                  <c:v>#N/A</c:v>
                </c:pt>
                <c:pt idx="6435">
                  <c:v>#N/A</c:v>
                </c:pt>
                <c:pt idx="6436">
                  <c:v>#N/A</c:v>
                </c:pt>
                <c:pt idx="6437">
                  <c:v>#N/A</c:v>
                </c:pt>
                <c:pt idx="6438">
                  <c:v>#N/A</c:v>
                </c:pt>
                <c:pt idx="6439">
                  <c:v>#N/A</c:v>
                </c:pt>
                <c:pt idx="6440">
                  <c:v>#N/A</c:v>
                </c:pt>
                <c:pt idx="6441">
                  <c:v>#N/A</c:v>
                </c:pt>
                <c:pt idx="6442">
                  <c:v>#N/A</c:v>
                </c:pt>
                <c:pt idx="6443">
                  <c:v>#N/A</c:v>
                </c:pt>
                <c:pt idx="6444">
                  <c:v>#N/A</c:v>
                </c:pt>
                <c:pt idx="6445">
                  <c:v>#N/A</c:v>
                </c:pt>
                <c:pt idx="6446">
                  <c:v>#N/A</c:v>
                </c:pt>
                <c:pt idx="6447">
                  <c:v>#N/A</c:v>
                </c:pt>
                <c:pt idx="6448">
                  <c:v>#N/A</c:v>
                </c:pt>
                <c:pt idx="6449">
                  <c:v>#N/A</c:v>
                </c:pt>
                <c:pt idx="6450">
                  <c:v>#N/A</c:v>
                </c:pt>
                <c:pt idx="6451">
                  <c:v>#N/A</c:v>
                </c:pt>
                <c:pt idx="6452">
                  <c:v>#N/A</c:v>
                </c:pt>
                <c:pt idx="6453">
                  <c:v>#N/A</c:v>
                </c:pt>
                <c:pt idx="6454">
                  <c:v>#N/A</c:v>
                </c:pt>
                <c:pt idx="6455">
                  <c:v>#N/A</c:v>
                </c:pt>
                <c:pt idx="6456">
                  <c:v>#N/A</c:v>
                </c:pt>
                <c:pt idx="6457">
                  <c:v>#N/A</c:v>
                </c:pt>
                <c:pt idx="6458">
                  <c:v>#N/A</c:v>
                </c:pt>
                <c:pt idx="6459">
                  <c:v>#N/A</c:v>
                </c:pt>
                <c:pt idx="6460">
                  <c:v>#N/A</c:v>
                </c:pt>
                <c:pt idx="6461">
                  <c:v>#N/A</c:v>
                </c:pt>
                <c:pt idx="6462">
                  <c:v>#N/A</c:v>
                </c:pt>
                <c:pt idx="6463">
                  <c:v>#N/A</c:v>
                </c:pt>
                <c:pt idx="6464">
                  <c:v>#N/A</c:v>
                </c:pt>
                <c:pt idx="6465">
                  <c:v>#N/A</c:v>
                </c:pt>
                <c:pt idx="6466">
                  <c:v>#N/A</c:v>
                </c:pt>
                <c:pt idx="6467">
                  <c:v>#N/A</c:v>
                </c:pt>
                <c:pt idx="6468">
                  <c:v>#N/A</c:v>
                </c:pt>
                <c:pt idx="6469">
                  <c:v>#N/A</c:v>
                </c:pt>
                <c:pt idx="6470">
                  <c:v>#N/A</c:v>
                </c:pt>
                <c:pt idx="6471">
                  <c:v>#N/A</c:v>
                </c:pt>
                <c:pt idx="6472">
                  <c:v>#N/A</c:v>
                </c:pt>
                <c:pt idx="6473">
                  <c:v>#N/A</c:v>
                </c:pt>
                <c:pt idx="6474">
                  <c:v>#N/A</c:v>
                </c:pt>
                <c:pt idx="6475">
                  <c:v>#N/A</c:v>
                </c:pt>
                <c:pt idx="6476">
                  <c:v>#N/A</c:v>
                </c:pt>
                <c:pt idx="6477">
                  <c:v>#N/A</c:v>
                </c:pt>
                <c:pt idx="6478">
                  <c:v>#N/A</c:v>
                </c:pt>
                <c:pt idx="6479">
                  <c:v>#N/A</c:v>
                </c:pt>
                <c:pt idx="6480">
                  <c:v>#N/A</c:v>
                </c:pt>
                <c:pt idx="6481">
                  <c:v>#N/A</c:v>
                </c:pt>
                <c:pt idx="6482">
                  <c:v>#N/A</c:v>
                </c:pt>
                <c:pt idx="6483">
                  <c:v>#N/A</c:v>
                </c:pt>
                <c:pt idx="6484">
                  <c:v>#N/A</c:v>
                </c:pt>
                <c:pt idx="6485">
                  <c:v>#N/A</c:v>
                </c:pt>
                <c:pt idx="6486">
                  <c:v>#N/A</c:v>
                </c:pt>
                <c:pt idx="6487">
                  <c:v>#N/A</c:v>
                </c:pt>
                <c:pt idx="6488">
                  <c:v>#N/A</c:v>
                </c:pt>
                <c:pt idx="6489">
                  <c:v>#N/A</c:v>
                </c:pt>
                <c:pt idx="6490">
                  <c:v>#N/A</c:v>
                </c:pt>
                <c:pt idx="6491">
                  <c:v>#N/A</c:v>
                </c:pt>
                <c:pt idx="6492">
                  <c:v>#N/A</c:v>
                </c:pt>
                <c:pt idx="6493">
                  <c:v>#N/A</c:v>
                </c:pt>
                <c:pt idx="6494">
                  <c:v>#N/A</c:v>
                </c:pt>
                <c:pt idx="6495">
                  <c:v>#N/A</c:v>
                </c:pt>
                <c:pt idx="6496">
                  <c:v>#N/A</c:v>
                </c:pt>
                <c:pt idx="6497">
                  <c:v>#N/A</c:v>
                </c:pt>
                <c:pt idx="6498">
                  <c:v>#N/A</c:v>
                </c:pt>
                <c:pt idx="6499">
                  <c:v>#N/A</c:v>
                </c:pt>
                <c:pt idx="6500">
                  <c:v>#N/A</c:v>
                </c:pt>
                <c:pt idx="6501">
                  <c:v>#N/A</c:v>
                </c:pt>
                <c:pt idx="6502">
                  <c:v>#N/A</c:v>
                </c:pt>
                <c:pt idx="6503">
                  <c:v>#N/A</c:v>
                </c:pt>
                <c:pt idx="6504">
                  <c:v>#N/A</c:v>
                </c:pt>
                <c:pt idx="6505">
                  <c:v>#N/A</c:v>
                </c:pt>
                <c:pt idx="6506">
                  <c:v>#N/A</c:v>
                </c:pt>
                <c:pt idx="6507">
                  <c:v>#N/A</c:v>
                </c:pt>
                <c:pt idx="6508">
                  <c:v>#N/A</c:v>
                </c:pt>
                <c:pt idx="6509">
                  <c:v>#N/A</c:v>
                </c:pt>
                <c:pt idx="6510">
                  <c:v>#N/A</c:v>
                </c:pt>
                <c:pt idx="6511">
                  <c:v>#N/A</c:v>
                </c:pt>
                <c:pt idx="6512">
                  <c:v>#N/A</c:v>
                </c:pt>
                <c:pt idx="6513">
                  <c:v>#N/A</c:v>
                </c:pt>
                <c:pt idx="6514">
                  <c:v>#N/A</c:v>
                </c:pt>
                <c:pt idx="6515">
                  <c:v>#N/A</c:v>
                </c:pt>
                <c:pt idx="6516">
                  <c:v>#N/A</c:v>
                </c:pt>
                <c:pt idx="6517">
                  <c:v>#N/A</c:v>
                </c:pt>
                <c:pt idx="6518">
                  <c:v>#N/A</c:v>
                </c:pt>
                <c:pt idx="6519">
                  <c:v>#N/A</c:v>
                </c:pt>
                <c:pt idx="6520">
                  <c:v>#N/A</c:v>
                </c:pt>
                <c:pt idx="6521">
                  <c:v>#N/A</c:v>
                </c:pt>
                <c:pt idx="6522">
                  <c:v>#N/A</c:v>
                </c:pt>
                <c:pt idx="6523">
                  <c:v>#N/A</c:v>
                </c:pt>
                <c:pt idx="6524">
                  <c:v>#N/A</c:v>
                </c:pt>
                <c:pt idx="6525">
                  <c:v>#N/A</c:v>
                </c:pt>
                <c:pt idx="6526">
                  <c:v>#N/A</c:v>
                </c:pt>
                <c:pt idx="6527">
                  <c:v>#N/A</c:v>
                </c:pt>
                <c:pt idx="6528">
                  <c:v>#N/A</c:v>
                </c:pt>
                <c:pt idx="6529">
                  <c:v>#N/A</c:v>
                </c:pt>
                <c:pt idx="6530">
                  <c:v>#N/A</c:v>
                </c:pt>
                <c:pt idx="6531">
                  <c:v>#N/A</c:v>
                </c:pt>
                <c:pt idx="6532">
                  <c:v>#N/A</c:v>
                </c:pt>
                <c:pt idx="6533">
                  <c:v>#N/A</c:v>
                </c:pt>
                <c:pt idx="6534">
                  <c:v>#N/A</c:v>
                </c:pt>
                <c:pt idx="6535">
                  <c:v>#N/A</c:v>
                </c:pt>
                <c:pt idx="6536">
                  <c:v>#N/A</c:v>
                </c:pt>
                <c:pt idx="6537">
                  <c:v>#N/A</c:v>
                </c:pt>
                <c:pt idx="6538">
                  <c:v>#N/A</c:v>
                </c:pt>
                <c:pt idx="6539">
                  <c:v>#N/A</c:v>
                </c:pt>
                <c:pt idx="6540">
                  <c:v>#N/A</c:v>
                </c:pt>
                <c:pt idx="6541">
                  <c:v>#N/A</c:v>
                </c:pt>
                <c:pt idx="6542">
                  <c:v>#N/A</c:v>
                </c:pt>
                <c:pt idx="6543">
                  <c:v>#N/A</c:v>
                </c:pt>
                <c:pt idx="6544">
                  <c:v>#N/A</c:v>
                </c:pt>
                <c:pt idx="6545">
                  <c:v>#N/A</c:v>
                </c:pt>
                <c:pt idx="6546">
                  <c:v>#N/A</c:v>
                </c:pt>
                <c:pt idx="6547">
                  <c:v>#N/A</c:v>
                </c:pt>
                <c:pt idx="6548">
                  <c:v>#N/A</c:v>
                </c:pt>
                <c:pt idx="6549">
                  <c:v>#N/A</c:v>
                </c:pt>
                <c:pt idx="6550">
                  <c:v>#N/A</c:v>
                </c:pt>
                <c:pt idx="6551">
                  <c:v>#N/A</c:v>
                </c:pt>
                <c:pt idx="6552">
                  <c:v>#N/A</c:v>
                </c:pt>
                <c:pt idx="6553">
                  <c:v>#N/A</c:v>
                </c:pt>
                <c:pt idx="6554">
                  <c:v>#N/A</c:v>
                </c:pt>
                <c:pt idx="6555">
                  <c:v>#N/A</c:v>
                </c:pt>
                <c:pt idx="6556">
                  <c:v>#N/A</c:v>
                </c:pt>
                <c:pt idx="6557">
                  <c:v>#N/A</c:v>
                </c:pt>
                <c:pt idx="6558">
                  <c:v>#N/A</c:v>
                </c:pt>
                <c:pt idx="6559">
                  <c:v>#N/A</c:v>
                </c:pt>
                <c:pt idx="6560">
                  <c:v>#N/A</c:v>
                </c:pt>
                <c:pt idx="6561">
                  <c:v>#N/A</c:v>
                </c:pt>
                <c:pt idx="6562">
                  <c:v>#N/A</c:v>
                </c:pt>
                <c:pt idx="6563">
                  <c:v>#N/A</c:v>
                </c:pt>
                <c:pt idx="6564">
                  <c:v>#N/A</c:v>
                </c:pt>
                <c:pt idx="6565">
                  <c:v>#N/A</c:v>
                </c:pt>
                <c:pt idx="6566">
                  <c:v>#N/A</c:v>
                </c:pt>
                <c:pt idx="6567">
                  <c:v>#N/A</c:v>
                </c:pt>
                <c:pt idx="6568">
                  <c:v>#N/A</c:v>
                </c:pt>
                <c:pt idx="6569">
                  <c:v>#N/A</c:v>
                </c:pt>
                <c:pt idx="6570">
                  <c:v>#N/A</c:v>
                </c:pt>
                <c:pt idx="6571">
                  <c:v>#N/A</c:v>
                </c:pt>
                <c:pt idx="6572">
                  <c:v>#N/A</c:v>
                </c:pt>
                <c:pt idx="6573">
                  <c:v>#N/A</c:v>
                </c:pt>
                <c:pt idx="6574">
                  <c:v>#N/A</c:v>
                </c:pt>
                <c:pt idx="6575">
                  <c:v>#N/A</c:v>
                </c:pt>
                <c:pt idx="6576">
                  <c:v>#N/A</c:v>
                </c:pt>
                <c:pt idx="6577">
                  <c:v>#N/A</c:v>
                </c:pt>
                <c:pt idx="6578">
                  <c:v>#N/A</c:v>
                </c:pt>
                <c:pt idx="6579">
                  <c:v>#N/A</c:v>
                </c:pt>
                <c:pt idx="6580">
                  <c:v>#N/A</c:v>
                </c:pt>
                <c:pt idx="6581">
                  <c:v>#N/A</c:v>
                </c:pt>
                <c:pt idx="6582">
                  <c:v>#N/A</c:v>
                </c:pt>
                <c:pt idx="6583">
                  <c:v>#N/A</c:v>
                </c:pt>
                <c:pt idx="6584">
                  <c:v>#N/A</c:v>
                </c:pt>
                <c:pt idx="6585">
                  <c:v>#N/A</c:v>
                </c:pt>
                <c:pt idx="6586">
                  <c:v>#N/A</c:v>
                </c:pt>
                <c:pt idx="6587">
                  <c:v>#N/A</c:v>
                </c:pt>
                <c:pt idx="6588">
                  <c:v>#N/A</c:v>
                </c:pt>
                <c:pt idx="6589">
                  <c:v>#N/A</c:v>
                </c:pt>
                <c:pt idx="6590">
                  <c:v>#N/A</c:v>
                </c:pt>
                <c:pt idx="6591">
                  <c:v>#N/A</c:v>
                </c:pt>
                <c:pt idx="6592">
                  <c:v>#N/A</c:v>
                </c:pt>
                <c:pt idx="6593">
                  <c:v>#N/A</c:v>
                </c:pt>
                <c:pt idx="6594">
                  <c:v>#N/A</c:v>
                </c:pt>
                <c:pt idx="6595">
                  <c:v>#N/A</c:v>
                </c:pt>
                <c:pt idx="6596">
                  <c:v>#N/A</c:v>
                </c:pt>
                <c:pt idx="6597">
                  <c:v>#N/A</c:v>
                </c:pt>
                <c:pt idx="6598">
                  <c:v>#N/A</c:v>
                </c:pt>
                <c:pt idx="6599">
                  <c:v>#N/A</c:v>
                </c:pt>
                <c:pt idx="6600">
                  <c:v>#N/A</c:v>
                </c:pt>
                <c:pt idx="6601">
                  <c:v>#N/A</c:v>
                </c:pt>
                <c:pt idx="6602">
                  <c:v>#N/A</c:v>
                </c:pt>
                <c:pt idx="6603">
                  <c:v>#N/A</c:v>
                </c:pt>
                <c:pt idx="6604">
                  <c:v>#N/A</c:v>
                </c:pt>
                <c:pt idx="6605">
                  <c:v>#N/A</c:v>
                </c:pt>
                <c:pt idx="6606">
                  <c:v>#N/A</c:v>
                </c:pt>
                <c:pt idx="6607">
                  <c:v>#N/A</c:v>
                </c:pt>
                <c:pt idx="6608">
                  <c:v>#N/A</c:v>
                </c:pt>
                <c:pt idx="6609">
                  <c:v>#N/A</c:v>
                </c:pt>
                <c:pt idx="6610">
                  <c:v>#N/A</c:v>
                </c:pt>
                <c:pt idx="6611">
                  <c:v>#N/A</c:v>
                </c:pt>
                <c:pt idx="6612">
                  <c:v>#N/A</c:v>
                </c:pt>
                <c:pt idx="6613">
                  <c:v>#N/A</c:v>
                </c:pt>
                <c:pt idx="6614">
                  <c:v>#N/A</c:v>
                </c:pt>
                <c:pt idx="6615">
                  <c:v>#N/A</c:v>
                </c:pt>
                <c:pt idx="6616">
                  <c:v>#N/A</c:v>
                </c:pt>
                <c:pt idx="6617">
                  <c:v>#N/A</c:v>
                </c:pt>
                <c:pt idx="6618">
                  <c:v>#N/A</c:v>
                </c:pt>
                <c:pt idx="6619">
                  <c:v>#N/A</c:v>
                </c:pt>
                <c:pt idx="6620">
                  <c:v>#N/A</c:v>
                </c:pt>
                <c:pt idx="6621">
                  <c:v>#N/A</c:v>
                </c:pt>
                <c:pt idx="6622">
                  <c:v>#N/A</c:v>
                </c:pt>
                <c:pt idx="6623">
                  <c:v>#N/A</c:v>
                </c:pt>
                <c:pt idx="6624">
                  <c:v>#N/A</c:v>
                </c:pt>
                <c:pt idx="6625">
                  <c:v>#N/A</c:v>
                </c:pt>
                <c:pt idx="6626">
                  <c:v>#N/A</c:v>
                </c:pt>
                <c:pt idx="6627">
                  <c:v>#N/A</c:v>
                </c:pt>
                <c:pt idx="6628">
                  <c:v>#N/A</c:v>
                </c:pt>
                <c:pt idx="6629">
                  <c:v>#N/A</c:v>
                </c:pt>
                <c:pt idx="6630">
                  <c:v>#N/A</c:v>
                </c:pt>
                <c:pt idx="6631">
                  <c:v>#N/A</c:v>
                </c:pt>
                <c:pt idx="6632">
                  <c:v>#N/A</c:v>
                </c:pt>
                <c:pt idx="6633">
                  <c:v>#N/A</c:v>
                </c:pt>
                <c:pt idx="6634">
                  <c:v>#N/A</c:v>
                </c:pt>
                <c:pt idx="6635">
                  <c:v>#N/A</c:v>
                </c:pt>
                <c:pt idx="6636">
                  <c:v>#N/A</c:v>
                </c:pt>
                <c:pt idx="6637">
                  <c:v>#N/A</c:v>
                </c:pt>
                <c:pt idx="6638">
                  <c:v>#N/A</c:v>
                </c:pt>
                <c:pt idx="6639">
                  <c:v>#N/A</c:v>
                </c:pt>
                <c:pt idx="6640">
                  <c:v>#N/A</c:v>
                </c:pt>
                <c:pt idx="6641">
                  <c:v>#N/A</c:v>
                </c:pt>
                <c:pt idx="6642">
                  <c:v>#N/A</c:v>
                </c:pt>
                <c:pt idx="6643">
                  <c:v>#N/A</c:v>
                </c:pt>
                <c:pt idx="6644">
                  <c:v>#N/A</c:v>
                </c:pt>
                <c:pt idx="6645">
                  <c:v>#N/A</c:v>
                </c:pt>
                <c:pt idx="6646">
                  <c:v>#N/A</c:v>
                </c:pt>
                <c:pt idx="6647">
                  <c:v>#N/A</c:v>
                </c:pt>
                <c:pt idx="6648">
                  <c:v>#N/A</c:v>
                </c:pt>
                <c:pt idx="6649">
                  <c:v>#N/A</c:v>
                </c:pt>
                <c:pt idx="6650">
                  <c:v>#N/A</c:v>
                </c:pt>
                <c:pt idx="6651">
                  <c:v>#N/A</c:v>
                </c:pt>
                <c:pt idx="6652">
                  <c:v>#N/A</c:v>
                </c:pt>
                <c:pt idx="6653">
                  <c:v>#N/A</c:v>
                </c:pt>
                <c:pt idx="6654">
                  <c:v>#N/A</c:v>
                </c:pt>
                <c:pt idx="6655">
                  <c:v>#N/A</c:v>
                </c:pt>
                <c:pt idx="6656">
                  <c:v>#N/A</c:v>
                </c:pt>
                <c:pt idx="6657">
                  <c:v>#N/A</c:v>
                </c:pt>
                <c:pt idx="6658">
                  <c:v>#N/A</c:v>
                </c:pt>
                <c:pt idx="6659">
                  <c:v>#N/A</c:v>
                </c:pt>
                <c:pt idx="6660">
                  <c:v>#N/A</c:v>
                </c:pt>
                <c:pt idx="6661">
                  <c:v>#N/A</c:v>
                </c:pt>
                <c:pt idx="6662">
                  <c:v>#N/A</c:v>
                </c:pt>
                <c:pt idx="6663">
                  <c:v>#N/A</c:v>
                </c:pt>
                <c:pt idx="6664">
                  <c:v>#N/A</c:v>
                </c:pt>
                <c:pt idx="6665">
                  <c:v>#N/A</c:v>
                </c:pt>
                <c:pt idx="6666">
                  <c:v>#N/A</c:v>
                </c:pt>
                <c:pt idx="6667">
                  <c:v>#N/A</c:v>
                </c:pt>
                <c:pt idx="6668">
                  <c:v>#N/A</c:v>
                </c:pt>
                <c:pt idx="6669">
                  <c:v>#N/A</c:v>
                </c:pt>
                <c:pt idx="6670">
                  <c:v>#N/A</c:v>
                </c:pt>
                <c:pt idx="6671">
                  <c:v>#N/A</c:v>
                </c:pt>
                <c:pt idx="6672">
                  <c:v>#N/A</c:v>
                </c:pt>
                <c:pt idx="6673">
                  <c:v>#N/A</c:v>
                </c:pt>
                <c:pt idx="6674">
                  <c:v>#N/A</c:v>
                </c:pt>
                <c:pt idx="6675">
                  <c:v>#N/A</c:v>
                </c:pt>
                <c:pt idx="6676">
                  <c:v>#N/A</c:v>
                </c:pt>
                <c:pt idx="6677">
                  <c:v>#N/A</c:v>
                </c:pt>
                <c:pt idx="6678">
                  <c:v>#N/A</c:v>
                </c:pt>
                <c:pt idx="6679">
                  <c:v>#N/A</c:v>
                </c:pt>
                <c:pt idx="6680">
                  <c:v>#N/A</c:v>
                </c:pt>
                <c:pt idx="6681">
                  <c:v>#N/A</c:v>
                </c:pt>
                <c:pt idx="6682">
                  <c:v>#N/A</c:v>
                </c:pt>
                <c:pt idx="6683">
                  <c:v>#N/A</c:v>
                </c:pt>
                <c:pt idx="6684">
                  <c:v>#N/A</c:v>
                </c:pt>
                <c:pt idx="6685">
                  <c:v>#N/A</c:v>
                </c:pt>
                <c:pt idx="6686">
                  <c:v>#N/A</c:v>
                </c:pt>
                <c:pt idx="6687">
                  <c:v>#N/A</c:v>
                </c:pt>
                <c:pt idx="6688">
                  <c:v>#N/A</c:v>
                </c:pt>
                <c:pt idx="6689">
                  <c:v>#N/A</c:v>
                </c:pt>
                <c:pt idx="6690">
                  <c:v>#N/A</c:v>
                </c:pt>
                <c:pt idx="6691">
                  <c:v>#N/A</c:v>
                </c:pt>
                <c:pt idx="6692">
                  <c:v>#N/A</c:v>
                </c:pt>
                <c:pt idx="6693">
                  <c:v>#N/A</c:v>
                </c:pt>
                <c:pt idx="6694">
                  <c:v>#N/A</c:v>
                </c:pt>
                <c:pt idx="6695">
                  <c:v>#N/A</c:v>
                </c:pt>
                <c:pt idx="6696">
                  <c:v>#N/A</c:v>
                </c:pt>
                <c:pt idx="6697">
                  <c:v>#N/A</c:v>
                </c:pt>
                <c:pt idx="6698">
                  <c:v>#N/A</c:v>
                </c:pt>
                <c:pt idx="6699">
                  <c:v>#N/A</c:v>
                </c:pt>
                <c:pt idx="6700">
                  <c:v>#N/A</c:v>
                </c:pt>
                <c:pt idx="6701">
                  <c:v>#N/A</c:v>
                </c:pt>
                <c:pt idx="6702">
                  <c:v>#N/A</c:v>
                </c:pt>
                <c:pt idx="6703">
                  <c:v>#N/A</c:v>
                </c:pt>
                <c:pt idx="6704">
                  <c:v>#N/A</c:v>
                </c:pt>
                <c:pt idx="6705">
                  <c:v>#N/A</c:v>
                </c:pt>
                <c:pt idx="6706">
                  <c:v>#N/A</c:v>
                </c:pt>
                <c:pt idx="6707">
                  <c:v>#N/A</c:v>
                </c:pt>
                <c:pt idx="6708">
                  <c:v>#N/A</c:v>
                </c:pt>
                <c:pt idx="6709">
                  <c:v>#N/A</c:v>
                </c:pt>
                <c:pt idx="6710">
                  <c:v>#N/A</c:v>
                </c:pt>
                <c:pt idx="6711">
                  <c:v>#N/A</c:v>
                </c:pt>
                <c:pt idx="6712">
                  <c:v>#N/A</c:v>
                </c:pt>
                <c:pt idx="6713">
                  <c:v>#N/A</c:v>
                </c:pt>
                <c:pt idx="6714">
                  <c:v>#N/A</c:v>
                </c:pt>
                <c:pt idx="6715">
                  <c:v>#N/A</c:v>
                </c:pt>
                <c:pt idx="6716">
                  <c:v>#N/A</c:v>
                </c:pt>
                <c:pt idx="6717">
                  <c:v>#N/A</c:v>
                </c:pt>
                <c:pt idx="6718">
                  <c:v>#N/A</c:v>
                </c:pt>
                <c:pt idx="6719">
                  <c:v>#N/A</c:v>
                </c:pt>
                <c:pt idx="6720">
                  <c:v>#N/A</c:v>
                </c:pt>
                <c:pt idx="6721">
                  <c:v>#N/A</c:v>
                </c:pt>
                <c:pt idx="6722">
                  <c:v>#N/A</c:v>
                </c:pt>
                <c:pt idx="6723">
                  <c:v>#N/A</c:v>
                </c:pt>
                <c:pt idx="6724">
                  <c:v>#N/A</c:v>
                </c:pt>
                <c:pt idx="6725">
                  <c:v>#N/A</c:v>
                </c:pt>
                <c:pt idx="6726">
                  <c:v>#N/A</c:v>
                </c:pt>
                <c:pt idx="6727">
                  <c:v>#N/A</c:v>
                </c:pt>
                <c:pt idx="6728">
                  <c:v>#N/A</c:v>
                </c:pt>
                <c:pt idx="6729">
                  <c:v>#N/A</c:v>
                </c:pt>
                <c:pt idx="6730">
                  <c:v>#N/A</c:v>
                </c:pt>
                <c:pt idx="6731">
                  <c:v>#N/A</c:v>
                </c:pt>
                <c:pt idx="6732">
                  <c:v>#N/A</c:v>
                </c:pt>
                <c:pt idx="6733">
                  <c:v>#N/A</c:v>
                </c:pt>
                <c:pt idx="6734">
                  <c:v>#N/A</c:v>
                </c:pt>
                <c:pt idx="6735">
                  <c:v>#N/A</c:v>
                </c:pt>
                <c:pt idx="6736">
                  <c:v>#N/A</c:v>
                </c:pt>
                <c:pt idx="6737">
                  <c:v>#N/A</c:v>
                </c:pt>
                <c:pt idx="6738">
                  <c:v>#N/A</c:v>
                </c:pt>
                <c:pt idx="6739">
                  <c:v>#N/A</c:v>
                </c:pt>
                <c:pt idx="6740">
                  <c:v>#N/A</c:v>
                </c:pt>
                <c:pt idx="6741">
                  <c:v>#N/A</c:v>
                </c:pt>
                <c:pt idx="6742">
                  <c:v>#N/A</c:v>
                </c:pt>
                <c:pt idx="6743">
                  <c:v>#N/A</c:v>
                </c:pt>
                <c:pt idx="6744">
                  <c:v>#N/A</c:v>
                </c:pt>
                <c:pt idx="6745">
                  <c:v>#N/A</c:v>
                </c:pt>
                <c:pt idx="6746">
                  <c:v>#N/A</c:v>
                </c:pt>
                <c:pt idx="6747">
                  <c:v>#N/A</c:v>
                </c:pt>
                <c:pt idx="6748">
                  <c:v>#N/A</c:v>
                </c:pt>
                <c:pt idx="6749">
                  <c:v>#N/A</c:v>
                </c:pt>
                <c:pt idx="6750">
                  <c:v>#N/A</c:v>
                </c:pt>
                <c:pt idx="6751">
                  <c:v>#N/A</c:v>
                </c:pt>
                <c:pt idx="6752">
                  <c:v>#N/A</c:v>
                </c:pt>
                <c:pt idx="6753">
                  <c:v>#N/A</c:v>
                </c:pt>
                <c:pt idx="6754">
                  <c:v>#N/A</c:v>
                </c:pt>
                <c:pt idx="6755">
                  <c:v>#N/A</c:v>
                </c:pt>
                <c:pt idx="6756">
                  <c:v>#N/A</c:v>
                </c:pt>
                <c:pt idx="6757">
                  <c:v>#N/A</c:v>
                </c:pt>
                <c:pt idx="6758">
                  <c:v>#N/A</c:v>
                </c:pt>
                <c:pt idx="6759">
                  <c:v>#N/A</c:v>
                </c:pt>
                <c:pt idx="6760">
                  <c:v>#N/A</c:v>
                </c:pt>
                <c:pt idx="6761">
                  <c:v>#N/A</c:v>
                </c:pt>
                <c:pt idx="6762">
                  <c:v>#N/A</c:v>
                </c:pt>
                <c:pt idx="6763">
                  <c:v>#N/A</c:v>
                </c:pt>
                <c:pt idx="6764">
                  <c:v>#N/A</c:v>
                </c:pt>
                <c:pt idx="6765">
                  <c:v>#N/A</c:v>
                </c:pt>
                <c:pt idx="6766">
                  <c:v>#N/A</c:v>
                </c:pt>
                <c:pt idx="6767">
                  <c:v>#N/A</c:v>
                </c:pt>
                <c:pt idx="6768">
                  <c:v>#N/A</c:v>
                </c:pt>
                <c:pt idx="6769">
                  <c:v>#N/A</c:v>
                </c:pt>
                <c:pt idx="6770">
                  <c:v>#N/A</c:v>
                </c:pt>
                <c:pt idx="6771">
                  <c:v>#N/A</c:v>
                </c:pt>
                <c:pt idx="6772">
                  <c:v>#N/A</c:v>
                </c:pt>
                <c:pt idx="6773">
                  <c:v>#N/A</c:v>
                </c:pt>
                <c:pt idx="6774">
                  <c:v>#N/A</c:v>
                </c:pt>
                <c:pt idx="6775">
                  <c:v>#N/A</c:v>
                </c:pt>
                <c:pt idx="6776">
                  <c:v>#N/A</c:v>
                </c:pt>
                <c:pt idx="6777">
                  <c:v>#N/A</c:v>
                </c:pt>
                <c:pt idx="6778">
                  <c:v>#N/A</c:v>
                </c:pt>
                <c:pt idx="6779">
                  <c:v>#N/A</c:v>
                </c:pt>
                <c:pt idx="6780">
                  <c:v>#N/A</c:v>
                </c:pt>
                <c:pt idx="6781">
                  <c:v>#N/A</c:v>
                </c:pt>
                <c:pt idx="6782">
                  <c:v>#N/A</c:v>
                </c:pt>
                <c:pt idx="6783">
                  <c:v>#N/A</c:v>
                </c:pt>
                <c:pt idx="6784">
                  <c:v>#N/A</c:v>
                </c:pt>
                <c:pt idx="6785">
                  <c:v>#N/A</c:v>
                </c:pt>
                <c:pt idx="6786">
                  <c:v>#N/A</c:v>
                </c:pt>
                <c:pt idx="6787">
                  <c:v>#N/A</c:v>
                </c:pt>
                <c:pt idx="6788">
                  <c:v>#N/A</c:v>
                </c:pt>
                <c:pt idx="6789">
                  <c:v>#N/A</c:v>
                </c:pt>
                <c:pt idx="6790">
                  <c:v>#N/A</c:v>
                </c:pt>
                <c:pt idx="6791">
                  <c:v>#N/A</c:v>
                </c:pt>
                <c:pt idx="6792">
                  <c:v>#N/A</c:v>
                </c:pt>
                <c:pt idx="6793">
                  <c:v>#N/A</c:v>
                </c:pt>
                <c:pt idx="6794">
                  <c:v>#N/A</c:v>
                </c:pt>
                <c:pt idx="6795">
                  <c:v>#N/A</c:v>
                </c:pt>
                <c:pt idx="6796">
                  <c:v>#N/A</c:v>
                </c:pt>
                <c:pt idx="6797">
                  <c:v>#N/A</c:v>
                </c:pt>
                <c:pt idx="6798">
                  <c:v>#N/A</c:v>
                </c:pt>
                <c:pt idx="6799">
                  <c:v>#N/A</c:v>
                </c:pt>
                <c:pt idx="6800">
                  <c:v>#N/A</c:v>
                </c:pt>
                <c:pt idx="6801">
                  <c:v>#N/A</c:v>
                </c:pt>
                <c:pt idx="6802">
                  <c:v>#N/A</c:v>
                </c:pt>
                <c:pt idx="6803">
                  <c:v>#N/A</c:v>
                </c:pt>
                <c:pt idx="6804">
                  <c:v>#N/A</c:v>
                </c:pt>
                <c:pt idx="6805">
                  <c:v>#N/A</c:v>
                </c:pt>
                <c:pt idx="6806">
                  <c:v>#N/A</c:v>
                </c:pt>
                <c:pt idx="6807">
                  <c:v>#N/A</c:v>
                </c:pt>
                <c:pt idx="6808">
                  <c:v>#N/A</c:v>
                </c:pt>
                <c:pt idx="6809">
                  <c:v>#N/A</c:v>
                </c:pt>
                <c:pt idx="6810">
                  <c:v>#N/A</c:v>
                </c:pt>
                <c:pt idx="6811">
                  <c:v>#N/A</c:v>
                </c:pt>
                <c:pt idx="6812">
                  <c:v>#N/A</c:v>
                </c:pt>
                <c:pt idx="6813">
                  <c:v>#N/A</c:v>
                </c:pt>
                <c:pt idx="6814">
                  <c:v>#N/A</c:v>
                </c:pt>
                <c:pt idx="6815">
                  <c:v>#N/A</c:v>
                </c:pt>
                <c:pt idx="6816">
                  <c:v>#N/A</c:v>
                </c:pt>
                <c:pt idx="6817">
                  <c:v>#N/A</c:v>
                </c:pt>
                <c:pt idx="6818">
                  <c:v>#N/A</c:v>
                </c:pt>
                <c:pt idx="6819">
                  <c:v>#N/A</c:v>
                </c:pt>
                <c:pt idx="6820">
                  <c:v>#N/A</c:v>
                </c:pt>
                <c:pt idx="6821">
                  <c:v>#N/A</c:v>
                </c:pt>
                <c:pt idx="6822">
                  <c:v>#N/A</c:v>
                </c:pt>
                <c:pt idx="6823">
                  <c:v>#N/A</c:v>
                </c:pt>
                <c:pt idx="6824">
                  <c:v>#N/A</c:v>
                </c:pt>
                <c:pt idx="6825">
                  <c:v>#N/A</c:v>
                </c:pt>
                <c:pt idx="6826">
                  <c:v>#N/A</c:v>
                </c:pt>
                <c:pt idx="6827">
                  <c:v>#N/A</c:v>
                </c:pt>
                <c:pt idx="6828">
                  <c:v>#N/A</c:v>
                </c:pt>
                <c:pt idx="6829">
                  <c:v>#N/A</c:v>
                </c:pt>
                <c:pt idx="6830">
                  <c:v>#N/A</c:v>
                </c:pt>
                <c:pt idx="6831">
                  <c:v>#N/A</c:v>
                </c:pt>
                <c:pt idx="6832">
                  <c:v>#N/A</c:v>
                </c:pt>
                <c:pt idx="6833">
                  <c:v>#N/A</c:v>
                </c:pt>
                <c:pt idx="6834">
                  <c:v>#N/A</c:v>
                </c:pt>
                <c:pt idx="6835">
                  <c:v>#N/A</c:v>
                </c:pt>
                <c:pt idx="6836">
                  <c:v>#N/A</c:v>
                </c:pt>
                <c:pt idx="6837">
                  <c:v>#N/A</c:v>
                </c:pt>
                <c:pt idx="6838">
                  <c:v>#N/A</c:v>
                </c:pt>
                <c:pt idx="6839">
                  <c:v>#N/A</c:v>
                </c:pt>
                <c:pt idx="6840">
                  <c:v>#N/A</c:v>
                </c:pt>
                <c:pt idx="6841">
                  <c:v>#N/A</c:v>
                </c:pt>
                <c:pt idx="6842">
                  <c:v>#N/A</c:v>
                </c:pt>
                <c:pt idx="6843">
                  <c:v>#N/A</c:v>
                </c:pt>
                <c:pt idx="6844">
                  <c:v>#N/A</c:v>
                </c:pt>
                <c:pt idx="6845">
                  <c:v>#N/A</c:v>
                </c:pt>
                <c:pt idx="6846">
                  <c:v>#N/A</c:v>
                </c:pt>
                <c:pt idx="6847">
                  <c:v>#N/A</c:v>
                </c:pt>
                <c:pt idx="6848">
                  <c:v>#N/A</c:v>
                </c:pt>
                <c:pt idx="6849">
                  <c:v>#N/A</c:v>
                </c:pt>
                <c:pt idx="6850">
                  <c:v>#N/A</c:v>
                </c:pt>
                <c:pt idx="6851">
                  <c:v>#N/A</c:v>
                </c:pt>
                <c:pt idx="6852">
                  <c:v>#N/A</c:v>
                </c:pt>
                <c:pt idx="6853">
                  <c:v>#N/A</c:v>
                </c:pt>
                <c:pt idx="6854">
                  <c:v>#N/A</c:v>
                </c:pt>
                <c:pt idx="6855">
                  <c:v>#N/A</c:v>
                </c:pt>
                <c:pt idx="6856">
                  <c:v>#N/A</c:v>
                </c:pt>
                <c:pt idx="6857">
                  <c:v>#N/A</c:v>
                </c:pt>
                <c:pt idx="6858">
                  <c:v>#N/A</c:v>
                </c:pt>
                <c:pt idx="6859">
                  <c:v>#N/A</c:v>
                </c:pt>
                <c:pt idx="6860">
                  <c:v>#N/A</c:v>
                </c:pt>
                <c:pt idx="6861">
                  <c:v>#N/A</c:v>
                </c:pt>
                <c:pt idx="6862">
                  <c:v>#N/A</c:v>
                </c:pt>
                <c:pt idx="6863">
                  <c:v>#N/A</c:v>
                </c:pt>
                <c:pt idx="6864">
                  <c:v>#N/A</c:v>
                </c:pt>
                <c:pt idx="6865">
                  <c:v>#N/A</c:v>
                </c:pt>
                <c:pt idx="6866">
                  <c:v>#N/A</c:v>
                </c:pt>
                <c:pt idx="6867">
                  <c:v>#N/A</c:v>
                </c:pt>
                <c:pt idx="6868">
                  <c:v>#N/A</c:v>
                </c:pt>
                <c:pt idx="6869">
                  <c:v>#N/A</c:v>
                </c:pt>
                <c:pt idx="6870">
                  <c:v>#N/A</c:v>
                </c:pt>
                <c:pt idx="6871">
                  <c:v>#N/A</c:v>
                </c:pt>
                <c:pt idx="6872">
                  <c:v>#N/A</c:v>
                </c:pt>
                <c:pt idx="6873">
                  <c:v>#N/A</c:v>
                </c:pt>
                <c:pt idx="6874">
                  <c:v>#N/A</c:v>
                </c:pt>
                <c:pt idx="6875">
                  <c:v>#N/A</c:v>
                </c:pt>
                <c:pt idx="6876">
                  <c:v>#N/A</c:v>
                </c:pt>
                <c:pt idx="6877">
                  <c:v>#N/A</c:v>
                </c:pt>
                <c:pt idx="6878">
                  <c:v>#N/A</c:v>
                </c:pt>
                <c:pt idx="6879">
                  <c:v>#N/A</c:v>
                </c:pt>
                <c:pt idx="6880">
                  <c:v>#N/A</c:v>
                </c:pt>
                <c:pt idx="6881">
                  <c:v>#N/A</c:v>
                </c:pt>
                <c:pt idx="6882">
                  <c:v>#N/A</c:v>
                </c:pt>
                <c:pt idx="6883">
                  <c:v>#N/A</c:v>
                </c:pt>
                <c:pt idx="6884">
                  <c:v>#N/A</c:v>
                </c:pt>
                <c:pt idx="6885">
                  <c:v>#N/A</c:v>
                </c:pt>
                <c:pt idx="6886">
                  <c:v>#N/A</c:v>
                </c:pt>
                <c:pt idx="6887">
                  <c:v>#N/A</c:v>
                </c:pt>
                <c:pt idx="6888">
                  <c:v>#N/A</c:v>
                </c:pt>
                <c:pt idx="6889">
                  <c:v>#N/A</c:v>
                </c:pt>
                <c:pt idx="6890">
                  <c:v>#N/A</c:v>
                </c:pt>
                <c:pt idx="6891">
                  <c:v>#N/A</c:v>
                </c:pt>
                <c:pt idx="6892">
                  <c:v>#N/A</c:v>
                </c:pt>
                <c:pt idx="6893">
                  <c:v>#N/A</c:v>
                </c:pt>
                <c:pt idx="6894">
                  <c:v>#N/A</c:v>
                </c:pt>
                <c:pt idx="6895">
                  <c:v>#N/A</c:v>
                </c:pt>
                <c:pt idx="6896">
                  <c:v>#N/A</c:v>
                </c:pt>
                <c:pt idx="6897">
                  <c:v>#N/A</c:v>
                </c:pt>
                <c:pt idx="6898">
                  <c:v>#N/A</c:v>
                </c:pt>
                <c:pt idx="6899">
                  <c:v>#N/A</c:v>
                </c:pt>
                <c:pt idx="6900">
                  <c:v>#N/A</c:v>
                </c:pt>
                <c:pt idx="6901">
                  <c:v>#N/A</c:v>
                </c:pt>
                <c:pt idx="6902">
                  <c:v>#N/A</c:v>
                </c:pt>
                <c:pt idx="6903">
                  <c:v>#N/A</c:v>
                </c:pt>
                <c:pt idx="6904">
                  <c:v>#N/A</c:v>
                </c:pt>
                <c:pt idx="6905">
                  <c:v>#N/A</c:v>
                </c:pt>
                <c:pt idx="6906">
                  <c:v>#N/A</c:v>
                </c:pt>
                <c:pt idx="6907">
                  <c:v>#N/A</c:v>
                </c:pt>
                <c:pt idx="6908">
                  <c:v>#N/A</c:v>
                </c:pt>
                <c:pt idx="6909">
                  <c:v>#N/A</c:v>
                </c:pt>
                <c:pt idx="6910">
                  <c:v>#N/A</c:v>
                </c:pt>
                <c:pt idx="6911">
                  <c:v>#N/A</c:v>
                </c:pt>
                <c:pt idx="6912">
                  <c:v>#N/A</c:v>
                </c:pt>
                <c:pt idx="6913">
                  <c:v>#N/A</c:v>
                </c:pt>
                <c:pt idx="6914">
                  <c:v>#N/A</c:v>
                </c:pt>
                <c:pt idx="6915">
                  <c:v>#N/A</c:v>
                </c:pt>
                <c:pt idx="6916">
                  <c:v>#N/A</c:v>
                </c:pt>
                <c:pt idx="6917">
                  <c:v>#N/A</c:v>
                </c:pt>
                <c:pt idx="6918">
                  <c:v>#N/A</c:v>
                </c:pt>
                <c:pt idx="6919">
                  <c:v>#N/A</c:v>
                </c:pt>
                <c:pt idx="6920">
                  <c:v>#N/A</c:v>
                </c:pt>
                <c:pt idx="6921">
                  <c:v>#N/A</c:v>
                </c:pt>
                <c:pt idx="6922">
                  <c:v>#N/A</c:v>
                </c:pt>
                <c:pt idx="6923">
                  <c:v>#N/A</c:v>
                </c:pt>
                <c:pt idx="6924">
                  <c:v>#N/A</c:v>
                </c:pt>
                <c:pt idx="6925">
                  <c:v>#N/A</c:v>
                </c:pt>
                <c:pt idx="6926">
                  <c:v>#N/A</c:v>
                </c:pt>
                <c:pt idx="6927">
                  <c:v>#N/A</c:v>
                </c:pt>
                <c:pt idx="6928">
                  <c:v>#N/A</c:v>
                </c:pt>
                <c:pt idx="6929">
                  <c:v>#N/A</c:v>
                </c:pt>
                <c:pt idx="6930">
                  <c:v>#N/A</c:v>
                </c:pt>
                <c:pt idx="6931">
                  <c:v>#N/A</c:v>
                </c:pt>
                <c:pt idx="6932">
                  <c:v>#N/A</c:v>
                </c:pt>
                <c:pt idx="6933">
                  <c:v>#N/A</c:v>
                </c:pt>
                <c:pt idx="6934">
                  <c:v>#N/A</c:v>
                </c:pt>
                <c:pt idx="6935">
                  <c:v>#N/A</c:v>
                </c:pt>
                <c:pt idx="6936">
                  <c:v>#N/A</c:v>
                </c:pt>
                <c:pt idx="6937">
                  <c:v>#N/A</c:v>
                </c:pt>
                <c:pt idx="6938">
                  <c:v>#N/A</c:v>
                </c:pt>
                <c:pt idx="6939">
                  <c:v>#N/A</c:v>
                </c:pt>
                <c:pt idx="6940">
                  <c:v>#N/A</c:v>
                </c:pt>
                <c:pt idx="6941">
                  <c:v>#N/A</c:v>
                </c:pt>
                <c:pt idx="6942">
                  <c:v>#N/A</c:v>
                </c:pt>
                <c:pt idx="6943">
                  <c:v>#N/A</c:v>
                </c:pt>
                <c:pt idx="6944">
                  <c:v>#N/A</c:v>
                </c:pt>
                <c:pt idx="6945">
                  <c:v>#N/A</c:v>
                </c:pt>
                <c:pt idx="6946">
                  <c:v>#N/A</c:v>
                </c:pt>
                <c:pt idx="6947">
                  <c:v>#N/A</c:v>
                </c:pt>
                <c:pt idx="6948">
                  <c:v>#N/A</c:v>
                </c:pt>
                <c:pt idx="6949">
                  <c:v>#N/A</c:v>
                </c:pt>
                <c:pt idx="6950">
                  <c:v>#N/A</c:v>
                </c:pt>
                <c:pt idx="6951">
                  <c:v>#N/A</c:v>
                </c:pt>
                <c:pt idx="6952">
                  <c:v>#N/A</c:v>
                </c:pt>
                <c:pt idx="6953">
                  <c:v>#N/A</c:v>
                </c:pt>
                <c:pt idx="6954">
                  <c:v>#N/A</c:v>
                </c:pt>
                <c:pt idx="6955">
                  <c:v>#N/A</c:v>
                </c:pt>
                <c:pt idx="6956">
                  <c:v>#N/A</c:v>
                </c:pt>
                <c:pt idx="6957">
                  <c:v>#N/A</c:v>
                </c:pt>
                <c:pt idx="6958">
                  <c:v>#N/A</c:v>
                </c:pt>
                <c:pt idx="6959">
                  <c:v>#N/A</c:v>
                </c:pt>
                <c:pt idx="6960">
                  <c:v>#N/A</c:v>
                </c:pt>
                <c:pt idx="6961">
                  <c:v>#N/A</c:v>
                </c:pt>
                <c:pt idx="6962">
                  <c:v>#N/A</c:v>
                </c:pt>
                <c:pt idx="6963">
                  <c:v>#N/A</c:v>
                </c:pt>
                <c:pt idx="6964">
                  <c:v>#N/A</c:v>
                </c:pt>
                <c:pt idx="6965">
                  <c:v>#N/A</c:v>
                </c:pt>
                <c:pt idx="6966">
                  <c:v>#N/A</c:v>
                </c:pt>
                <c:pt idx="6967">
                  <c:v>#N/A</c:v>
                </c:pt>
                <c:pt idx="6968">
                  <c:v>#N/A</c:v>
                </c:pt>
                <c:pt idx="6969">
                  <c:v>#N/A</c:v>
                </c:pt>
                <c:pt idx="6970">
                  <c:v>#N/A</c:v>
                </c:pt>
                <c:pt idx="6971">
                  <c:v>#N/A</c:v>
                </c:pt>
                <c:pt idx="6972">
                  <c:v>#N/A</c:v>
                </c:pt>
                <c:pt idx="6973">
                  <c:v>#N/A</c:v>
                </c:pt>
                <c:pt idx="6974">
                  <c:v>#N/A</c:v>
                </c:pt>
                <c:pt idx="6975">
                  <c:v>#N/A</c:v>
                </c:pt>
                <c:pt idx="6976">
                  <c:v>#N/A</c:v>
                </c:pt>
                <c:pt idx="6977">
                  <c:v>#N/A</c:v>
                </c:pt>
                <c:pt idx="6978">
                  <c:v>#N/A</c:v>
                </c:pt>
                <c:pt idx="6979">
                  <c:v>#N/A</c:v>
                </c:pt>
                <c:pt idx="6980">
                  <c:v>#N/A</c:v>
                </c:pt>
                <c:pt idx="6981">
                  <c:v>#N/A</c:v>
                </c:pt>
                <c:pt idx="6982">
                  <c:v>#N/A</c:v>
                </c:pt>
                <c:pt idx="6983">
                  <c:v>#N/A</c:v>
                </c:pt>
                <c:pt idx="6984">
                  <c:v>#N/A</c:v>
                </c:pt>
                <c:pt idx="6985">
                  <c:v>#N/A</c:v>
                </c:pt>
                <c:pt idx="6986">
                  <c:v>#N/A</c:v>
                </c:pt>
                <c:pt idx="6987">
                  <c:v>#N/A</c:v>
                </c:pt>
                <c:pt idx="6988">
                  <c:v>#N/A</c:v>
                </c:pt>
                <c:pt idx="6989">
                  <c:v>#N/A</c:v>
                </c:pt>
                <c:pt idx="6990">
                  <c:v>#N/A</c:v>
                </c:pt>
                <c:pt idx="6991">
                  <c:v>#N/A</c:v>
                </c:pt>
                <c:pt idx="6992">
                  <c:v>#N/A</c:v>
                </c:pt>
                <c:pt idx="6993">
                  <c:v>#N/A</c:v>
                </c:pt>
                <c:pt idx="6994">
                  <c:v>#N/A</c:v>
                </c:pt>
                <c:pt idx="6995">
                  <c:v>#N/A</c:v>
                </c:pt>
                <c:pt idx="6996">
                  <c:v>#N/A</c:v>
                </c:pt>
                <c:pt idx="6997">
                  <c:v>#N/A</c:v>
                </c:pt>
                <c:pt idx="6998">
                  <c:v>#N/A</c:v>
                </c:pt>
                <c:pt idx="6999">
                  <c:v>#N/A</c:v>
                </c:pt>
                <c:pt idx="7000">
                  <c:v>#N/A</c:v>
                </c:pt>
                <c:pt idx="7001">
                  <c:v>#N/A</c:v>
                </c:pt>
                <c:pt idx="7002">
                  <c:v>#N/A</c:v>
                </c:pt>
                <c:pt idx="7003">
                  <c:v>#N/A</c:v>
                </c:pt>
                <c:pt idx="7004">
                  <c:v>#N/A</c:v>
                </c:pt>
                <c:pt idx="7005">
                  <c:v>#N/A</c:v>
                </c:pt>
                <c:pt idx="7006">
                  <c:v>#N/A</c:v>
                </c:pt>
                <c:pt idx="7007">
                  <c:v>#N/A</c:v>
                </c:pt>
                <c:pt idx="7008">
                  <c:v>#N/A</c:v>
                </c:pt>
                <c:pt idx="7009">
                  <c:v>#N/A</c:v>
                </c:pt>
                <c:pt idx="7010">
                  <c:v>#N/A</c:v>
                </c:pt>
                <c:pt idx="7011">
                  <c:v>#N/A</c:v>
                </c:pt>
                <c:pt idx="7012">
                  <c:v>#N/A</c:v>
                </c:pt>
                <c:pt idx="7013">
                  <c:v>#N/A</c:v>
                </c:pt>
                <c:pt idx="7014">
                  <c:v>#N/A</c:v>
                </c:pt>
                <c:pt idx="7015">
                  <c:v>#N/A</c:v>
                </c:pt>
                <c:pt idx="7016">
                  <c:v>#N/A</c:v>
                </c:pt>
                <c:pt idx="7017">
                  <c:v>#N/A</c:v>
                </c:pt>
                <c:pt idx="7018">
                  <c:v>#N/A</c:v>
                </c:pt>
                <c:pt idx="7019">
                  <c:v>#N/A</c:v>
                </c:pt>
                <c:pt idx="7020">
                  <c:v>#N/A</c:v>
                </c:pt>
                <c:pt idx="7021">
                  <c:v>#N/A</c:v>
                </c:pt>
                <c:pt idx="7022">
                  <c:v>#N/A</c:v>
                </c:pt>
                <c:pt idx="7023">
                  <c:v>#N/A</c:v>
                </c:pt>
                <c:pt idx="7024">
                  <c:v>#N/A</c:v>
                </c:pt>
                <c:pt idx="7025">
                  <c:v>#N/A</c:v>
                </c:pt>
                <c:pt idx="7026">
                  <c:v>#N/A</c:v>
                </c:pt>
                <c:pt idx="7027">
                  <c:v>#N/A</c:v>
                </c:pt>
                <c:pt idx="7028">
                  <c:v>#N/A</c:v>
                </c:pt>
                <c:pt idx="7029">
                  <c:v>#N/A</c:v>
                </c:pt>
                <c:pt idx="7030">
                  <c:v>#N/A</c:v>
                </c:pt>
                <c:pt idx="7031">
                  <c:v>#N/A</c:v>
                </c:pt>
                <c:pt idx="7032">
                  <c:v>#N/A</c:v>
                </c:pt>
                <c:pt idx="7033">
                  <c:v>#N/A</c:v>
                </c:pt>
                <c:pt idx="7034">
                  <c:v>#N/A</c:v>
                </c:pt>
                <c:pt idx="7035">
                  <c:v>#N/A</c:v>
                </c:pt>
                <c:pt idx="7036">
                  <c:v>#N/A</c:v>
                </c:pt>
                <c:pt idx="7037">
                  <c:v>#N/A</c:v>
                </c:pt>
                <c:pt idx="7038">
                  <c:v>#N/A</c:v>
                </c:pt>
                <c:pt idx="7039">
                  <c:v>#N/A</c:v>
                </c:pt>
                <c:pt idx="7040">
                  <c:v>#N/A</c:v>
                </c:pt>
                <c:pt idx="7041">
                  <c:v>#N/A</c:v>
                </c:pt>
                <c:pt idx="7042">
                  <c:v>#N/A</c:v>
                </c:pt>
                <c:pt idx="7043">
                  <c:v>#N/A</c:v>
                </c:pt>
                <c:pt idx="7044">
                  <c:v>#N/A</c:v>
                </c:pt>
                <c:pt idx="7045">
                  <c:v>#N/A</c:v>
                </c:pt>
                <c:pt idx="7046">
                  <c:v>#N/A</c:v>
                </c:pt>
                <c:pt idx="7047">
                  <c:v>#N/A</c:v>
                </c:pt>
                <c:pt idx="7048">
                  <c:v>#N/A</c:v>
                </c:pt>
                <c:pt idx="7049">
                  <c:v>#N/A</c:v>
                </c:pt>
                <c:pt idx="7050">
                  <c:v>#N/A</c:v>
                </c:pt>
                <c:pt idx="7051">
                  <c:v>#N/A</c:v>
                </c:pt>
                <c:pt idx="7052">
                  <c:v>#N/A</c:v>
                </c:pt>
                <c:pt idx="7053">
                  <c:v>#N/A</c:v>
                </c:pt>
                <c:pt idx="7054">
                  <c:v>#N/A</c:v>
                </c:pt>
                <c:pt idx="7055">
                  <c:v>#N/A</c:v>
                </c:pt>
                <c:pt idx="7056">
                  <c:v>#N/A</c:v>
                </c:pt>
                <c:pt idx="7057">
                  <c:v>#N/A</c:v>
                </c:pt>
                <c:pt idx="7058">
                  <c:v>#N/A</c:v>
                </c:pt>
                <c:pt idx="7059">
                  <c:v>#N/A</c:v>
                </c:pt>
                <c:pt idx="7060">
                  <c:v>#N/A</c:v>
                </c:pt>
                <c:pt idx="7061">
                  <c:v>#N/A</c:v>
                </c:pt>
                <c:pt idx="7062">
                  <c:v>#N/A</c:v>
                </c:pt>
                <c:pt idx="7063">
                  <c:v>#N/A</c:v>
                </c:pt>
                <c:pt idx="7064">
                  <c:v>#N/A</c:v>
                </c:pt>
                <c:pt idx="7065">
                  <c:v>#N/A</c:v>
                </c:pt>
                <c:pt idx="7066">
                  <c:v>#N/A</c:v>
                </c:pt>
                <c:pt idx="7067">
                  <c:v>#N/A</c:v>
                </c:pt>
                <c:pt idx="7068">
                  <c:v>#N/A</c:v>
                </c:pt>
                <c:pt idx="7069">
                  <c:v>#N/A</c:v>
                </c:pt>
                <c:pt idx="7070">
                  <c:v>#N/A</c:v>
                </c:pt>
                <c:pt idx="7071">
                  <c:v>#N/A</c:v>
                </c:pt>
                <c:pt idx="7072">
                  <c:v>#N/A</c:v>
                </c:pt>
                <c:pt idx="7073">
                  <c:v>#N/A</c:v>
                </c:pt>
                <c:pt idx="7074">
                  <c:v>#N/A</c:v>
                </c:pt>
                <c:pt idx="7075">
                  <c:v>#N/A</c:v>
                </c:pt>
                <c:pt idx="7076">
                  <c:v>#N/A</c:v>
                </c:pt>
                <c:pt idx="7077">
                  <c:v>#N/A</c:v>
                </c:pt>
                <c:pt idx="7078">
                  <c:v>#N/A</c:v>
                </c:pt>
                <c:pt idx="7079">
                  <c:v>#N/A</c:v>
                </c:pt>
                <c:pt idx="7080">
                  <c:v>#N/A</c:v>
                </c:pt>
                <c:pt idx="7081">
                  <c:v>#N/A</c:v>
                </c:pt>
                <c:pt idx="7082">
                  <c:v>#N/A</c:v>
                </c:pt>
                <c:pt idx="7083">
                  <c:v>#N/A</c:v>
                </c:pt>
                <c:pt idx="7084">
                  <c:v>#N/A</c:v>
                </c:pt>
                <c:pt idx="7085">
                  <c:v>#N/A</c:v>
                </c:pt>
                <c:pt idx="7086">
                  <c:v>#N/A</c:v>
                </c:pt>
                <c:pt idx="7087">
                  <c:v>#N/A</c:v>
                </c:pt>
                <c:pt idx="7088">
                  <c:v>#N/A</c:v>
                </c:pt>
                <c:pt idx="7089">
                  <c:v>#N/A</c:v>
                </c:pt>
                <c:pt idx="7090">
                  <c:v>#N/A</c:v>
                </c:pt>
                <c:pt idx="7091">
                  <c:v>#N/A</c:v>
                </c:pt>
                <c:pt idx="7092">
                  <c:v>#N/A</c:v>
                </c:pt>
                <c:pt idx="7093">
                  <c:v>#N/A</c:v>
                </c:pt>
                <c:pt idx="7094">
                  <c:v>#N/A</c:v>
                </c:pt>
                <c:pt idx="7095">
                  <c:v>#N/A</c:v>
                </c:pt>
                <c:pt idx="7096">
                  <c:v>#N/A</c:v>
                </c:pt>
                <c:pt idx="7097">
                  <c:v>#N/A</c:v>
                </c:pt>
                <c:pt idx="7098">
                  <c:v>#N/A</c:v>
                </c:pt>
                <c:pt idx="7099">
                  <c:v>#N/A</c:v>
                </c:pt>
                <c:pt idx="7100">
                  <c:v>#N/A</c:v>
                </c:pt>
                <c:pt idx="7101">
                  <c:v>#N/A</c:v>
                </c:pt>
                <c:pt idx="7102">
                  <c:v>#N/A</c:v>
                </c:pt>
                <c:pt idx="7103">
                  <c:v>#N/A</c:v>
                </c:pt>
                <c:pt idx="7104">
                  <c:v>#N/A</c:v>
                </c:pt>
                <c:pt idx="7105">
                  <c:v>#N/A</c:v>
                </c:pt>
                <c:pt idx="7106">
                  <c:v>#N/A</c:v>
                </c:pt>
                <c:pt idx="7107">
                  <c:v>#N/A</c:v>
                </c:pt>
                <c:pt idx="7108">
                  <c:v>#N/A</c:v>
                </c:pt>
                <c:pt idx="7109">
                  <c:v>#N/A</c:v>
                </c:pt>
                <c:pt idx="7110">
                  <c:v>#N/A</c:v>
                </c:pt>
                <c:pt idx="7111">
                  <c:v>#N/A</c:v>
                </c:pt>
                <c:pt idx="7112">
                  <c:v>#N/A</c:v>
                </c:pt>
                <c:pt idx="7113">
                  <c:v>#N/A</c:v>
                </c:pt>
                <c:pt idx="7114">
                  <c:v>#N/A</c:v>
                </c:pt>
                <c:pt idx="7115">
                  <c:v>#N/A</c:v>
                </c:pt>
                <c:pt idx="7116">
                  <c:v>#N/A</c:v>
                </c:pt>
                <c:pt idx="7117">
                  <c:v>#N/A</c:v>
                </c:pt>
                <c:pt idx="7118">
                  <c:v>#N/A</c:v>
                </c:pt>
                <c:pt idx="7119">
                  <c:v>#N/A</c:v>
                </c:pt>
                <c:pt idx="7120">
                  <c:v>#N/A</c:v>
                </c:pt>
                <c:pt idx="7121">
                  <c:v>#N/A</c:v>
                </c:pt>
                <c:pt idx="7122">
                  <c:v>#N/A</c:v>
                </c:pt>
                <c:pt idx="7123">
                  <c:v>#N/A</c:v>
                </c:pt>
                <c:pt idx="7124">
                  <c:v>#N/A</c:v>
                </c:pt>
                <c:pt idx="7125">
                  <c:v>#N/A</c:v>
                </c:pt>
                <c:pt idx="7126">
                  <c:v>#N/A</c:v>
                </c:pt>
                <c:pt idx="7127">
                  <c:v>#N/A</c:v>
                </c:pt>
                <c:pt idx="7128">
                  <c:v>#N/A</c:v>
                </c:pt>
                <c:pt idx="7129">
                  <c:v>#N/A</c:v>
                </c:pt>
                <c:pt idx="7130">
                  <c:v>#N/A</c:v>
                </c:pt>
                <c:pt idx="7131">
                  <c:v>#N/A</c:v>
                </c:pt>
                <c:pt idx="7132">
                  <c:v>#N/A</c:v>
                </c:pt>
                <c:pt idx="7133">
                  <c:v>#N/A</c:v>
                </c:pt>
                <c:pt idx="7134">
                  <c:v>#N/A</c:v>
                </c:pt>
                <c:pt idx="7135">
                  <c:v>#N/A</c:v>
                </c:pt>
                <c:pt idx="7136">
                  <c:v>#N/A</c:v>
                </c:pt>
                <c:pt idx="7137">
                  <c:v>#N/A</c:v>
                </c:pt>
                <c:pt idx="7138">
                  <c:v>#N/A</c:v>
                </c:pt>
                <c:pt idx="7139">
                  <c:v>#N/A</c:v>
                </c:pt>
                <c:pt idx="7140">
                  <c:v>#N/A</c:v>
                </c:pt>
                <c:pt idx="7141">
                  <c:v>#N/A</c:v>
                </c:pt>
                <c:pt idx="7142">
                  <c:v>#N/A</c:v>
                </c:pt>
                <c:pt idx="7143">
                  <c:v>#N/A</c:v>
                </c:pt>
                <c:pt idx="7144">
                  <c:v>#N/A</c:v>
                </c:pt>
                <c:pt idx="7145">
                  <c:v>#N/A</c:v>
                </c:pt>
                <c:pt idx="7146">
                  <c:v>#N/A</c:v>
                </c:pt>
                <c:pt idx="7147">
                  <c:v>#N/A</c:v>
                </c:pt>
                <c:pt idx="7148">
                  <c:v>#N/A</c:v>
                </c:pt>
                <c:pt idx="7149">
                  <c:v>#N/A</c:v>
                </c:pt>
                <c:pt idx="7150">
                  <c:v>#N/A</c:v>
                </c:pt>
                <c:pt idx="7151">
                  <c:v>#N/A</c:v>
                </c:pt>
                <c:pt idx="7152">
                  <c:v>#N/A</c:v>
                </c:pt>
                <c:pt idx="7153">
                  <c:v>#N/A</c:v>
                </c:pt>
                <c:pt idx="7154">
                  <c:v>#N/A</c:v>
                </c:pt>
                <c:pt idx="7155">
                  <c:v>#N/A</c:v>
                </c:pt>
                <c:pt idx="7156">
                  <c:v>#N/A</c:v>
                </c:pt>
                <c:pt idx="7157">
                  <c:v>#N/A</c:v>
                </c:pt>
                <c:pt idx="7158">
                  <c:v>#N/A</c:v>
                </c:pt>
                <c:pt idx="7159">
                  <c:v>#N/A</c:v>
                </c:pt>
                <c:pt idx="7160">
                  <c:v>#N/A</c:v>
                </c:pt>
                <c:pt idx="7161">
                  <c:v>#N/A</c:v>
                </c:pt>
                <c:pt idx="7162">
                  <c:v>#N/A</c:v>
                </c:pt>
                <c:pt idx="7163">
                  <c:v>#N/A</c:v>
                </c:pt>
                <c:pt idx="7164">
                  <c:v>#N/A</c:v>
                </c:pt>
                <c:pt idx="7165">
                  <c:v>#N/A</c:v>
                </c:pt>
                <c:pt idx="7166">
                  <c:v>#N/A</c:v>
                </c:pt>
                <c:pt idx="7167">
                  <c:v>#N/A</c:v>
                </c:pt>
                <c:pt idx="7168">
                  <c:v>#N/A</c:v>
                </c:pt>
                <c:pt idx="7169">
                  <c:v>#N/A</c:v>
                </c:pt>
                <c:pt idx="7170">
                  <c:v>#N/A</c:v>
                </c:pt>
                <c:pt idx="7171">
                  <c:v>#N/A</c:v>
                </c:pt>
                <c:pt idx="7172">
                  <c:v>#N/A</c:v>
                </c:pt>
                <c:pt idx="7173">
                  <c:v>#N/A</c:v>
                </c:pt>
                <c:pt idx="7174">
                  <c:v>#N/A</c:v>
                </c:pt>
                <c:pt idx="7175">
                  <c:v>#N/A</c:v>
                </c:pt>
                <c:pt idx="7176">
                  <c:v>#N/A</c:v>
                </c:pt>
                <c:pt idx="7177">
                  <c:v>#N/A</c:v>
                </c:pt>
                <c:pt idx="7178">
                  <c:v>#N/A</c:v>
                </c:pt>
                <c:pt idx="7179">
                  <c:v>#N/A</c:v>
                </c:pt>
                <c:pt idx="7180">
                  <c:v>#N/A</c:v>
                </c:pt>
                <c:pt idx="7181">
                  <c:v>#N/A</c:v>
                </c:pt>
                <c:pt idx="7182">
                  <c:v>#N/A</c:v>
                </c:pt>
                <c:pt idx="7183">
                  <c:v>#N/A</c:v>
                </c:pt>
                <c:pt idx="7184">
                  <c:v>#N/A</c:v>
                </c:pt>
                <c:pt idx="7185">
                  <c:v>#N/A</c:v>
                </c:pt>
                <c:pt idx="7186">
                  <c:v>#N/A</c:v>
                </c:pt>
                <c:pt idx="7187">
                  <c:v>#N/A</c:v>
                </c:pt>
                <c:pt idx="7188">
                  <c:v>#N/A</c:v>
                </c:pt>
                <c:pt idx="7189">
                  <c:v>#N/A</c:v>
                </c:pt>
                <c:pt idx="7190">
                  <c:v>#N/A</c:v>
                </c:pt>
                <c:pt idx="7191">
                  <c:v>#N/A</c:v>
                </c:pt>
                <c:pt idx="7192">
                  <c:v>#N/A</c:v>
                </c:pt>
                <c:pt idx="7193">
                  <c:v>#N/A</c:v>
                </c:pt>
                <c:pt idx="7194">
                  <c:v>#N/A</c:v>
                </c:pt>
                <c:pt idx="7195">
                  <c:v>#N/A</c:v>
                </c:pt>
                <c:pt idx="7196">
                  <c:v>#N/A</c:v>
                </c:pt>
                <c:pt idx="7197">
                  <c:v>#N/A</c:v>
                </c:pt>
                <c:pt idx="7198">
                  <c:v>#N/A</c:v>
                </c:pt>
                <c:pt idx="7199">
                  <c:v>#N/A</c:v>
                </c:pt>
                <c:pt idx="7200">
                  <c:v>#N/A</c:v>
                </c:pt>
                <c:pt idx="7201">
                  <c:v>#N/A</c:v>
                </c:pt>
                <c:pt idx="7202">
                  <c:v>#N/A</c:v>
                </c:pt>
                <c:pt idx="7203">
                  <c:v>#N/A</c:v>
                </c:pt>
                <c:pt idx="7204">
                  <c:v>#N/A</c:v>
                </c:pt>
                <c:pt idx="7205">
                  <c:v>#N/A</c:v>
                </c:pt>
                <c:pt idx="7206">
                  <c:v>#N/A</c:v>
                </c:pt>
                <c:pt idx="7207">
                  <c:v>#N/A</c:v>
                </c:pt>
                <c:pt idx="7208">
                  <c:v>#N/A</c:v>
                </c:pt>
                <c:pt idx="7209">
                  <c:v>#N/A</c:v>
                </c:pt>
                <c:pt idx="7210">
                  <c:v>#N/A</c:v>
                </c:pt>
                <c:pt idx="7211">
                  <c:v>#N/A</c:v>
                </c:pt>
                <c:pt idx="7212">
                  <c:v>#N/A</c:v>
                </c:pt>
                <c:pt idx="7213">
                  <c:v>#N/A</c:v>
                </c:pt>
                <c:pt idx="7214">
                  <c:v>#N/A</c:v>
                </c:pt>
                <c:pt idx="7215">
                  <c:v>#N/A</c:v>
                </c:pt>
                <c:pt idx="7216">
                  <c:v>#N/A</c:v>
                </c:pt>
                <c:pt idx="7217">
                  <c:v>#N/A</c:v>
                </c:pt>
                <c:pt idx="7218">
                  <c:v>#N/A</c:v>
                </c:pt>
                <c:pt idx="7219">
                  <c:v>#N/A</c:v>
                </c:pt>
                <c:pt idx="7220">
                  <c:v>#N/A</c:v>
                </c:pt>
                <c:pt idx="7221">
                  <c:v>#N/A</c:v>
                </c:pt>
                <c:pt idx="7222">
                  <c:v>#N/A</c:v>
                </c:pt>
                <c:pt idx="7223">
                  <c:v>#N/A</c:v>
                </c:pt>
                <c:pt idx="7224">
                  <c:v>#N/A</c:v>
                </c:pt>
                <c:pt idx="7225">
                  <c:v>#N/A</c:v>
                </c:pt>
                <c:pt idx="7226">
                  <c:v>#N/A</c:v>
                </c:pt>
                <c:pt idx="7227">
                  <c:v>#N/A</c:v>
                </c:pt>
                <c:pt idx="7228">
                  <c:v>#N/A</c:v>
                </c:pt>
                <c:pt idx="7229">
                  <c:v>#N/A</c:v>
                </c:pt>
                <c:pt idx="7230">
                  <c:v>#N/A</c:v>
                </c:pt>
                <c:pt idx="7231">
                  <c:v>#N/A</c:v>
                </c:pt>
                <c:pt idx="7232">
                  <c:v>#N/A</c:v>
                </c:pt>
                <c:pt idx="7233">
                  <c:v>#N/A</c:v>
                </c:pt>
                <c:pt idx="7234">
                  <c:v>#N/A</c:v>
                </c:pt>
                <c:pt idx="7235">
                  <c:v>#N/A</c:v>
                </c:pt>
                <c:pt idx="7236">
                  <c:v>#N/A</c:v>
                </c:pt>
                <c:pt idx="7237">
                  <c:v>#N/A</c:v>
                </c:pt>
                <c:pt idx="7238">
                  <c:v>#N/A</c:v>
                </c:pt>
                <c:pt idx="7239">
                  <c:v>#N/A</c:v>
                </c:pt>
                <c:pt idx="7240">
                  <c:v>#N/A</c:v>
                </c:pt>
                <c:pt idx="7241">
                  <c:v>#N/A</c:v>
                </c:pt>
                <c:pt idx="7242">
                  <c:v>#N/A</c:v>
                </c:pt>
                <c:pt idx="7243">
                  <c:v>#N/A</c:v>
                </c:pt>
                <c:pt idx="7244">
                  <c:v>#N/A</c:v>
                </c:pt>
                <c:pt idx="7245">
                  <c:v>#N/A</c:v>
                </c:pt>
                <c:pt idx="7246">
                  <c:v>#N/A</c:v>
                </c:pt>
                <c:pt idx="7247">
                  <c:v>#N/A</c:v>
                </c:pt>
                <c:pt idx="7248">
                  <c:v>#N/A</c:v>
                </c:pt>
                <c:pt idx="7249">
                  <c:v>#N/A</c:v>
                </c:pt>
                <c:pt idx="7250">
                  <c:v>#N/A</c:v>
                </c:pt>
                <c:pt idx="7251">
                  <c:v>#N/A</c:v>
                </c:pt>
                <c:pt idx="7252">
                  <c:v>#N/A</c:v>
                </c:pt>
                <c:pt idx="7253">
                  <c:v>#N/A</c:v>
                </c:pt>
                <c:pt idx="7254">
                  <c:v>#N/A</c:v>
                </c:pt>
                <c:pt idx="7255">
                  <c:v>#N/A</c:v>
                </c:pt>
                <c:pt idx="7256">
                  <c:v>#N/A</c:v>
                </c:pt>
                <c:pt idx="7257">
                  <c:v>#N/A</c:v>
                </c:pt>
                <c:pt idx="7258">
                  <c:v>#N/A</c:v>
                </c:pt>
                <c:pt idx="7259">
                  <c:v>#N/A</c:v>
                </c:pt>
                <c:pt idx="7260">
                  <c:v>#N/A</c:v>
                </c:pt>
                <c:pt idx="7261">
                  <c:v>#N/A</c:v>
                </c:pt>
                <c:pt idx="7262">
                  <c:v>#N/A</c:v>
                </c:pt>
                <c:pt idx="7263">
                  <c:v>#N/A</c:v>
                </c:pt>
                <c:pt idx="7264">
                  <c:v>#N/A</c:v>
                </c:pt>
                <c:pt idx="7265">
                  <c:v>#N/A</c:v>
                </c:pt>
                <c:pt idx="7266">
                  <c:v>#N/A</c:v>
                </c:pt>
                <c:pt idx="7267">
                  <c:v>#N/A</c:v>
                </c:pt>
                <c:pt idx="7268">
                  <c:v>#N/A</c:v>
                </c:pt>
                <c:pt idx="7269">
                  <c:v>#N/A</c:v>
                </c:pt>
                <c:pt idx="7270">
                  <c:v>#N/A</c:v>
                </c:pt>
                <c:pt idx="7271">
                  <c:v>#N/A</c:v>
                </c:pt>
                <c:pt idx="7272">
                  <c:v>#N/A</c:v>
                </c:pt>
                <c:pt idx="7273">
                  <c:v>#N/A</c:v>
                </c:pt>
                <c:pt idx="7274">
                  <c:v>#N/A</c:v>
                </c:pt>
                <c:pt idx="7275">
                  <c:v>#N/A</c:v>
                </c:pt>
                <c:pt idx="7276">
                  <c:v>#N/A</c:v>
                </c:pt>
                <c:pt idx="7277">
                  <c:v>#N/A</c:v>
                </c:pt>
                <c:pt idx="7278">
                  <c:v>#N/A</c:v>
                </c:pt>
                <c:pt idx="7279">
                  <c:v>#N/A</c:v>
                </c:pt>
                <c:pt idx="7280">
                  <c:v>#N/A</c:v>
                </c:pt>
                <c:pt idx="7281">
                  <c:v>#N/A</c:v>
                </c:pt>
                <c:pt idx="7282">
                  <c:v>#N/A</c:v>
                </c:pt>
                <c:pt idx="7283">
                  <c:v>#N/A</c:v>
                </c:pt>
                <c:pt idx="7284">
                  <c:v>#N/A</c:v>
                </c:pt>
                <c:pt idx="7285">
                  <c:v>#N/A</c:v>
                </c:pt>
                <c:pt idx="7286">
                  <c:v>#N/A</c:v>
                </c:pt>
                <c:pt idx="7287">
                  <c:v>#N/A</c:v>
                </c:pt>
                <c:pt idx="7288">
                  <c:v>#N/A</c:v>
                </c:pt>
                <c:pt idx="7289">
                  <c:v>#N/A</c:v>
                </c:pt>
                <c:pt idx="7290">
                  <c:v>#N/A</c:v>
                </c:pt>
                <c:pt idx="7291">
                  <c:v>#N/A</c:v>
                </c:pt>
                <c:pt idx="7292">
                  <c:v>#N/A</c:v>
                </c:pt>
                <c:pt idx="7293">
                  <c:v>#N/A</c:v>
                </c:pt>
                <c:pt idx="7294">
                  <c:v>#N/A</c:v>
                </c:pt>
                <c:pt idx="7295">
                  <c:v>#N/A</c:v>
                </c:pt>
                <c:pt idx="7296">
                  <c:v>#N/A</c:v>
                </c:pt>
                <c:pt idx="7297">
                  <c:v>#N/A</c:v>
                </c:pt>
                <c:pt idx="7298">
                  <c:v>#N/A</c:v>
                </c:pt>
                <c:pt idx="7299">
                  <c:v>#N/A</c:v>
                </c:pt>
                <c:pt idx="7300">
                  <c:v>#N/A</c:v>
                </c:pt>
                <c:pt idx="7301">
                  <c:v>#N/A</c:v>
                </c:pt>
                <c:pt idx="7302">
                  <c:v>#N/A</c:v>
                </c:pt>
                <c:pt idx="7303">
                  <c:v>#N/A</c:v>
                </c:pt>
                <c:pt idx="7304">
                  <c:v>#N/A</c:v>
                </c:pt>
                <c:pt idx="7305">
                  <c:v>#N/A</c:v>
                </c:pt>
                <c:pt idx="7306">
                  <c:v>#N/A</c:v>
                </c:pt>
                <c:pt idx="7307">
                  <c:v>#N/A</c:v>
                </c:pt>
                <c:pt idx="7308">
                  <c:v>#N/A</c:v>
                </c:pt>
                <c:pt idx="7309">
                  <c:v>#N/A</c:v>
                </c:pt>
                <c:pt idx="7310">
                  <c:v>#N/A</c:v>
                </c:pt>
                <c:pt idx="7311">
                  <c:v>#N/A</c:v>
                </c:pt>
                <c:pt idx="7312">
                  <c:v>#N/A</c:v>
                </c:pt>
                <c:pt idx="7313">
                  <c:v>#N/A</c:v>
                </c:pt>
                <c:pt idx="7314">
                  <c:v>#N/A</c:v>
                </c:pt>
                <c:pt idx="7315">
                  <c:v>#N/A</c:v>
                </c:pt>
                <c:pt idx="7316">
                  <c:v>#N/A</c:v>
                </c:pt>
                <c:pt idx="7317">
                  <c:v>#N/A</c:v>
                </c:pt>
                <c:pt idx="7318">
                  <c:v>#N/A</c:v>
                </c:pt>
                <c:pt idx="7319">
                  <c:v>#N/A</c:v>
                </c:pt>
                <c:pt idx="7320">
                  <c:v>#N/A</c:v>
                </c:pt>
                <c:pt idx="7321">
                  <c:v>#N/A</c:v>
                </c:pt>
                <c:pt idx="7322">
                  <c:v>#N/A</c:v>
                </c:pt>
                <c:pt idx="7323">
                  <c:v>#N/A</c:v>
                </c:pt>
                <c:pt idx="7324">
                  <c:v>#N/A</c:v>
                </c:pt>
                <c:pt idx="7325">
                  <c:v>#N/A</c:v>
                </c:pt>
                <c:pt idx="7326">
                  <c:v>#N/A</c:v>
                </c:pt>
                <c:pt idx="7327">
                  <c:v>#N/A</c:v>
                </c:pt>
                <c:pt idx="7328">
                  <c:v>#N/A</c:v>
                </c:pt>
                <c:pt idx="7329">
                  <c:v>#N/A</c:v>
                </c:pt>
                <c:pt idx="7330">
                  <c:v>#N/A</c:v>
                </c:pt>
                <c:pt idx="7331">
                  <c:v>#N/A</c:v>
                </c:pt>
                <c:pt idx="7332">
                  <c:v>#N/A</c:v>
                </c:pt>
                <c:pt idx="7333">
                  <c:v>#N/A</c:v>
                </c:pt>
                <c:pt idx="7334">
                  <c:v>#N/A</c:v>
                </c:pt>
                <c:pt idx="7335">
                  <c:v>#N/A</c:v>
                </c:pt>
                <c:pt idx="7336">
                  <c:v>#N/A</c:v>
                </c:pt>
                <c:pt idx="7337">
                  <c:v>#N/A</c:v>
                </c:pt>
                <c:pt idx="7338">
                  <c:v>#N/A</c:v>
                </c:pt>
                <c:pt idx="7339">
                  <c:v>#N/A</c:v>
                </c:pt>
                <c:pt idx="7340">
                  <c:v>#N/A</c:v>
                </c:pt>
                <c:pt idx="7341">
                  <c:v>#N/A</c:v>
                </c:pt>
                <c:pt idx="7342">
                  <c:v>#N/A</c:v>
                </c:pt>
                <c:pt idx="7343">
                  <c:v>#N/A</c:v>
                </c:pt>
                <c:pt idx="7344">
                  <c:v>#N/A</c:v>
                </c:pt>
                <c:pt idx="7345">
                  <c:v>#N/A</c:v>
                </c:pt>
                <c:pt idx="7346">
                  <c:v>#N/A</c:v>
                </c:pt>
                <c:pt idx="7347">
                  <c:v>#N/A</c:v>
                </c:pt>
                <c:pt idx="7348">
                  <c:v>#N/A</c:v>
                </c:pt>
                <c:pt idx="7349">
                  <c:v>#N/A</c:v>
                </c:pt>
                <c:pt idx="7350">
                  <c:v>#N/A</c:v>
                </c:pt>
                <c:pt idx="7351">
                  <c:v>#N/A</c:v>
                </c:pt>
                <c:pt idx="7352">
                  <c:v>#N/A</c:v>
                </c:pt>
                <c:pt idx="7353">
                  <c:v>#N/A</c:v>
                </c:pt>
                <c:pt idx="7354">
                  <c:v>#N/A</c:v>
                </c:pt>
                <c:pt idx="7355">
                  <c:v>#N/A</c:v>
                </c:pt>
                <c:pt idx="7356">
                  <c:v>#N/A</c:v>
                </c:pt>
                <c:pt idx="7357">
                  <c:v>#N/A</c:v>
                </c:pt>
                <c:pt idx="7358">
                  <c:v>#N/A</c:v>
                </c:pt>
                <c:pt idx="7359">
                  <c:v>#N/A</c:v>
                </c:pt>
                <c:pt idx="7360">
                  <c:v>#N/A</c:v>
                </c:pt>
                <c:pt idx="7361">
                  <c:v>#N/A</c:v>
                </c:pt>
                <c:pt idx="7362">
                  <c:v>#N/A</c:v>
                </c:pt>
                <c:pt idx="7363">
                  <c:v>#N/A</c:v>
                </c:pt>
                <c:pt idx="7364">
                  <c:v>#N/A</c:v>
                </c:pt>
                <c:pt idx="7365">
                  <c:v>#N/A</c:v>
                </c:pt>
                <c:pt idx="7366">
                  <c:v>#N/A</c:v>
                </c:pt>
                <c:pt idx="7367">
                  <c:v>#N/A</c:v>
                </c:pt>
                <c:pt idx="7368">
                  <c:v>#N/A</c:v>
                </c:pt>
                <c:pt idx="7369">
                  <c:v>#N/A</c:v>
                </c:pt>
                <c:pt idx="7370">
                  <c:v>#N/A</c:v>
                </c:pt>
                <c:pt idx="7371">
                  <c:v>#N/A</c:v>
                </c:pt>
                <c:pt idx="7372">
                  <c:v>#N/A</c:v>
                </c:pt>
                <c:pt idx="7373">
                  <c:v>#N/A</c:v>
                </c:pt>
                <c:pt idx="7374">
                  <c:v>#N/A</c:v>
                </c:pt>
                <c:pt idx="7375">
                  <c:v>#N/A</c:v>
                </c:pt>
                <c:pt idx="7376">
                  <c:v>#N/A</c:v>
                </c:pt>
                <c:pt idx="7377">
                  <c:v>#N/A</c:v>
                </c:pt>
                <c:pt idx="7378">
                  <c:v>#N/A</c:v>
                </c:pt>
                <c:pt idx="7379">
                  <c:v>#N/A</c:v>
                </c:pt>
                <c:pt idx="7380">
                  <c:v>#N/A</c:v>
                </c:pt>
                <c:pt idx="7381">
                  <c:v>#N/A</c:v>
                </c:pt>
                <c:pt idx="7382">
                  <c:v>#N/A</c:v>
                </c:pt>
                <c:pt idx="7383">
                  <c:v>#N/A</c:v>
                </c:pt>
                <c:pt idx="7384">
                  <c:v>#N/A</c:v>
                </c:pt>
                <c:pt idx="7385">
                  <c:v>#N/A</c:v>
                </c:pt>
                <c:pt idx="7386">
                  <c:v>#N/A</c:v>
                </c:pt>
                <c:pt idx="7387">
                  <c:v>#N/A</c:v>
                </c:pt>
                <c:pt idx="7388">
                  <c:v>#N/A</c:v>
                </c:pt>
                <c:pt idx="7389">
                  <c:v>#N/A</c:v>
                </c:pt>
                <c:pt idx="7390">
                  <c:v>#N/A</c:v>
                </c:pt>
                <c:pt idx="7391">
                  <c:v>#N/A</c:v>
                </c:pt>
                <c:pt idx="7392">
                  <c:v>#N/A</c:v>
                </c:pt>
                <c:pt idx="7393">
                  <c:v>#N/A</c:v>
                </c:pt>
                <c:pt idx="7394">
                  <c:v>#N/A</c:v>
                </c:pt>
                <c:pt idx="7395">
                  <c:v>#N/A</c:v>
                </c:pt>
                <c:pt idx="7396">
                  <c:v>#N/A</c:v>
                </c:pt>
                <c:pt idx="7397">
                  <c:v>#N/A</c:v>
                </c:pt>
                <c:pt idx="7398">
                  <c:v>#N/A</c:v>
                </c:pt>
                <c:pt idx="7399">
                  <c:v>#N/A</c:v>
                </c:pt>
                <c:pt idx="7400">
                  <c:v>#N/A</c:v>
                </c:pt>
                <c:pt idx="7401">
                  <c:v>#N/A</c:v>
                </c:pt>
                <c:pt idx="7402">
                  <c:v>#N/A</c:v>
                </c:pt>
                <c:pt idx="7403">
                  <c:v>#N/A</c:v>
                </c:pt>
                <c:pt idx="7404">
                  <c:v>#N/A</c:v>
                </c:pt>
                <c:pt idx="7405">
                  <c:v>#N/A</c:v>
                </c:pt>
                <c:pt idx="7406">
                  <c:v>#N/A</c:v>
                </c:pt>
                <c:pt idx="7407">
                  <c:v>#N/A</c:v>
                </c:pt>
                <c:pt idx="7408">
                  <c:v>#N/A</c:v>
                </c:pt>
                <c:pt idx="7409">
                  <c:v>#N/A</c:v>
                </c:pt>
                <c:pt idx="7410">
                  <c:v>#N/A</c:v>
                </c:pt>
                <c:pt idx="7411">
                  <c:v>#N/A</c:v>
                </c:pt>
                <c:pt idx="7412">
                  <c:v>#N/A</c:v>
                </c:pt>
                <c:pt idx="7413">
                  <c:v>#N/A</c:v>
                </c:pt>
                <c:pt idx="7414">
                  <c:v>#N/A</c:v>
                </c:pt>
                <c:pt idx="7415">
                  <c:v>#N/A</c:v>
                </c:pt>
                <c:pt idx="7416">
                  <c:v>#N/A</c:v>
                </c:pt>
                <c:pt idx="7417">
                  <c:v>#N/A</c:v>
                </c:pt>
                <c:pt idx="7418">
                  <c:v>#N/A</c:v>
                </c:pt>
                <c:pt idx="7419">
                  <c:v>#N/A</c:v>
                </c:pt>
                <c:pt idx="7420">
                  <c:v>#N/A</c:v>
                </c:pt>
                <c:pt idx="7421">
                  <c:v>#N/A</c:v>
                </c:pt>
                <c:pt idx="7422">
                  <c:v>#N/A</c:v>
                </c:pt>
                <c:pt idx="7423">
                  <c:v>#N/A</c:v>
                </c:pt>
                <c:pt idx="7424">
                  <c:v>#N/A</c:v>
                </c:pt>
                <c:pt idx="7425">
                  <c:v>#N/A</c:v>
                </c:pt>
                <c:pt idx="7426">
                  <c:v>#N/A</c:v>
                </c:pt>
                <c:pt idx="7427">
                  <c:v>#N/A</c:v>
                </c:pt>
                <c:pt idx="7428">
                  <c:v>#N/A</c:v>
                </c:pt>
                <c:pt idx="7429">
                  <c:v>#N/A</c:v>
                </c:pt>
                <c:pt idx="7430">
                  <c:v>#N/A</c:v>
                </c:pt>
                <c:pt idx="7431">
                  <c:v>#N/A</c:v>
                </c:pt>
                <c:pt idx="7432">
                  <c:v>#N/A</c:v>
                </c:pt>
                <c:pt idx="7433">
                  <c:v>#N/A</c:v>
                </c:pt>
                <c:pt idx="7434">
                  <c:v>#N/A</c:v>
                </c:pt>
                <c:pt idx="7435">
                  <c:v>#N/A</c:v>
                </c:pt>
                <c:pt idx="7436">
                  <c:v>#N/A</c:v>
                </c:pt>
                <c:pt idx="7437">
                  <c:v>#N/A</c:v>
                </c:pt>
                <c:pt idx="7438">
                  <c:v>#N/A</c:v>
                </c:pt>
                <c:pt idx="7439">
                  <c:v>#N/A</c:v>
                </c:pt>
                <c:pt idx="7440">
                  <c:v>#N/A</c:v>
                </c:pt>
                <c:pt idx="7441">
                  <c:v>#N/A</c:v>
                </c:pt>
                <c:pt idx="7442">
                  <c:v>#N/A</c:v>
                </c:pt>
                <c:pt idx="7443">
                  <c:v>#N/A</c:v>
                </c:pt>
                <c:pt idx="7444">
                  <c:v>#N/A</c:v>
                </c:pt>
                <c:pt idx="7445">
                  <c:v>#N/A</c:v>
                </c:pt>
                <c:pt idx="7446">
                  <c:v>#N/A</c:v>
                </c:pt>
                <c:pt idx="7447">
                  <c:v>#N/A</c:v>
                </c:pt>
                <c:pt idx="7448">
                  <c:v>#N/A</c:v>
                </c:pt>
                <c:pt idx="7449">
                  <c:v>#N/A</c:v>
                </c:pt>
                <c:pt idx="7450">
                  <c:v>#N/A</c:v>
                </c:pt>
                <c:pt idx="7451">
                  <c:v>#N/A</c:v>
                </c:pt>
                <c:pt idx="7452">
                  <c:v>#N/A</c:v>
                </c:pt>
                <c:pt idx="7453">
                  <c:v>#N/A</c:v>
                </c:pt>
                <c:pt idx="7454">
                  <c:v>#N/A</c:v>
                </c:pt>
                <c:pt idx="7455">
                  <c:v>#N/A</c:v>
                </c:pt>
                <c:pt idx="7456">
                  <c:v>#N/A</c:v>
                </c:pt>
                <c:pt idx="7457">
                  <c:v>#N/A</c:v>
                </c:pt>
                <c:pt idx="7458">
                  <c:v>#N/A</c:v>
                </c:pt>
                <c:pt idx="7459">
                  <c:v>#N/A</c:v>
                </c:pt>
                <c:pt idx="7460">
                  <c:v>#N/A</c:v>
                </c:pt>
                <c:pt idx="7461">
                  <c:v>#N/A</c:v>
                </c:pt>
                <c:pt idx="7462">
                  <c:v>#N/A</c:v>
                </c:pt>
                <c:pt idx="7463">
                  <c:v>#N/A</c:v>
                </c:pt>
                <c:pt idx="7464">
                  <c:v>#N/A</c:v>
                </c:pt>
                <c:pt idx="7465">
                  <c:v>#N/A</c:v>
                </c:pt>
                <c:pt idx="7466">
                  <c:v>#N/A</c:v>
                </c:pt>
                <c:pt idx="7467">
                  <c:v>#N/A</c:v>
                </c:pt>
                <c:pt idx="7468">
                  <c:v>#N/A</c:v>
                </c:pt>
                <c:pt idx="7469">
                  <c:v>#N/A</c:v>
                </c:pt>
                <c:pt idx="7470">
                  <c:v>#N/A</c:v>
                </c:pt>
                <c:pt idx="7471">
                  <c:v>#N/A</c:v>
                </c:pt>
                <c:pt idx="7472">
                  <c:v>#N/A</c:v>
                </c:pt>
                <c:pt idx="7473">
                  <c:v>#N/A</c:v>
                </c:pt>
                <c:pt idx="7474">
                  <c:v>#N/A</c:v>
                </c:pt>
                <c:pt idx="7475">
                  <c:v>#N/A</c:v>
                </c:pt>
                <c:pt idx="7476">
                  <c:v>#N/A</c:v>
                </c:pt>
                <c:pt idx="7477">
                  <c:v>#N/A</c:v>
                </c:pt>
                <c:pt idx="7478">
                  <c:v>#N/A</c:v>
                </c:pt>
                <c:pt idx="7479">
                  <c:v>#N/A</c:v>
                </c:pt>
                <c:pt idx="7480">
                  <c:v>#N/A</c:v>
                </c:pt>
                <c:pt idx="7481">
                  <c:v>#N/A</c:v>
                </c:pt>
                <c:pt idx="7482">
                  <c:v>#N/A</c:v>
                </c:pt>
                <c:pt idx="7483">
                  <c:v>#N/A</c:v>
                </c:pt>
                <c:pt idx="7484">
                  <c:v>#N/A</c:v>
                </c:pt>
                <c:pt idx="7485">
                  <c:v>#N/A</c:v>
                </c:pt>
                <c:pt idx="7486">
                  <c:v>#N/A</c:v>
                </c:pt>
                <c:pt idx="7487">
                  <c:v>#N/A</c:v>
                </c:pt>
                <c:pt idx="7488">
                  <c:v>#N/A</c:v>
                </c:pt>
                <c:pt idx="7489">
                  <c:v>#N/A</c:v>
                </c:pt>
                <c:pt idx="7490">
                  <c:v>#N/A</c:v>
                </c:pt>
                <c:pt idx="7491">
                  <c:v>#N/A</c:v>
                </c:pt>
                <c:pt idx="7492">
                  <c:v>#N/A</c:v>
                </c:pt>
                <c:pt idx="7493">
                  <c:v>#N/A</c:v>
                </c:pt>
                <c:pt idx="7494">
                  <c:v>#N/A</c:v>
                </c:pt>
                <c:pt idx="7495">
                  <c:v>#N/A</c:v>
                </c:pt>
                <c:pt idx="7496">
                  <c:v>#N/A</c:v>
                </c:pt>
                <c:pt idx="7497">
                  <c:v>#N/A</c:v>
                </c:pt>
                <c:pt idx="7498">
                  <c:v>#N/A</c:v>
                </c:pt>
                <c:pt idx="7499">
                  <c:v>#N/A</c:v>
                </c:pt>
                <c:pt idx="7500">
                  <c:v>#N/A</c:v>
                </c:pt>
                <c:pt idx="7501">
                  <c:v>#N/A</c:v>
                </c:pt>
                <c:pt idx="7502">
                  <c:v>#N/A</c:v>
                </c:pt>
                <c:pt idx="7503">
                  <c:v>#N/A</c:v>
                </c:pt>
                <c:pt idx="7504">
                  <c:v>#N/A</c:v>
                </c:pt>
                <c:pt idx="7505">
                  <c:v>#N/A</c:v>
                </c:pt>
                <c:pt idx="7506">
                  <c:v>#N/A</c:v>
                </c:pt>
                <c:pt idx="7507">
                  <c:v>#N/A</c:v>
                </c:pt>
                <c:pt idx="7508">
                  <c:v>#N/A</c:v>
                </c:pt>
                <c:pt idx="7509">
                  <c:v>#N/A</c:v>
                </c:pt>
                <c:pt idx="7510">
                  <c:v>#N/A</c:v>
                </c:pt>
                <c:pt idx="7511">
                  <c:v>#N/A</c:v>
                </c:pt>
                <c:pt idx="7512">
                  <c:v>#N/A</c:v>
                </c:pt>
                <c:pt idx="7513">
                  <c:v>#N/A</c:v>
                </c:pt>
                <c:pt idx="7514">
                  <c:v>#N/A</c:v>
                </c:pt>
                <c:pt idx="7515">
                  <c:v>#N/A</c:v>
                </c:pt>
                <c:pt idx="7516">
                  <c:v>#N/A</c:v>
                </c:pt>
                <c:pt idx="7517">
                  <c:v>#N/A</c:v>
                </c:pt>
                <c:pt idx="7518">
                  <c:v>#N/A</c:v>
                </c:pt>
                <c:pt idx="7519">
                  <c:v>#N/A</c:v>
                </c:pt>
                <c:pt idx="7520">
                  <c:v>#N/A</c:v>
                </c:pt>
                <c:pt idx="7521">
                  <c:v>#N/A</c:v>
                </c:pt>
                <c:pt idx="7522">
                  <c:v>#N/A</c:v>
                </c:pt>
                <c:pt idx="7523">
                  <c:v>#N/A</c:v>
                </c:pt>
                <c:pt idx="7524">
                  <c:v>#N/A</c:v>
                </c:pt>
                <c:pt idx="7525">
                  <c:v>#N/A</c:v>
                </c:pt>
                <c:pt idx="7526">
                  <c:v>#N/A</c:v>
                </c:pt>
                <c:pt idx="7527">
                  <c:v>#N/A</c:v>
                </c:pt>
                <c:pt idx="7528">
                  <c:v>#N/A</c:v>
                </c:pt>
                <c:pt idx="7529">
                  <c:v>#N/A</c:v>
                </c:pt>
                <c:pt idx="7530">
                  <c:v>#N/A</c:v>
                </c:pt>
                <c:pt idx="7531">
                  <c:v>#N/A</c:v>
                </c:pt>
                <c:pt idx="7532">
                  <c:v>#N/A</c:v>
                </c:pt>
                <c:pt idx="7533">
                  <c:v>#N/A</c:v>
                </c:pt>
                <c:pt idx="7534">
                  <c:v>#N/A</c:v>
                </c:pt>
                <c:pt idx="7535">
                  <c:v>#N/A</c:v>
                </c:pt>
                <c:pt idx="7536">
                  <c:v>#N/A</c:v>
                </c:pt>
                <c:pt idx="7537">
                  <c:v>#N/A</c:v>
                </c:pt>
                <c:pt idx="7538">
                  <c:v>#N/A</c:v>
                </c:pt>
                <c:pt idx="7539">
                  <c:v>#N/A</c:v>
                </c:pt>
                <c:pt idx="7540">
                  <c:v>#N/A</c:v>
                </c:pt>
                <c:pt idx="7541">
                  <c:v>#N/A</c:v>
                </c:pt>
                <c:pt idx="7542">
                  <c:v>#N/A</c:v>
                </c:pt>
                <c:pt idx="7543">
                  <c:v>#N/A</c:v>
                </c:pt>
                <c:pt idx="7544">
                  <c:v>#N/A</c:v>
                </c:pt>
                <c:pt idx="7545">
                  <c:v>#N/A</c:v>
                </c:pt>
                <c:pt idx="7546">
                  <c:v>#N/A</c:v>
                </c:pt>
                <c:pt idx="7547">
                  <c:v>#N/A</c:v>
                </c:pt>
                <c:pt idx="7548">
                  <c:v>#N/A</c:v>
                </c:pt>
                <c:pt idx="7549">
                  <c:v>#N/A</c:v>
                </c:pt>
                <c:pt idx="7550">
                  <c:v>#N/A</c:v>
                </c:pt>
                <c:pt idx="7551">
                  <c:v>#N/A</c:v>
                </c:pt>
                <c:pt idx="7552">
                  <c:v>#N/A</c:v>
                </c:pt>
                <c:pt idx="7553">
                  <c:v>#N/A</c:v>
                </c:pt>
                <c:pt idx="7554">
                  <c:v>#N/A</c:v>
                </c:pt>
                <c:pt idx="7555">
                  <c:v>#N/A</c:v>
                </c:pt>
                <c:pt idx="7556">
                  <c:v>#N/A</c:v>
                </c:pt>
                <c:pt idx="7557">
                  <c:v>#N/A</c:v>
                </c:pt>
                <c:pt idx="7558">
                  <c:v>#N/A</c:v>
                </c:pt>
                <c:pt idx="7559">
                  <c:v>#N/A</c:v>
                </c:pt>
                <c:pt idx="7560">
                  <c:v>#N/A</c:v>
                </c:pt>
                <c:pt idx="7561">
                  <c:v>#N/A</c:v>
                </c:pt>
                <c:pt idx="7562">
                  <c:v>#N/A</c:v>
                </c:pt>
                <c:pt idx="7563">
                  <c:v>#N/A</c:v>
                </c:pt>
                <c:pt idx="7564">
                  <c:v>#N/A</c:v>
                </c:pt>
                <c:pt idx="7565">
                  <c:v>#N/A</c:v>
                </c:pt>
                <c:pt idx="7566">
                  <c:v>#N/A</c:v>
                </c:pt>
                <c:pt idx="7567">
                  <c:v>#N/A</c:v>
                </c:pt>
                <c:pt idx="7568">
                  <c:v>#N/A</c:v>
                </c:pt>
                <c:pt idx="7569">
                  <c:v>#N/A</c:v>
                </c:pt>
                <c:pt idx="7570">
                  <c:v>#N/A</c:v>
                </c:pt>
                <c:pt idx="7571">
                  <c:v>#N/A</c:v>
                </c:pt>
                <c:pt idx="7572">
                  <c:v>#N/A</c:v>
                </c:pt>
                <c:pt idx="7573">
                  <c:v>#N/A</c:v>
                </c:pt>
                <c:pt idx="7574">
                  <c:v>#N/A</c:v>
                </c:pt>
                <c:pt idx="7575">
                  <c:v>#N/A</c:v>
                </c:pt>
                <c:pt idx="7576">
                  <c:v>#N/A</c:v>
                </c:pt>
                <c:pt idx="7577">
                  <c:v>#N/A</c:v>
                </c:pt>
                <c:pt idx="7578">
                  <c:v>#N/A</c:v>
                </c:pt>
                <c:pt idx="7579">
                  <c:v>#N/A</c:v>
                </c:pt>
                <c:pt idx="7580">
                  <c:v>#N/A</c:v>
                </c:pt>
                <c:pt idx="7581">
                  <c:v>#N/A</c:v>
                </c:pt>
                <c:pt idx="7582">
                  <c:v>#N/A</c:v>
                </c:pt>
                <c:pt idx="7583">
                  <c:v>#N/A</c:v>
                </c:pt>
                <c:pt idx="7584">
                  <c:v>#N/A</c:v>
                </c:pt>
                <c:pt idx="7585">
                  <c:v>#N/A</c:v>
                </c:pt>
                <c:pt idx="7586">
                  <c:v>#N/A</c:v>
                </c:pt>
                <c:pt idx="7587">
                  <c:v>#N/A</c:v>
                </c:pt>
                <c:pt idx="7588">
                  <c:v>#N/A</c:v>
                </c:pt>
                <c:pt idx="7589">
                  <c:v>#N/A</c:v>
                </c:pt>
                <c:pt idx="7590">
                  <c:v>#N/A</c:v>
                </c:pt>
                <c:pt idx="7591">
                  <c:v>#N/A</c:v>
                </c:pt>
                <c:pt idx="7592">
                  <c:v>#N/A</c:v>
                </c:pt>
                <c:pt idx="7593">
                  <c:v>#N/A</c:v>
                </c:pt>
                <c:pt idx="7594">
                  <c:v>#N/A</c:v>
                </c:pt>
                <c:pt idx="7595">
                  <c:v>#N/A</c:v>
                </c:pt>
                <c:pt idx="7596">
                  <c:v>#N/A</c:v>
                </c:pt>
                <c:pt idx="7597">
                  <c:v>#N/A</c:v>
                </c:pt>
                <c:pt idx="7598">
                  <c:v>#N/A</c:v>
                </c:pt>
                <c:pt idx="7599">
                  <c:v>#N/A</c:v>
                </c:pt>
                <c:pt idx="7600">
                  <c:v>#N/A</c:v>
                </c:pt>
                <c:pt idx="7601">
                  <c:v>#N/A</c:v>
                </c:pt>
                <c:pt idx="7602">
                  <c:v>#N/A</c:v>
                </c:pt>
                <c:pt idx="7603">
                  <c:v>#N/A</c:v>
                </c:pt>
                <c:pt idx="7604">
                  <c:v>#N/A</c:v>
                </c:pt>
                <c:pt idx="7605">
                  <c:v>#N/A</c:v>
                </c:pt>
                <c:pt idx="7606">
                  <c:v>#N/A</c:v>
                </c:pt>
                <c:pt idx="7607">
                  <c:v>#N/A</c:v>
                </c:pt>
                <c:pt idx="7608">
                  <c:v>#N/A</c:v>
                </c:pt>
                <c:pt idx="7609">
                  <c:v>#N/A</c:v>
                </c:pt>
                <c:pt idx="7610">
                  <c:v>#N/A</c:v>
                </c:pt>
                <c:pt idx="7611">
                  <c:v>#N/A</c:v>
                </c:pt>
                <c:pt idx="7612">
                  <c:v>#N/A</c:v>
                </c:pt>
                <c:pt idx="7613">
                  <c:v>#N/A</c:v>
                </c:pt>
                <c:pt idx="7614">
                  <c:v>#N/A</c:v>
                </c:pt>
                <c:pt idx="7615">
                  <c:v>#N/A</c:v>
                </c:pt>
                <c:pt idx="7616">
                  <c:v>#N/A</c:v>
                </c:pt>
                <c:pt idx="7617">
                  <c:v>#N/A</c:v>
                </c:pt>
                <c:pt idx="7618">
                  <c:v>#N/A</c:v>
                </c:pt>
                <c:pt idx="7619">
                  <c:v>#N/A</c:v>
                </c:pt>
                <c:pt idx="7620">
                  <c:v>#N/A</c:v>
                </c:pt>
                <c:pt idx="7621">
                  <c:v>#N/A</c:v>
                </c:pt>
                <c:pt idx="7622">
                  <c:v>#N/A</c:v>
                </c:pt>
                <c:pt idx="7623">
                  <c:v>#N/A</c:v>
                </c:pt>
                <c:pt idx="7624">
                  <c:v>#N/A</c:v>
                </c:pt>
                <c:pt idx="7625">
                  <c:v>#N/A</c:v>
                </c:pt>
                <c:pt idx="7626">
                  <c:v>#N/A</c:v>
                </c:pt>
                <c:pt idx="7627">
                  <c:v>#N/A</c:v>
                </c:pt>
                <c:pt idx="7628">
                  <c:v>#N/A</c:v>
                </c:pt>
                <c:pt idx="7629">
                  <c:v>#N/A</c:v>
                </c:pt>
                <c:pt idx="7630">
                  <c:v>#N/A</c:v>
                </c:pt>
                <c:pt idx="7631">
                  <c:v>#N/A</c:v>
                </c:pt>
                <c:pt idx="7632">
                  <c:v>#N/A</c:v>
                </c:pt>
                <c:pt idx="7633">
                  <c:v>#N/A</c:v>
                </c:pt>
                <c:pt idx="7634">
                  <c:v>#N/A</c:v>
                </c:pt>
                <c:pt idx="7635">
                  <c:v>#N/A</c:v>
                </c:pt>
                <c:pt idx="7636">
                  <c:v>#N/A</c:v>
                </c:pt>
                <c:pt idx="7637">
                  <c:v>#N/A</c:v>
                </c:pt>
                <c:pt idx="7638">
                  <c:v>#N/A</c:v>
                </c:pt>
                <c:pt idx="7639">
                  <c:v>#N/A</c:v>
                </c:pt>
                <c:pt idx="7640">
                  <c:v>#N/A</c:v>
                </c:pt>
                <c:pt idx="7641">
                  <c:v>#N/A</c:v>
                </c:pt>
                <c:pt idx="7642">
                  <c:v>#N/A</c:v>
                </c:pt>
                <c:pt idx="7643">
                  <c:v>#N/A</c:v>
                </c:pt>
                <c:pt idx="7644">
                  <c:v>#N/A</c:v>
                </c:pt>
                <c:pt idx="7645">
                  <c:v>#N/A</c:v>
                </c:pt>
                <c:pt idx="7646">
                  <c:v>#N/A</c:v>
                </c:pt>
                <c:pt idx="7647">
                  <c:v>#N/A</c:v>
                </c:pt>
                <c:pt idx="7648">
                  <c:v>#N/A</c:v>
                </c:pt>
                <c:pt idx="7649">
                  <c:v>#N/A</c:v>
                </c:pt>
                <c:pt idx="7650">
                  <c:v>#N/A</c:v>
                </c:pt>
                <c:pt idx="7651">
                  <c:v>#N/A</c:v>
                </c:pt>
                <c:pt idx="7652">
                  <c:v>#N/A</c:v>
                </c:pt>
                <c:pt idx="7653">
                  <c:v>#N/A</c:v>
                </c:pt>
                <c:pt idx="7654">
                  <c:v>#N/A</c:v>
                </c:pt>
                <c:pt idx="7655">
                  <c:v>#N/A</c:v>
                </c:pt>
                <c:pt idx="7656">
                  <c:v>#N/A</c:v>
                </c:pt>
                <c:pt idx="7657">
                  <c:v>#N/A</c:v>
                </c:pt>
                <c:pt idx="7658">
                  <c:v>#N/A</c:v>
                </c:pt>
                <c:pt idx="7659">
                  <c:v>#N/A</c:v>
                </c:pt>
                <c:pt idx="7660">
                  <c:v>#N/A</c:v>
                </c:pt>
                <c:pt idx="7661">
                  <c:v>#N/A</c:v>
                </c:pt>
                <c:pt idx="7662">
                  <c:v>#N/A</c:v>
                </c:pt>
                <c:pt idx="7663">
                  <c:v>#N/A</c:v>
                </c:pt>
                <c:pt idx="7664">
                  <c:v>#N/A</c:v>
                </c:pt>
                <c:pt idx="7665">
                  <c:v>#N/A</c:v>
                </c:pt>
                <c:pt idx="7666">
                  <c:v>#N/A</c:v>
                </c:pt>
                <c:pt idx="7667">
                  <c:v>#N/A</c:v>
                </c:pt>
                <c:pt idx="7668">
                  <c:v>#N/A</c:v>
                </c:pt>
                <c:pt idx="7669">
                  <c:v>#N/A</c:v>
                </c:pt>
                <c:pt idx="7670">
                  <c:v>#N/A</c:v>
                </c:pt>
                <c:pt idx="7671">
                  <c:v>#N/A</c:v>
                </c:pt>
                <c:pt idx="7672">
                  <c:v>#N/A</c:v>
                </c:pt>
                <c:pt idx="7673">
                  <c:v>#N/A</c:v>
                </c:pt>
                <c:pt idx="7674">
                  <c:v>#N/A</c:v>
                </c:pt>
                <c:pt idx="7675">
                  <c:v>#N/A</c:v>
                </c:pt>
                <c:pt idx="7676">
                  <c:v>#N/A</c:v>
                </c:pt>
                <c:pt idx="7677">
                  <c:v>#N/A</c:v>
                </c:pt>
                <c:pt idx="7678">
                  <c:v>#N/A</c:v>
                </c:pt>
                <c:pt idx="7679">
                  <c:v>#N/A</c:v>
                </c:pt>
                <c:pt idx="7680">
                  <c:v>#N/A</c:v>
                </c:pt>
                <c:pt idx="7681">
                  <c:v>#N/A</c:v>
                </c:pt>
                <c:pt idx="7682">
                  <c:v>#N/A</c:v>
                </c:pt>
                <c:pt idx="7683">
                  <c:v>#N/A</c:v>
                </c:pt>
                <c:pt idx="7684">
                  <c:v>#N/A</c:v>
                </c:pt>
                <c:pt idx="7685">
                  <c:v>#N/A</c:v>
                </c:pt>
                <c:pt idx="7686">
                  <c:v>#N/A</c:v>
                </c:pt>
                <c:pt idx="7687">
                  <c:v>#N/A</c:v>
                </c:pt>
                <c:pt idx="7688">
                  <c:v>#N/A</c:v>
                </c:pt>
                <c:pt idx="7689">
                  <c:v>#N/A</c:v>
                </c:pt>
                <c:pt idx="7690">
                  <c:v>#N/A</c:v>
                </c:pt>
                <c:pt idx="7691">
                  <c:v>#N/A</c:v>
                </c:pt>
                <c:pt idx="7692">
                  <c:v>#N/A</c:v>
                </c:pt>
                <c:pt idx="7693">
                  <c:v>#N/A</c:v>
                </c:pt>
                <c:pt idx="7694">
                  <c:v>#N/A</c:v>
                </c:pt>
                <c:pt idx="7695">
                  <c:v>#N/A</c:v>
                </c:pt>
                <c:pt idx="7696">
                  <c:v>#N/A</c:v>
                </c:pt>
                <c:pt idx="7697">
                  <c:v>#N/A</c:v>
                </c:pt>
                <c:pt idx="7698">
                  <c:v>#N/A</c:v>
                </c:pt>
                <c:pt idx="7699">
                  <c:v>#N/A</c:v>
                </c:pt>
                <c:pt idx="7700">
                  <c:v>#N/A</c:v>
                </c:pt>
                <c:pt idx="7701">
                  <c:v>#N/A</c:v>
                </c:pt>
                <c:pt idx="7702">
                  <c:v>#N/A</c:v>
                </c:pt>
                <c:pt idx="7703">
                  <c:v>#N/A</c:v>
                </c:pt>
                <c:pt idx="7704">
                  <c:v>#N/A</c:v>
                </c:pt>
                <c:pt idx="7705">
                  <c:v>#N/A</c:v>
                </c:pt>
                <c:pt idx="7706">
                  <c:v>#N/A</c:v>
                </c:pt>
                <c:pt idx="7707">
                  <c:v>#N/A</c:v>
                </c:pt>
                <c:pt idx="7708">
                  <c:v>#N/A</c:v>
                </c:pt>
                <c:pt idx="7709">
                  <c:v>#N/A</c:v>
                </c:pt>
                <c:pt idx="7710">
                  <c:v>#N/A</c:v>
                </c:pt>
                <c:pt idx="7711">
                  <c:v>#N/A</c:v>
                </c:pt>
                <c:pt idx="7712">
                  <c:v>#N/A</c:v>
                </c:pt>
                <c:pt idx="7713">
                  <c:v>#N/A</c:v>
                </c:pt>
                <c:pt idx="7714">
                  <c:v>#N/A</c:v>
                </c:pt>
                <c:pt idx="7715">
                  <c:v>#N/A</c:v>
                </c:pt>
                <c:pt idx="7716">
                  <c:v>#N/A</c:v>
                </c:pt>
                <c:pt idx="7717">
                  <c:v>#N/A</c:v>
                </c:pt>
                <c:pt idx="7718">
                  <c:v>#N/A</c:v>
                </c:pt>
                <c:pt idx="7719">
                  <c:v>#N/A</c:v>
                </c:pt>
                <c:pt idx="7720">
                  <c:v>#N/A</c:v>
                </c:pt>
                <c:pt idx="7721">
                  <c:v>#N/A</c:v>
                </c:pt>
                <c:pt idx="7722">
                  <c:v>#N/A</c:v>
                </c:pt>
                <c:pt idx="7723">
                  <c:v>#N/A</c:v>
                </c:pt>
                <c:pt idx="7724">
                  <c:v>#N/A</c:v>
                </c:pt>
                <c:pt idx="7725">
                  <c:v>#N/A</c:v>
                </c:pt>
                <c:pt idx="7726">
                  <c:v>#N/A</c:v>
                </c:pt>
                <c:pt idx="7727">
                  <c:v>#N/A</c:v>
                </c:pt>
                <c:pt idx="7728">
                  <c:v>#N/A</c:v>
                </c:pt>
                <c:pt idx="7729">
                  <c:v>#N/A</c:v>
                </c:pt>
                <c:pt idx="7730">
                  <c:v>#N/A</c:v>
                </c:pt>
                <c:pt idx="7731">
                  <c:v>#N/A</c:v>
                </c:pt>
                <c:pt idx="7732">
                  <c:v>#N/A</c:v>
                </c:pt>
                <c:pt idx="7733">
                  <c:v>#N/A</c:v>
                </c:pt>
                <c:pt idx="7734">
                  <c:v>#N/A</c:v>
                </c:pt>
                <c:pt idx="7735">
                  <c:v>#N/A</c:v>
                </c:pt>
                <c:pt idx="7736">
                  <c:v>#N/A</c:v>
                </c:pt>
                <c:pt idx="7737">
                  <c:v>#N/A</c:v>
                </c:pt>
                <c:pt idx="7738">
                  <c:v>#N/A</c:v>
                </c:pt>
                <c:pt idx="7739">
                  <c:v>#N/A</c:v>
                </c:pt>
                <c:pt idx="7740">
                  <c:v>#N/A</c:v>
                </c:pt>
                <c:pt idx="7741">
                  <c:v>#N/A</c:v>
                </c:pt>
                <c:pt idx="7742">
                  <c:v>#N/A</c:v>
                </c:pt>
                <c:pt idx="7743">
                  <c:v>#N/A</c:v>
                </c:pt>
                <c:pt idx="7744">
                  <c:v>#N/A</c:v>
                </c:pt>
                <c:pt idx="7745">
                  <c:v>#N/A</c:v>
                </c:pt>
                <c:pt idx="7746">
                  <c:v>#N/A</c:v>
                </c:pt>
                <c:pt idx="7747">
                  <c:v>#N/A</c:v>
                </c:pt>
                <c:pt idx="7748">
                  <c:v>#N/A</c:v>
                </c:pt>
                <c:pt idx="7749">
                  <c:v>#N/A</c:v>
                </c:pt>
                <c:pt idx="7750">
                  <c:v>#N/A</c:v>
                </c:pt>
                <c:pt idx="7751">
                  <c:v>#N/A</c:v>
                </c:pt>
                <c:pt idx="7752">
                  <c:v>#N/A</c:v>
                </c:pt>
                <c:pt idx="7753">
                  <c:v>#N/A</c:v>
                </c:pt>
                <c:pt idx="7754">
                  <c:v>#N/A</c:v>
                </c:pt>
                <c:pt idx="7755">
                  <c:v>#N/A</c:v>
                </c:pt>
                <c:pt idx="7756">
                  <c:v>#N/A</c:v>
                </c:pt>
                <c:pt idx="7757">
                  <c:v>#N/A</c:v>
                </c:pt>
                <c:pt idx="7758">
                  <c:v>#N/A</c:v>
                </c:pt>
                <c:pt idx="7759">
                  <c:v>#N/A</c:v>
                </c:pt>
                <c:pt idx="7760">
                  <c:v>#N/A</c:v>
                </c:pt>
                <c:pt idx="7761">
                  <c:v>#N/A</c:v>
                </c:pt>
                <c:pt idx="7762">
                  <c:v>#N/A</c:v>
                </c:pt>
                <c:pt idx="7763">
                  <c:v>#N/A</c:v>
                </c:pt>
                <c:pt idx="7764">
                  <c:v>#N/A</c:v>
                </c:pt>
                <c:pt idx="7765">
                  <c:v>#N/A</c:v>
                </c:pt>
                <c:pt idx="7766">
                  <c:v>#N/A</c:v>
                </c:pt>
                <c:pt idx="7767">
                  <c:v>#N/A</c:v>
                </c:pt>
                <c:pt idx="7768">
                  <c:v>#N/A</c:v>
                </c:pt>
                <c:pt idx="7769">
                  <c:v>#N/A</c:v>
                </c:pt>
                <c:pt idx="7770">
                  <c:v>#N/A</c:v>
                </c:pt>
                <c:pt idx="7771">
                  <c:v>#N/A</c:v>
                </c:pt>
                <c:pt idx="7772">
                  <c:v>#N/A</c:v>
                </c:pt>
                <c:pt idx="7773">
                  <c:v>#N/A</c:v>
                </c:pt>
                <c:pt idx="7774">
                  <c:v>#N/A</c:v>
                </c:pt>
                <c:pt idx="7775">
                  <c:v>#N/A</c:v>
                </c:pt>
                <c:pt idx="7776">
                  <c:v>#N/A</c:v>
                </c:pt>
                <c:pt idx="7777">
                  <c:v>#N/A</c:v>
                </c:pt>
                <c:pt idx="7778">
                  <c:v>#N/A</c:v>
                </c:pt>
                <c:pt idx="7779">
                  <c:v>#N/A</c:v>
                </c:pt>
                <c:pt idx="7780">
                  <c:v>#N/A</c:v>
                </c:pt>
                <c:pt idx="7781">
                  <c:v>#N/A</c:v>
                </c:pt>
                <c:pt idx="7782">
                  <c:v>#N/A</c:v>
                </c:pt>
                <c:pt idx="7783">
                  <c:v>#N/A</c:v>
                </c:pt>
                <c:pt idx="7784">
                  <c:v>#N/A</c:v>
                </c:pt>
                <c:pt idx="7785">
                  <c:v>#N/A</c:v>
                </c:pt>
                <c:pt idx="7786">
                  <c:v>#N/A</c:v>
                </c:pt>
                <c:pt idx="7787">
                  <c:v>#N/A</c:v>
                </c:pt>
                <c:pt idx="7788">
                  <c:v>#N/A</c:v>
                </c:pt>
                <c:pt idx="7789">
                  <c:v>#N/A</c:v>
                </c:pt>
                <c:pt idx="7790">
                  <c:v>#N/A</c:v>
                </c:pt>
                <c:pt idx="7791">
                  <c:v>#N/A</c:v>
                </c:pt>
                <c:pt idx="7792">
                  <c:v>#N/A</c:v>
                </c:pt>
                <c:pt idx="7793">
                  <c:v>#N/A</c:v>
                </c:pt>
                <c:pt idx="7794">
                  <c:v>#N/A</c:v>
                </c:pt>
                <c:pt idx="7795">
                  <c:v>#N/A</c:v>
                </c:pt>
                <c:pt idx="7796">
                  <c:v>#N/A</c:v>
                </c:pt>
                <c:pt idx="7797">
                  <c:v>#N/A</c:v>
                </c:pt>
                <c:pt idx="7798">
                  <c:v>#N/A</c:v>
                </c:pt>
                <c:pt idx="7799">
                  <c:v>#N/A</c:v>
                </c:pt>
                <c:pt idx="7800">
                  <c:v>#N/A</c:v>
                </c:pt>
                <c:pt idx="7801">
                  <c:v>#N/A</c:v>
                </c:pt>
                <c:pt idx="7802">
                  <c:v>#N/A</c:v>
                </c:pt>
                <c:pt idx="7803">
                  <c:v>#N/A</c:v>
                </c:pt>
                <c:pt idx="7804">
                  <c:v>#N/A</c:v>
                </c:pt>
                <c:pt idx="7805">
                  <c:v>#N/A</c:v>
                </c:pt>
                <c:pt idx="7806">
                  <c:v>#N/A</c:v>
                </c:pt>
                <c:pt idx="7807">
                  <c:v>#N/A</c:v>
                </c:pt>
                <c:pt idx="7808">
                  <c:v>#N/A</c:v>
                </c:pt>
                <c:pt idx="7809">
                  <c:v>#N/A</c:v>
                </c:pt>
                <c:pt idx="7810">
                  <c:v>#N/A</c:v>
                </c:pt>
                <c:pt idx="7811">
                  <c:v>#N/A</c:v>
                </c:pt>
                <c:pt idx="7812">
                  <c:v>#N/A</c:v>
                </c:pt>
                <c:pt idx="7813">
                  <c:v>#N/A</c:v>
                </c:pt>
                <c:pt idx="7814">
                  <c:v>#N/A</c:v>
                </c:pt>
                <c:pt idx="7815">
                  <c:v>#N/A</c:v>
                </c:pt>
                <c:pt idx="7816">
                  <c:v>#N/A</c:v>
                </c:pt>
                <c:pt idx="7817">
                  <c:v>#N/A</c:v>
                </c:pt>
                <c:pt idx="7818">
                  <c:v>#N/A</c:v>
                </c:pt>
                <c:pt idx="7819">
                  <c:v>#N/A</c:v>
                </c:pt>
                <c:pt idx="7820">
                  <c:v>#N/A</c:v>
                </c:pt>
                <c:pt idx="7821">
                  <c:v>#N/A</c:v>
                </c:pt>
                <c:pt idx="7822">
                  <c:v>#N/A</c:v>
                </c:pt>
                <c:pt idx="7823">
                  <c:v>#N/A</c:v>
                </c:pt>
                <c:pt idx="7824">
                  <c:v>#N/A</c:v>
                </c:pt>
                <c:pt idx="7825">
                  <c:v>#N/A</c:v>
                </c:pt>
                <c:pt idx="7826">
                  <c:v>#N/A</c:v>
                </c:pt>
                <c:pt idx="7827">
                  <c:v>#N/A</c:v>
                </c:pt>
                <c:pt idx="7828">
                  <c:v>#N/A</c:v>
                </c:pt>
                <c:pt idx="7829">
                  <c:v>#N/A</c:v>
                </c:pt>
                <c:pt idx="7830">
                  <c:v>#N/A</c:v>
                </c:pt>
                <c:pt idx="7831">
                  <c:v>#N/A</c:v>
                </c:pt>
                <c:pt idx="7832">
                  <c:v>#N/A</c:v>
                </c:pt>
                <c:pt idx="7833">
                  <c:v>#N/A</c:v>
                </c:pt>
                <c:pt idx="7834">
                  <c:v>#N/A</c:v>
                </c:pt>
                <c:pt idx="7835">
                  <c:v>#N/A</c:v>
                </c:pt>
                <c:pt idx="7836">
                  <c:v>#N/A</c:v>
                </c:pt>
                <c:pt idx="7837">
                  <c:v>#N/A</c:v>
                </c:pt>
                <c:pt idx="7838">
                  <c:v>#N/A</c:v>
                </c:pt>
                <c:pt idx="7839">
                  <c:v>#N/A</c:v>
                </c:pt>
                <c:pt idx="7840">
                  <c:v>#N/A</c:v>
                </c:pt>
                <c:pt idx="7841">
                  <c:v>#N/A</c:v>
                </c:pt>
                <c:pt idx="7842">
                  <c:v>#N/A</c:v>
                </c:pt>
                <c:pt idx="7843">
                  <c:v>#N/A</c:v>
                </c:pt>
                <c:pt idx="7844">
                  <c:v>#N/A</c:v>
                </c:pt>
                <c:pt idx="7845">
                  <c:v>#N/A</c:v>
                </c:pt>
                <c:pt idx="7846">
                  <c:v>#N/A</c:v>
                </c:pt>
                <c:pt idx="7847">
                  <c:v>#N/A</c:v>
                </c:pt>
                <c:pt idx="7848">
                  <c:v>#N/A</c:v>
                </c:pt>
                <c:pt idx="7849">
                  <c:v>#N/A</c:v>
                </c:pt>
                <c:pt idx="7850">
                  <c:v>#N/A</c:v>
                </c:pt>
                <c:pt idx="7851">
                  <c:v>#N/A</c:v>
                </c:pt>
                <c:pt idx="7852">
                  <c:v>#N/A</c:v>
                </c:pt>
                <c:pt idx="7853">
                  <c:v>#N/A</c:v>
                </c:pt>
                <c:pt idx="7854">
                  <c:v>#N/A</c:v>
                </c:pt>
                <c:pt idx="7855">
                  <c:v>#N/A</c:v>
                </c:pt>
                <c:pt idx="7856">
                  <c:v>#N/A</c:v>
                </c:pt>
                <c:pt idx="7857">
                  <c:v>#N/A</c:v>
                </c:pt>
                <c:pt idx="7858">
                  <c:v>#N/A</c:v>
                </c:pt>
                <c:pt idx="7859">
                  <c:v>#N/A</c:v>
                </c:pt>
                <c:pt idx="7860">
                  <c:v>#N/A</c:v>
                </c:pt>
                <c:pt idx="7861">
                  <c:v>#N/A</c:v>
                </c:pt>
                <c:pt idx="7862">
                  <c:v>#N/A</c:v>
                </c:pt>
                <c:pt idx="7863">
                  <c:v>#N/A</c:v>
                </c:pt>
                <c:pt idx="7864">
                  <c:v>#N/A</c:v>
                </c:pt>
                <c:pt idx="7865">
                  <c:v>#N/A</c:v>
                </c:pt>
                <c:pt idx="7866">
                  <c:v>#N/A</c:v>
                </c:pt>
                <c:pt idx="7867">
                  <c:v>#N/A</c:v>
                </c:pt>
                <c:pt idx="7868">
                  <c:v>#N/A</c:v>
                </c:pt>
                <c:pt idx="7869">
                  <c:v>#N/A</c:v>
                </c:pt>
                <c:pt idx="7870">
                  <c:v>#N/A</c:v>
                </c:pt>
                <c:pt idx="7871">
                  <c:v>#N/A</c:v>
                </c:pt>
                <c:pt idx="7872">
                  <c:v>#N/A</c:v>
                </c:pt>
                <c:pt idx="7873">
                  <c:v>#N/A</c:v>
                </c:pt>
                <c:pt idx="7874">
                  <c:v>#N/A</c:v>
                </c:pt>
                <c:pt idx="7875">
                  <c:v>#N/A</c:v>
                </c:pt>
                <c:pt idx="7876">
                  <c:v>#N/A</c:v>
                </c:pt>
                <c:pt idx="7877">
                  <c:v>#N/A</c:v>
                </c:pt>
                <c:pt idx="7878">
                  <c:v>#N/A</c:v>
                </c:pt>
                <c:pt idx="7879">
                  <c:v>#N/A</c:v>
                </c:pt>
                <c:pt idx="7880">
                  <c:v>#N/A</c:v>
                </c:pt>
                <c:pt idx="7881">
                  <c:v>#N/A</c:v>
                </c:pt>
                <c:pt idx="7882">
                  <c:v>#N/A</c:v>
                </c:pt>
                <c:pt idx="7883">
                  <c:v>#N/A</c:v>
                </c:pt>
                <c:pt idx="7884">
                  <c:v>#N/A</c:v>
                </c:pt>
                <c:pt idx="7885">
                  <c:v>#N/A</c:v>
                </c:pt>
                <c:pt idx="7886">
                  <c:v>#N/A</c:v>
                </c:pt>
                <c:pt idx="7887">
                  <c:v>#N/A</c:v>
                </c:pt>
                <c:pt idx="7888">
                  <c:v>#N/A</c:v>
                </c:pt>
                <c:pt idx="7889">
                  <c:v>#N/A</c:v>
                </c:pt>
                <c:pt idx="7890">
                  <c:v>#N/A</c:v>
                </c:pt>
                <c:pt idx="7891">
                  <c:v>#N/A</c:v>
                </c:pt>
                <c:pt idx="7892">
                  <c:v>#N/A</c:v>
                </c:pt>
                <c:pt idx="7893">
                  <c:v>#N/A</c:v>
                </c:pt>
                <c:pt idx="7894">
                  <c:v>#N/A</c:v>
                </c:pt>
                <c:pt idx="7895">
                  <c:v>#N/A</c:v>
                </c:pt>
                <c:pt idx="7896">
                  <c:v>#N/A</c:v>
                </c:pt>
                <c:pt idx="7897">
                  <c:v>#N/A</c:v>
                </c:pt>
                <c:pt idx="7898">
                  <c:v>#N/A</c:v>
                </c:pt>
                <c:pt idx="7899">
                  <c:v>#N/A</c:v>
                </c:pt>
                <c:pt idx="7900">
                  <c:v>#N/A</c:v>
                </c:pt>
                <c:pt idx="7901">
                  <c:v>#N/A</c:v>
                </c:pt>
                <c:pt idx="7902">
                  <c:v>#N/A</c:v>
                </c:pt>
                <c:pt idx="7903">
                  <c:v>#N/A</c:v>
                </c:pt>
                <c:pt idx="7904">
                  <c:v>#N/A</c:v>
                </c:pt>
                <c:pt idx="7905">
                  <c:v>#N/A</c:v>
                </c:pt>
                <c:pt idx="7906">
                  <c:v>#N/A</c:v>
                </c:pt>
                <c:pt idx="7907">
                  <c:v>#N/A</c:v>
                </c:pt>
                <c:pt idx="7908">
                  <c:v>#N/A</c:v>
                </c:pt>
                <c:pt idx="7909">
                  <c:v>#N/A</c:v>
                </c:pt>
                <c:pt idx="7910">
                  <c:v>#N/A</c:v>
                </c:pt>
                <c:pt idx="7911">
                  <c:v>#N/A</c:v>
                </c:pt>
                <c:pt idx="7912">
                  <c:v>#N/A</c:v>
                </c:pt>
                <c:pt idx="7913">
                  <c:v>#N/A</c:v>
                </c:pt>
                <c:pt idx="7914">
                  <c:v>#N/A</c:v>
                </c:pt>
                <c:pt idx="7915">
                  <c:v>#N/A</c:v>
                </c:pt>
                <c:pt idx="7916">
                  <c:v>#N/A</c:v>
                </c:pt>
                <c:pt idx="7917">
                  <c:v>#N/A</c:v>
                </c:pt>
                <c:pt idx="7918">
                  <c:v>#N/A</c:v>
                </c:pt>
                <c:pt idx="7919">
                  <c:v>#N/A</c:v>
                </c:pt>
                <c:pt idx="7920">
                  <c:v>#N/A</c:v>
                </c:pt>
                <c:pt idx="7921">
                  <c:v>#N/A</c:v>
                </c:pt>
                <c:pt idx="7922">
                  <c:v>#N/A</c:v>
                </c:pt>
                <c:pt idx="7923">
                  <c:v>#N/A</c:v>
                </c:pt>
                <c:pt idx="7924">
                  <c:v>#N/A</c:v>
                </c:pt>
                <c:pt idx="7925">
                  <c:v>#N/A</c:v>
                </c:pt>
                <c:pt idx="7926">
                  <c:v>#N/A</c:v>
                </c:pt>
                <c:pt idx="7927">
                  <c:v>#N/A</c:v>
                </c:pt>
                <c:pt idx="7928">
                  <c:v>#N/A</c:v>
                </c:pt>
                <c:pt idx="7929">
                  <c:v>#N/A</c:v>
                </c:pt>
                <c:pt idx="7930">
                  <c:v>#N/A</c:v>
                </c:pt>
                <c:pt idx="7931">
                  <c:v>#N/A</c:v>
                </c:pt>
                <c:pt idx="7932">
                  <c:v>#N/A</c:v>
                </c:pt>
                <c:pt idx="7933">
                  <c:v>#N/A</c:v>
                </c:pt>
                <c:pt idx="7934">
                  <c:v>#N/A</c:v>
                </c:pt>
                <c:pt idx="7935">
                  <c:v>#N/A</c:v>
                </c:pt>
                <c:pt idx="7936">
                  <c:v>#N/A</c:v>
                </c:pt>
                <c:pt idx="7937">
                  <c:v>#N/A</c:v>
                </c:pt>
                <c:pt idx="7938">
                  <c:v>#N/A</c:v>
                </c:pt>
                <c:pt idx="7939">
                  <c:v>#N/A</c:v>
                </c:pt>
                <c:pt idx="7940">
                  <c:v>#N/A</c:v>
                </c:pt>
                <c:pt idx="7941">
                  <c:v>#N/A</c:v>
                </c:pt>
                <c:pt idx="7942">
                  <c:v>#N/A</c:v>
                </c:pt>
                <c:pt idx="7943">
                  <c:v>#N/A</c:v>
                </c:pt>
                <c:pt idx="7944">
                  <c:v>#N/A</c:v>
                </c:pt>
                <c:pt idx="7945">
                  <c:v>#N/A</c:v>
                </c:pt>
                <c:pt idx="7946">
                  <c:v>#N/A</c:v>
                </c:pt>
                <c:pt idx="7947">
                  <c:v>#N/A</c:v>
                </c:pt>
                <c:pt idx="7948">
                  <c:v>#N/A</c:v>
                </c:pt>
                <c:pt idx="7949">
                  <c:v>#N/A</c:v>
                </c:pt>
                <c:pt idx="7950">
                  <c:v>#N/A</c:v>
                </c:pt>
                <c:pt idx="7951">
                  <c:v>#N/A</c:v>
                </c:pt>
                <c:pt idx="7952">
                  <c:v>#N/A</c:v>
                </c:pt>
                <c:pt idx="7953">
                  <c:v>#N/A</c:v>
                </c:pt>
                <c:pt idx="7954">
                  <c:v>#N/A</c:v>
                </c:pt>
                <c:pt idx="7955">
                  <c:v>#N/A</c:v>
                </c:pt>
                <c:pt idx="7956">
                  <c:v>#N/A</c:v>
                </c:pt>
                <c:pt idx="7957">
                  <c:v>#N/A</c:v>
                </c:pt>
                <c:pt idx="7958">
                  <c:v>#N/A</c:v>
                </c:pt>
                <c:pt idx="7959">
                  <c:v>#N/A</c:v>
                </c:pt>
                <c:pt idx="7960">
                  <c:v>#N/A</c:v>
                </c:pt>
                <c:pt idx="7961">
                  <c:v>#N/A</c:v>
                </c:pt>
                <c:pt idx="7962">
                  <c:v>#N/A</c:v>
                </c:pt>
                <c:pt idx="7963">
                  <c:v>#N/A</c:v>
                </c:pt>
                <c:pt idx="7964">
                  <c:v>#N/A</c:v>
                </c:pt>
                <c:pt idx="7965">
                  <c:v>#N/A</c:v>
                </c:pt>
                <c:pt idx="7966">
                  <c:v>#N/A</c:v>
                </c:pt>
                <c:pt idx="7967">
                  <c:v>#N/A</c:v>
                </c:pt>
                <c:pt idx="7968">
                  <c:v>#N/A</c:v>
                </c:pt>
                <c:pt idx="7969">
                  <c:v>#N/A</c:v>
                </c:pt>
                <c:pt idx="7970">
                  <c:v>#N/A</c:v>
                </c:pt>
                <c:pt idx="7971">
                  <c:v>#N/A</c:v>
                </c:pt>
                <c:pt idx="7972">
                  <c:v>#N/A</c:v>
                </c:pt>
                <c:pt idx="7973">
                  <c:v>#N/A</c:v>
                </c:pt>
                <c:pt idx="7974">
                  <c:v>#N/A</c:v>
                </c:pt>
                <c:pt idx="7975">
                  <c:v>#N/A</c:v>
                </c:pt>
                <c:pt idx="7976">
                  <c:v>#N/A</c:v>
                </c:pt>
                <c:pt idx="7977">
                  <c:v>#N/A</c:v>
                </c:pt>
                <c:pt idx="7978">
                  <c:v>#N/A</c:v>
                </c:pt>
                <c:pt idx="7979">
                  <c:v>#N/A</c:v>
                </c:pt>
                <c:pt idx="7980">
                  <c:v>#N/A</c:v>
                </c:pt>
                <c:pt idx="7981">
                  <c:v>#N/A</c:v>
                </c:pt>
                <c:pt idx="7982">
                  <c:v>#N/A</c:v>
                </c:pt>
                <c:pt idx="7983">
                  <c:v>#N/A</c:v>
                </c:pt>
                <c:pt idx="7984">
                  <c:v>#N/A</c:v>
                </c:pt>
                <c:pt idx="7985">
                  <c:v>#N/A</c:v>
                </c:pt>
                <c:pt idx="7986">
                  <c:v>#N/A</c:v>
                </c:pt>
                <c:pt idx="7987">
                  <c:v>#N/A</c:v>
                </c:pt>
                <c:pt idx="7988">
                  <c:v>#N/A</c:v>
                </c:pt>
                <c:pt idx="7989">
                  <c:v>#N/A</c:v>
                </c:pt>
                <c:pt idx="7990">
                  <c:v>#N/A</c:v>
                </c:pt>
                <c:pt idx="7991">
                  <c:v>#N/A</c:v>
                </c:pt>
                <c:pt idx="7992">
                  <c:v>#N/A</c:v>
                </c:pt>
                <c:pt idx="7993">
                  <c:v>#N/A</c:v>
                </c:pt>
                <c:pt idx="7994">
                  <c:v>#N/A</c:v>
                </c:pt>
                <c:pt idx="7995">
                  <c:v>#N/A</c:v>
                </c:pt>
                <c:pt idx="7996">
                  <c:v>#N/A</c:v>
                </c:pt>
                <c:pt idx="7997">
                  <c:v>#N/A</c:v>
                </c:pt>
                <c:pt idx="7998">
                  <c:v>#N/A</c:v>
                </c:pt>
                <c:pt idx="7999">
                  <c:v>#N/A</c:v>
                </c:pt>
                <c:pt idx="8000">
                  <c:v>#N/A</c:v>
                </c:pt>
                <c:pt idx="8001">
                  <c:v>#N/A</c:v>
                </c:pt>
                <c:pt idx="8002">
                  <c:v>#N/A</c:v>
                </c:pt>
                <c:pt idx="8003">
                  <c:v>#N/A</c:v>
                </c:pt>
                <c:pt idx="8004">
                  <c:v>#N/A</c:v>
                </c:pt>
                <c:pt idx="8005">
                  <c:v>#N/A</c:v>
                </c:pt>
                <c:pt idx="8006">
                  <c:v>#N/A</c:v>
                </c:pt>
                <c:pt idx="8007">
                  <c:v>#N/A</c:v>
                </c:pt>
                <c:pt idx="8008">
                  <c:v>#N/A</c:v>
                </c:pt>
                <c:pt idx="8009">
                  <c:v>#N/A</c:v>
                </c:pt>
                <c:pt idx="8010">
                  <c:v>#N/A</c:v>
                </c:pt>
                <c:pt idx="8011">
                  <c:v>#N/A</c:v>
                </c:pt>
                <c:pt idx="8012">
                  <c:v>#N/A</c:v>
                </c:pt>
                <c:pt idx="8013">
                  <c:v>#N/A</c:v>
                </c:pt>
                <c:pt idx="8014">
                  <c:v>#N/A</c:v>
                </c:pt>
                <c:pt idx="8015">
                  <c:v>#N/A</c:v>
                </c:pt>
                <c:pt idx="8016">
                  <c:v>#N/A</c:v>
                </c:pt>
                <c:pt idx="8017">
                  <c:v>#N/A</c:v>
                </c:pt>
                <c:pt idx="8018">
                  <c:v>#N/A</c:v>
                </c:pt>
                <c:pt idx="8019">
                  <c:v>#N/A</c:v>
                </c:pt>
                <c:pt idx="8020">
                  <c:v>#N/A</c:v>
                </c:pt>
                <c:pt idx="8021">
                  <c:v>#N/A</c:v>
                </c:pt>
                <c:pt idx="8022">
                  <c:v>#N/A</c:v>
                </c:pt>
                <c:pt idx="8023">
                  <c:v>#N/A</c:v>
                </c:pt>
                <c:pt idx="8024">
                  <c:v>#N/A</c:v>
                </c:pt>
                <c:pt idx="8025">
                  <c:v>#N/A</c:v>
                </c:pt>
                <c:pt idx="8026">
                  <c:v>#N/A</c:v>
                </c:pt>
                <c:pt idx="8027">
                  <c:v>#N/A</c:v>
                </c:pt>
                <c:pt idx="8028">
                  <c:v>#N/A</c:v>
                </c:pt>
                <c:pt idx="8029">
                  <c:v>#N/A</c:v>
                </c:pt>
                <c:pt idx="8030">
                  <c:v>#N/A</c:v>
                </c:pt>
                <c:pt idx="8031">
                  <c:v>#N/A</c:v>
                </c:pt>
                <c:pt idx="8032">
                  <c:v>#N/A</c:v>
                </c:pt>
                <c:pt idx="8033">
                  <c:v>#N/A</c:v>
                </c:pt>
                <c:pt idx="8034">
                  <c:v>#N/A</c:v>
                </c:pt>
                <c:pt idx="8035">
                  <c:v>#N/A</c:v>
                </c:pt>
                <c:pt idx="8036">
                  <c:v>#N/A</c:v>
                </c:pt>
                <c:pt idx="8037">
                  <c:v>#N/A</c:v>
                </c:pt>
                <c:pt idx="8038">
                  <c:v>#N/A</c:v>
                </c:pt>
                <c:pt idx="8039">
                  <c:v>#N/A</c:v>
                </c:pt>
                <c:pt idx="8040">
                  <c:v>#N/A</c:v>
                </c:pt>
                <c:pt idx="8041">
                  <c:v>#N/A</c:v>
                </c:pt>
                <c:pt idx="8042">
                  <c:v>#N/A</c:v>
                </c:pt>
                <c:pt idx="8043">
                  <c:v>#N/A</c:v>
                </c:pt>
                <c:pt idx="8044">
                  <c:v>#N/A</c:v>
                </c:pt>
                <c:pt idx="8045">
                  <c:v>#N/A</c:v>
                </c:pt>
                <c:pt idx="8046">
                  <c:v>#N/A</c:v>
                </c:pt>
                <c:pt idx="8047">
                  <c:v>#N/A</c:v>
                </c:pt>
                <c:pt idx="8048">
                  <c:v>#N/A</c:v>
                </c:pt>
                <c:pt idx="8049">
                  <c:v>#N/A</c:v>
                </c:pt>
                <c:pt idx="8050">
                  <c:v>#N/A</c:v>
                </c:pt>
                <c:pt idx="8051">
                  <c:v>#N/A</c:v>
                </c:pt>
                <c:pt idx="8052">
                  <c:v>#N/A</c:v>
                </c:pt>
                <c:pt idx="8053">
                  <c:v>#N/A</c:v>
                </c:pt>
                <c:pt idx="8054">
                  <c:v>#N/A</c:v>
                </c:pt>
                <c:pt idx="8055">
                  <c:v>#N/A</c:v>
                </c:pt>
                <c:pt idx="8056">
                  <c:v>#N/A</c:v>
                </c:pt>
                <c:pt idx="8057">
                  <c:v>#N/A</c:v>
                </c:pt>
                <c:pt idx="8058">
                  <c:v>#N/A</c:v>
                </c:pt>
                <c:pt idx="8059">
                  <c:v>#N/A</c:v>
                </c:pt>
                <c:pt idx="8060">
                  <c:v>#N/A</c:v>
                </c:pt>
                <c:pt idx="8061">
                  <c:v>#N/A</c:v>
                </c:pt>
                <c:pt idx="8062">
                  <c:v>#N/A</c:v>
                </c:pt>
                <c:pt idx="8063">
                  <c:v>#N/A</c:v>
                </c:pt>
                <c:pt idx="8064">
                  <c:v>#N/A</c:v>
                </c:pt>
                <c:pt idx="8065">
                  <c:v>#N/A</c:v>
                </c:pt>
                <c:pt idx="8066">
                  <c:v>#N/A</c:v>
                </c:pt>
                <c:pt idx="8067">
                  <c:v>#N/A</c:v>
                </c:pt>
                <c:pt idx="8068">
                  <c:v>#N/A</c:v>
                </c:pt>
                <c:pt idx="8069">
                  <c:v>#N/A</c:v>
                </c:pt>
                <c:pt idx="8070">
                  <c:v>#N/A</c:v>
                </c:pt>
                <c:pt idx="8071">
                  <c:v>#N/A</c:v>
                </c:pt>
                <c:pt idx="8072">
                  <c:v>#N/A</c:v>
                </c:pt>
                <c:pt idx="8073">
                  <c:v>#N/A</c:v>
                </c:pt>
                <c:pt idx="8074">
                  <c:v>#N/A</c:v>
                </c:pt>
                <c:pt idx="8075">
                  <c:v>#N/A</c:v>
                </c:pt>
                <c:pt idx="8076">
                  <c:v>#N/A</c:v>
                </c:pt>
                <c:pt idx="8077">
                  <c:v>#N/A</c:v>
                </c:pt>
                <c:pt idx="8078">
                  <c:v>#N/A</c:v>
                </c:pt>
                <c:pt idx="8079">
                  <c:v>#N/A</c:v>
                </c:pt>
                <c:pt idx="8080">
                  <c:v>#N/A</c:v>
                </c:pt>
                <c:pt idx="8081">
                  <c:v>#N/A</c:v>
                </c:pt>
                <c:pt idx="8082">
                  <c:v>#N/A</c:v>
                </c:pt>
                <c:pt idx="8083">
                  <c:v>#N/A</c:v>
                </c:pt>
                <c:pt idx="8084">
                  <c:v>#N/A</c:v>
                </c:pt>
                <c:pt idx="8085">
                  <c:v>#N/A</c:v>
                </c:pt>
                <c:pt idx="8086">
                  <c:v>#N/A</c:v>
                </c:pt>
                <c:pt idx="8087">
                  <c:v>#N/A</c:v>
                </c:pt>
                <c:pt idx="8088">
                  <c:v>#N/A</c:v>
                </c:pt>
                <c:pt idx="8089">
                  <c:v>#N/A</c:v>
                </c:pt>
                <c:pt idx="8090">
                  <c:v>#N/A</c:v>
                </c:pt>
                <c:pt idx="8091">
                  <c:v>#N/A</c:v>
                </c:pt>
                <c:pt idx="8092">
                  <c:v>#N/A</c:v>
                </c:pt>
                <c:pt idx="8093">
                  <c:v>#N/A</c:v>
                </c:pt>
                <c:pt idx="8094">
                  <c:v>#N/A</c:v>
                </c:pt>
                <c:pt idx="8095">
                  <c:v>#N/A</c:v>
                </c:pt>
                <c:pt idx="8096">
                  <c:v>#N/A</c:v>
                </c:pt>
                <c:pt idx="8097">
                  <c:v>#N/A</c:v>
                </c:pt>
                <c:pt idx="8098">
                  <c:v>#N/A</c:v>
                </c:pt>
                <c:pt idx="8099">
                  <c:v>#N/A</c:v>
                </c:pt>
                <c:pt idx="8100">
                  <c:v>#N/A</c:v>
                </c:pt>
                <c:pt idx="8101">
                  <c:v>#N/A</c:v>
                </c:pt>
                <c:pt idx="8102">
                  <c:v>#N/A</c:v>
                </c:pt>
                <c:pt idx="8103">
                  <c:v>#N/A</c:v>
                </c:pt>
                <c:pt idx="8104">
                  <c:v>#N/A</c:v>
                </c:pt>
                <c:pt idx="8105">
                  <c:v>#N/A</c:v>
                </c:pt>
                <c:pt idx="8106">
                  <c:v>#N/A</c:v>
                </c:pt>
                <c:pt idx="8107">
                  <c:v>#N/A</c:v>
                </c:pt>
                <c:pt idx="8108">
                  <c:v>#N/A</c:v>
                </c:pt>
                <c:pt idx="8109">
                  <c:v>#N/A</c:v>
                </c:pt>
                <c:pt idx="8110">
                  <c:v>#N/A</c:v>
                </c:pt>
                <c:pt idx="8111">
                  <c:v>#N/A</c:v>
                </c:pt>
                <c:pt idx="8112">
                  <c:v>#N/A</c:v>
                </c:pt>
                <c:pt idx="8113">
                  <c:v>#N/A</c:v>
                </c:pt>
                <c:pt idx="8114">
                  <c:v>#N/A</c:v>
                </c:pt>
                <c:pt idx="8115">
                  <c:v>#N/A</c:v>
                </c:pt>
                <c:pt idx="8116">
                  <c:v>#N/A</c:v>
                </c:pt>
                <c:pt idx="8117">
                  <c:v>#N/A</c:v>
                </c:pt>
                <c:pt idx="8118">
                  <c:v>#N/A</c:v>
                </c:pt>
                <c:pt idx="8119">
                  <c:v>#N/A</c:v>
                </c:pt>
                <c:pt idx="8120">
                  <c:v>#N/A</c:v>
                </c:pt>
                <c:pt idx="8121">
                  <c:v>#N/A</c:v>
                </c:pt>
                <c:pt idx="8122">
                  <c:v>#N/A</c:v>
                </c:pt>
                <c:pt idx="8123">
                  <c:v>#N/A</c:v>
                </c:pt>
                <c:pt idx="8124">
                  <c:v>#N/A</c:v>
                </c:pt>
                <c:pt idx="8125">
                  <c:v>#N/A</c:v>
                </c:pt>
                <c:pt idx="8126">
                  <c:v>#N/A</c:v>
                </c:pt>
                <c:pt idx="8127">
                  <c:v>#N/A</c:v>
                </c:pt>
                <c:pt idx="8128">
                  <c:v>#N/A</c:v>
                </c:pt>
                <c:pt idx="8129">
                  <c:v>#N/A</c:v>
                </c:pt>
                <c:pt idx="8130">
                  <c:v>#N/A</c:v>
                </c:pt>
                <c:pt idx="8131">
                  <c:v>#N/A</c:v>
                </c:pt>
                <c:pt idx="8132">
                  <c:v>#N/A</c:v>
                </c:pt>
                <c:pt idx="8133">
                  <c:v>#N/A</c:v>
                </c:pt>
                <c:pt idx="8134">
                  <c:v>#N/A</c:v>
                </c:pt>
                <c:pt idx="8135">
                  <c:v>#N/A</c:v>
                </c:pt>
                <c:pt idx="8136">
                  <c:v>#N/A</c:v>
                </c:pt>
                <c:pt idx="8137">
                  <c:v>#N/A</c:v>
                </c:pt>
                <c:pt idx="8138">
                  <c:v>#N/A</c:v>
                </c:pt>
                <c:pt idx="8139">
                  <c:v>#N/A</c:v>
                </c:pt>
                <c:pt idx="8140">
                  <c:v>#N/A</c:v>
                </c:pt>
                <c:pt idx="8141">
                  <c:v>#N/A</c:v>
                </c:pt>
                <c:pt idx="8142">
                  <c:v>#N/A</c:v>
                </c:pt>
                <c:pt idx="8143">
                  <c:v>#N/A</c:v>
                </c:pt>
                <c:pt idx="8144">
                  <c:v>#N/A</c:v>
                </c:pt>
                <c:pt idx="8145">
                  <c:v>#N/A</c:v>
                </c:pt>
                <c:pt idx="8146">
                  <c:v>#N/A</c:v>
                </c:pt>
                <c:pt idx="8147">
                  <c:v>#N/A</c:v>
                </c:pt>
                <c:pt idx="8148">
                  <c:v>#N/A</c:v>
                </c:pt>
                <c:pt idx="8149">
                  <c:v>#N/A</c:v>
                </c:pt>
                <c:pt idx="8150">
                  <c:v>#N/A</c:v>
                </c:pt>
                <c:pt idx="8151">
                  <c:v>#N/A</c:v>
                </c:pt>
                <c:pt idx="8152">
                  <c:v>#N/A</c:v>
                </c:pt>
                <c:pt idx="8153">
                  <c:v>#N/A</c:v>
                </c:pt>
                <c:pt idx="8154">
                  <c:v>#N/A</c:v>
                </c:pt>
                <c:pt idx="8155">
                  <c:v>#N/A</c:v>
                </c:pt>
                <c:pt idx="8156">
                  <c:v>#N/A</c:v>
                </c:pt>
                <c:pt idx="8157">
                  <c:v>#N/A</c:v>
                </c:pt>
                <c:pt idx="8158">
                  <c:v>#N/A</c:v>
                </c:pt>
                <c:pt idx="8159">
                  <c:v>#N/A</c:v>
                </c:pt>
                <c:pt idx="8160">
                  <c:v>#N/A</c:v>
                </c:pt>
                <c:pt idx="8161">
                  <c:v>#N/A</c:v>
                </c:pt>
                <c:pt idx="8162">
                  <c:v>#N/A</c:v>
                </c:pt>
                <c:pt idx="8163">
                  <c:v>#N/A</c:v>
                </c:pt>
                <c:pt idx="8164">
                  <c:v>#N/A</c:v>
                </c:pt>
                <c:pt idx="8165">
                  <c:v>#N/A</c:v>
                </c:pt>
                <c:pt idx="8166">
                  <c:v>#N/A</c:v>
                </c:pt>
                <c:pt idx="8167">
                  <c:v>#N/A</c:v>
                </c:pt>
                <c:pt idx="8168">
                  <c:v>#N/A</c:v>
                </c:pt>
                <c:pt idx="8169">
                  <c:v>#N/A</c:v>
                </c:pt>
                <c:pt idx="8170">
                  <c:v>#N/A</c:v>
                </c:pt>
                <c:pt idx="8171">
                  <c:v>#N/A</c:v>
                </c:pt>
                <c:pt idx="8172">
                  <c:v>#N/A</c:v>
                </c:pt>
                <c:pt idx="8173">
                  <c:v>#N/A</c:v>
                </c:pt>
                <c:pt idx="8174">
                  <c:v>#N/A</c:v>
                </c:pt>
                <c:pt idx="8175">
                  <c:v>#N/A</c:v>
                </c:pt>
                <c:pt idx="8176">
                  <c:v>#N/A</c:v>
                </c:pt>
                <c:pt idx="8177">
                  <c:v>#N/A</c:v>
                </c:pt>
                <c:pt idx="8178">
                  <c:v>#N/A</c:v>
                </c:pt>
                <c:pt idx="8179">
                  <c:v>#N/A</c:v>
                </c:pt>
                <c:pt idx="8180">
                  <c:v>#N/A</c:v>
                </c:pt>
                <c:pt idx="8181">
                  <c:v>#N/A</c:v>
                </c:pt>
                <c:pt idx="8182">
                  <c:v>#N/A</c:v>
                </c:pt>
                <c:pt idx="8183">
                  <c:v>#N/A</c:v>
                </c:pt>
                <c:pt idx="8184">
                  <c:v>#N/A</c:v>
                </c:pt>
                <c:pt idx="8185">
                  <c:v>#N/A</c:v>
                </c:pt>
                <c:pt idx="8186">
                  <c:v>#N/A</c:v>
                </c:pt>
                <c:pt idx="8187">
                  <c:v>#N/A</c:v>
                </c:pt>
                <c:pt idx="8188">
                  <c:v>#N/A</c:v>
                </c:pt>
                <c:pt idx="8189">
                  <c:v>#N/A</c:v>
                </c:pt>
                <c:pt idx="8190">
                  <c:v>#N/A</c:v>
                </c:pt>
                <c:pt idx="8191">
                  <c:v>#N/A</c:v>
                </c:pt>
                <c:pt idx="8192">
                  <c:v>#N/A</c:v>
                </c:pt>
                <c:pt idx="8193">
                  <c:v>#N/A</c:v>
                </c:pt>
                <c:pt idx="8194">
                  <c:v>#N/A</c:v>
                </c:pt>
                <c:pt idx="8195">
                  <c:v>#N/A</c:v>
                </c:pt>
                <c:pt idx="8196">
                  <c:v>#N/A</c:v>
                </c:pt>
                <c:pt idx="8197">
                  <c:v>#N/A</c:v>
                </c:pt>
                <c:pt idx="8198">
                  <c:v>#N/A</c:v>
                </c:pt>
                <c:pt idx="8199">
                  <c:v>#N/A</c:v>
                </c:pt>
                <c:pt idx="8200">
                  <c:v>#N/A</c:v>
                </c:pt>
                <c:pt idx="8201">
                  <c:v>#N/A</c:v>
                </c:pt>
                <c:pt idx="8202">
                  <c:v>#N/A</c:v>
                </c:pt>
                <c:pt idx="8203">
                  <c:v>#N/A</c:v>
                </c:pt>
                <c:pt idx="8204">
                  <c:v>#N/A</c:v>
                </c:pt>
                <c:pt idx="8205">
                  <c:v>#N/A</c:v>
                </c:pt>
                <c:pt idx="8206">
                  <c:v>#N/A</c:v>
                </c:pt>
                <c:pt idx="8207">
                  <c:v>#N/A</c:v>
                </c:pt>
                <c:pt idx="8208">
                  <c:v>#N/A</c:v>
                </c:pt>
                <c:pt idx="8209">
                  <c:v>#N/A</c:v>
                </c:pt>
                <c:pt idx="8210">
                  <c:v>#N/A</c:v>
                </c:pt>
                <c:pt idx="8211">
                  <c:v>#N/A</c:v>
                </c:pt>
                <c:pt idx="8212">
                  <c:v>#N/A</c:v>
                </c:pt>
                <c:pt idx="8213">
                  <c:v>#N/A</c:v>
                </c:pt>
                <c:pt idx="8214">
                  <c:v>#N/A</c:v>
                </c:pt>
                <c:pt idx="8215">
                  <c:v>#N/A</c:v>
                </c:pt>
                <c:pt idx="8216">
                  <c:v>#N/A</c:v>
                </c:pt>
                <c:pt idx="8217">
                  <c:v>#N/A</c:v>
                </c:pt>
                <c:pt idx="8218">
                  <c:v>#N/A</c:v>
                </c:pt>
                <c:pt idx="8219">
                  <c:v>#N/A</c:v>
                </c:pt>
                <c:pt idx="8220">
                  <c:v>#N/A</c:v>
                </c:pt>
                <c:pt idx="8221">
                  <c:v>#N/A</c:v>
                </c:pt>
                <c:pt idx="8222">
                  <c:v>#N/A</c:v>
                </c:pt>
                <c:pt idx="8223">
                  <c:v>#N/A</c:v>
                </c:pt>
                <c:pt idx="8224">
                  <c:v>#N/A</c:v>
                </c:pt>
                <c:pt idx="8225">
                  <c:v>#N/A</c:v>
                </c:pt>
                <c:pt idx="8226">
                  <c:v>#N/A</c:v>
                </c:pt>
                <c:pt idx="8227">
                  <c:v>#N/A</c:v>
                </c:pt>
                <c:pt idx="8228">
                  <c:v>#N/A</c:v>
                </c:pt>
                <c:pt idx="8229">
                  <c:v>#N/A</c:v>
                </c:pt>
                <c:pt idx="8230">
                  <c:v>#N/A</c:v>
                </c:pt>
                <c:pt idx="8231">
                  <c:v>#N/A</c:v>
                </c:pt>
                <c:pt idx="8232">
                  <c:v>#N/A</c:v>
                </c:pt>
                <c:pt idx="8233">
                  <c:v>#N/A</c:v>
                </c:pt>
                <c:pt idx="8234">
                  <c:v>#N/A</c:v>
                </c:pt>
                <c:pt idx="8235">
                  <c:v>#N/A</c:v>
                </c:pt>
                <c:pt idx="8236">
                  <c:v>#N/A</c:v>
                </c:pt>
                <c:pt idx="8237">
                  <c:v>#N/A</c:v>
                </c:pt>
                <c:pt idx="8238">
                  <c:v>#N/A</c:v>
                </c:pt>
                <c:pt idx="8239">
                  <c:v>#N/A</c:v>
                </c:pt>
                <c:pt idx="8240">
                  <c:v>#N/A</c:v>
                </c:pt>
                <c:pt idx="8241">
                  <c:v>#N/A</c:v>
                </c:pt>
                <c:pt idx="8242">
                  <c:v>#N/A</c:v>
                </c:pt>
                <c:pt idx="8243">
                  <c:v>#N/A</c:v>
                </c:pt>
                <c:pt idx="8244">
                  <c:v>#N/A</c:v>
                </c:pt>
                <c:pt idx="8245">
                  <c:v>#N/A</c:v>
                </c:pt>
                <c:pt idx="8246">
                  <c:v>#N/A</c:v>
                </c:pt>
                <c:pt idx="8247">
                  <c:v>#N/A</c:v>
                </c:pt>
                <c:pt idx="8248">
                  <c:v>#N/A</c:v>
                </c:pt>
                <c:pt idx="8249">
                  <c:v>#N/A</c:v>
                </c:pt>
                <c:pt idx="8250">
                  <c:v>#N/A</c:v>
                </c:pt>
                <c:pt idx="8251">
                  <c:v>#N/A</c:v>
                </c:pt>
                <c:pt idx="8252">
                  <c:v>#N/A</c:v>
                </c:pt>
                <c:pt idx="8253">
                  <c:v>#N/A</c:v>
                </c:pt>
                <c:pt idx="8254">
                  <c:v>#N/A</c:v>
                </c:pt>
                <c:pt idx="8255">
                  <c:v>#N/A</c:v>
                </c:pt>
                <c:pt idx="8256">
                  <c:v>#N/A</c:v>
                </c:pt>
                <c:pt idx="8257">
                  <c:v>#N/A</c:v>
                </c:pt>
                <c:pt idx="8258">
                  <c:v>#N/A</c:v>
                </c:pt>
                <c:pt idx="8259">
                  <c:v>#N/A</c:v>
                </c:pt>
                <c:pt idx="8260">
                  <c:v>#N/A</c:v>
                </c:pt>
                <c:pt idx="8261">
                  <c:v>#N/A</c:v>
                </c:pt>
                <c:pt idx="8262">
                  <c:v>#N/A</c:v>
                </c:pt>
                <c:pt idx="8263">
                  <c:v>#N/A</c:v>
                </c:pt>
                <c:pt idx="8264">
                  <c:v>#N/A</c:v>
                </c:pt>
                <c:pt idx="8265">
                  <c:v>#N/A</c:v>
                </c:pt>
                <c:pt idx="8266">
                  <c:v>#N/A</c:v>
                </c:pt>
                <c:pt idx="8267">
                  <c:v>#N/A</c:v>
                </c:pt>
                <c:pt idx="8268">
                  <c:v>#N/A</c:v>
                </c:pt>
                <c:pt idx="8269">
                  <c:v>#N/A</c:v>
                </c:pt>
                <c:pt idx="8270">
                  <c:v>#N/A</c:v>
                </c:pt>
                <c:pt idx="8271">
                  <c:v>#N/A</c:v>
                </c:pt>
                <c:pt idx="8272">
                  <c:v>#N/A</c:v>
                </c:pt>
                <c:pt idx="8273">
                  <c:v>#N/A</c:v>
                </c:pt>
                <c:pt idx="8274">
                  <c:v>#N/A</c:v>
                </c:pt>
                <c:pt idx="8275">
                  <c:v>#N/A</c:v>
                </c:pt>
                <c:pt idx="8276">
                  <c:v>#N/A</c:v>
                </c:pt>
                <c:pt idx="8277">
                  <c:v>#N/A</c:v>
                </c:pt>
                <c:pt idx="8278">
                  <c:v>#N/A</c:v>
                </c:pt>
                <c:pt idx="8279">
                  <c:v>#N/A</c:v>
                </c:pt>
                <c:pt idx="8280">
                  <c:v>#N/A</c:v>
                </c:pt>
                <c:pt idx="8281">
                  <c:v>#N/A</c:v>
                </c:pt>
                <c:pt idx="8282">
                  <c:v>#N/A</c:v>
                </c:pt>
                <c:pt idx="8283">
                  <c:v>#N/A</c:v>
                </c:pt>
                <c:pt idx="8284">
                  <c:v>#N/A</c:v>
                </c:pt>
                <c:pt idx="8285">
                  <c:v>#N/A</c:v>
                </c:pt>
                <c:pt idx="8286">
                  <c:v>#N/A</c:v>
                </c:pt>
                <c:pt idx="8287">
                  <c:v>#N/A</c:v>
                </c:pt>
                <c:pt idx="8288">
                  <c:v>#N/A</c:v>
                </c:pt>
                <c:pt idx="8289">
                  <c:v>#N/A</c:v>
                </c:pt>
                <c:pt idx="8290">
                  <c:v>#N/A</c:v>
                </c:pt>
                <c:pt idx="8291">
                  <c:v>#N/A</c:v>
                </c:pt>
                <c:pt idx="8292">
                  <c:v>#N/A</c:v>
                </c:pt>
                <c:pt idx="8293">
                  <c:v>#N/A</c:v>
                </c:pt>
                <c:pt idx="8294">
                  <c:v>#N/A</c:v>
                </c:pt>
                <c:pt idx="8295">
                  <c:v>#N/A</c:v>
                </c:pt>
                <c:pt idx="8296">
                  <c:v>#N/A</c:v>
                </c:pt>
                <c:pt idx="8297">
                  <c:v>#N/A</c:v>
                </c:pt>
                <c:pt idx="8298">
                  <c:v>#N/A</c:v>
                </c:pt>
                <c:pt idx="8299">
                  <c:v>#N/A</c:v>
                </c:pt>
                <c:pt idx="8300">
                  <c:v>#N/A</c:v>
                </c:pt>
                <c:pt idx="8301">
                  <c:v>#N/A</c:v>
                </c:pt>
                <c:pt idx="8302">
                  <c:v>#N/A</c:v>
                </c:pt>
                <c:pt idx="8303">
                  <c:v>#N/A</c:v>
                </c:pt>
                <c:pt idx="8304">
                  <c:v>#N/A</c:v>
                </c:pt>
                <c:pt idx="8305">
                  <c:v>#N/A</c:v>
                </c:pt>
                <c:pt idx="8306">
                  <c:v>#N/A</c:v>
                </c:pt>
                <c:pt idx="8307">
                  <c:v>#N/A</c:v>
                </c:pt>
                <c:pt idx="8308">
                  <c:v>#N/A</c:v>
                </c:pt>
                <c:pt idx="8309">
                  <c:v>#N/A</c:v>
                </c:pt>
                <c:pt idx="8310">
                  <c:v>#N/A</c:v>
                </c:pt>
                <c:pt idx="8311">
                  <c:v>#N/A</c:v>
                </c:pt>
                <c:pt idx="8312">
                  <c:v>#N/A</c:v>
                </c:pt>
                <c:pt idx="8313">
                  <c:v>#N/A</c:v>
                </c:pt>
                <c:pt idx="8314">
                  <c:v>#N/A</c:v>
                </c:pt>
                <c:pt idx="8315">
                  <c:v>#N/A</c:v>
                </c:pt>
                <c:pt idx="8316">
                  <c:v>#N/A</c:v>
                </c:pt>
                <c:pt idx="8317">
                  <c:v>#N/A</c:v>
                </c:pt>
                <c:pt idx="8318">
                  <c:v>#N/A</c:v>
                </c:pt>
                <c:pt idx="8319">
                  <c:v>#N/A</c:v>
                </c:pt>
                <c:pt idx="8320">
                  <c:v>#N/A</c:v>
                </c:pt>
                <c:pt idx="8321">
                  <c:v>#N/A</c:v>
                </c:pt>
                <c:pt idx="8322">
                  <c:v>#N/A</c:v>
                </c:pt>
                <c:pt idx="8323">
                  <c:v>#N/A</c:v>
                </c:pt>
                <c:pt idx="8324">
                  <c:v>#N/A</c:v>
                </c:pt>
                <c:pt idx="8325">
                  <c:v>#N/A</c:v>
                </c:pt>
                <c:pt idx="8326">
                  <c:v>#N/A</c:v>
                </c:pt>
                <c:pt idx="8327">
                  <c:v>#N/A</c:v>
                </c:pt>
                <c:pt idx="8328">
                  <c:v>#N/A</c:v>
                </c:pt>
                <c:pt idx="8329">
                  <c:v>#N/A</c:v>
                </c:pt>
                <c:pt idx="8330">
                  <c:v>#N/A</c:v>
                </c:pt>
                <c:pt idx="8331">
                  <c:v>#N/A</c:v>
                </c:pt>
                <c:pt idx="8332">
                  <c:v>#N/A</c:v>
                </c:pt>
                <c:pt idx="8333">
                  <c:v>#N/A</c:v>
                </c:pt>
                <c:pt idx="8334">
                  <c:v>#N/A</c:v>
                </c:pt>
                <c:pt idx="8335">
                  <c:v>#N/A</c:v>
                </c:pt>
                <c:pt idx="8336">
                  <c:v>#N/A</c:v>
                </c:pt>
                <c:pt idx="8337">
                  <c:v>#N/A</c:v>
                </c:pt>
                <c:pt idx="8338">
                  <c:v>#N/A</c:v>
                </c:pt>
                <c:pt idx="8339">
                  <c:v>#N/A</c:v>
                </c:pt>
                <c:pt idx="8340">
                  <c:v>#N/A</c:v>
                </c:pt>
                <c:pt idx="8341">
                  <c:v>#N/A</c:v>
                </c:pt>
                <c:pt idx="8342">
                  <c:v>#N/A</c:v>
                </c:pt>
                <c:pt idx="8343">
                  <c:v>#N/A</c:v>
                </c:pt>
                <c:pt idx="8344">
                  <c:v>#N/A</c:v>
                </c:pt>
                <c:pt idx="8345">
                  <c:v>#N/A</c:v>
                </c:pt>
                <c:pt idx="8346">
                  <c:v>#N/A</c:v>
                </c:pt>
                <c:pt idx="8347">
                  <c:v>#N/A</c:v>
                </c:pt>
                <c:pt idx="8348">
                  <c:v>#N/A</c:v>
                </c:pt>
                <c:pt idx="8349">
                  <c:v>#N/A</c:v>
                </c:pt>
                <c:pt idx="8350">
                  <c:v>#N/A</c:v>
                </c:pt>
                <c:pt idx="8351">
                  <c:v>#N/A</c:v>
                </c:pt>
                <c:pt idx="8352">
                  <c:v>#N/A</c:v>
                </c:pt>
                <c:pt idx="8353">
                  <c:v>#N/A</c:v>
                </c:pt>
                <c:pt idx="8354">
                  <c:v>#N/A</c:v>
                </c:pt>
                <c:pt idx="8355">
                  <c:v>#N/A</c:v>
                </c:pt>
                <c:pt idx="8356">
                  <c:v>#N/A</c:v>
                </c:pt>
                <c:pt idx="8357">
                  <c:v>#N/A</c:v>
                </c:pt>
                <c:pt idx="8358">
                  <c:v>#N/A</c:v>
                </c:pt>
                <c:pt idx="8359">
                  <c:v>#N/A</c:v>
                </c:pt>
                <c:pt idx="8360">
                  <c:v>#N/A</c:v>
                </c:pt>
                <c:pt idx="8361">
                  <c:v>#N/A</c:v>
                </c:pt>
                <c:pt idx="8362">
                  <c:v>#N/A</c:v>
                </c:pt>
                <c:pt idx="8363">
                  <c:v>#N/A</c:v>
                </c:pt>
                <c:pt idx="8364">
                  <c:v>#N/A</c:v>
                </c:pt>
                <c:pt idx="8365">
                  <c:v>#N/A</c:v>
                </c:pt>
                <c:pt idx="8366">
                  <c:v>#N/A</c:v>
                </c:pt>
                <c:pt idx="8367">
                  <c:v>#N/A</c:v>
                </c:pt>
                <c:pt idx="8368">
                  <c:v>#N/A</c:v>
                </c:pt>
                <c:pt idx="8369">
                  <c:v>#N/A</c:v>
                </c:pt>
                <c:pt idx="8370">
                  <c:v>#N/A</c:v>
                </c:pt>
                <c:pt idx="8371">
                  <c:v>#N/A</c:v>
                </c:pt>
                <c:pt idx="8372">
                  <c:v>#N/A</c:v>
                </c:pt>
                <c:pt idx="8373">
                  <c:v>#N/A</c:v>
                </c:pt>
                <c:pt idx="8374">
                  <c:v>#N/A</c:v>
                </c:pt>
                <c:pt idx="8375">
                  <c:v>#N/A</c:v>
                </c:pt>
                <c:pt idx="8376">
                  <c:v>#N/A</c:v>
                </c:pt>
                <c:pt idx="8377">
                  <c:v>#N/A</c:v>
                </c:pt>
                <c:pt idx="8378">
                  <c:v>#N/A</c:v>
                </c:pt>
                <c:pt idx="8379">
                  <c:v>#N/A</c:v>
                </c:pt>
                <c:pt idx="8380">
                  <c:v>#N/A</c:v>
                </c:pt>
                <c:pt idx="8381">
                  <c:v>#N/A</c:v>
                </c:pt>
                <c:pt idx="8382">
                  <c:v>#N/A</c:v>
                </c:pt>
                <c:pt idx="8383">
                  <c:v>#N/A</c:v>
                </c:pt>
                <c:pt idx="8384">
                  <c:v>#N/A</c:v>
                </c:pt>
                <c:pt idx="8385">
                  <c:v>#N/A</c:v>
                </c:pt>
                <c:pt idx="8386">
                  <c:v>#N/A</c:v>
                </c:pt>
                <c:pt idx="8387">
                  <c:v>#N/A</c:v>
                </c:pt>
                <c:pt idx="8388">
                  <c:v>#N/A</c:v>
                </c:pt>
                <c:pt idx="8389">
                  <c:v>#N/A</c:v>
                </c:pt>
                <c:pt idx="8390">
                  <c:v>#N/A</c:v>
                </c:pt>
                <c:pt idx="8391">
                  <c:v>#N/A</c:v>
                </c:pt>
                <c:pt idx="8392">
                  <c:v>#N/A</c:v>
                </c:pt>
                <c:pt idx="8393">
                  <c:v>#N/A</c:v>
                </c:pt>
                <c:pt idx="8394">
                  <c:v>#N/A</c:v>
                </c:pt>
                <c:pt idx="8395">
                  <c:v>#N/A</c:v>
                </c:pt>
                <c:pt idx="8396">
                  <c:v>#N/A</c:v>
                </c:pt>
                <c:pt idx="8397">
                  <c:v>#N/A</c:v>
                </c:pt>
                <c:pt idx="8398">
                  <c:v>#N/A</c:v>
                </c:pt>
                <c:pt idx="8399">
                  <c:v>#N/A</c:v>
                </c:pt>
                <c:pt idx="8400">
                  <c:v>#N/A</c:v>
                </c:pt>
                <c:pt idx="8401">
                  <c:v>#N/A</c:v>
                </c:pt>
                <c:pt idx="8402">
                  <c:v>#N/A</c:v>
                </c:pt>
                <c:pt idx="8403">
                  <c:v>#N/A</c:v>
                </c:pt>
                <c:pt idx="8404">
                  <c:v>#N/A</c:v>
                </c:pt>
                <c:pt idx="8405">
                  <c:v>#N/A</c:v>
                </c:pt>
                <c:pt idx="8406">
                  <c:v>#N/A</c:v>
                </c:pt>
                <c:pt idx="8407">
                  <c:v>#N/A</c:v>
                </c:pt>
                <c:pt idx="8408">
                  <c:v>#N/A</c:v>
                </c:pt>
                <c:pt idx="8409">
                  <c:v>#N/A</c:v>
                </c:pt>
                <c:pt idx="8410">
                  <c:v>#N/A</c:v>
                </c:pt>
                <c:pt idx="8411">
                  <c:v>#N/A</c:v>
                </c:pt>
                <c:pt idx="8412">
                  <c:v>#N/A</c:v>
                </c:pt>
                <c:pt idx="8413">
                  <c:v>#N/A</c:v>
                </c:pt>
                <c:pt idx="8414">
                  <c:v>#N/A</c:v>
                </c:pt>
                <c:pt idx="8415">
                  <c:v>#N/A</c:v>
                </c:pt>
                <c:pt idx="8416">
                  <c:v>#N/A</c:v>
                </c:pt>
                <c:pt idx="8417">
                  <c:v>#N/A</c:v>
                </c:pt>
                <c:pt idx="8418">
                  <c:v>#N/A</c:v>
                </c:pt>
                <c:pt idx="8419">
                  <c:v>#N/A</c:v>
                </c:pt>
                <c:pt idx="8420">
                  <c:v>#N/A</c:v>
                </c:pt>
                <c:pt idx="8421">
                  <c:v>#N/A</c:v>
                </c:pt>
                <c:pt idx="8422">
                  <c:v>#N/A</c:v>
                </c:pt>
                <c:pt idx="8423">
                  <c:v>#N/A</c:v>
                </c:pt>
                <c:pt idx="8424">
                  <c:v>#N/A</c:v>
                </c:pt>
                <c:pt idx="8425">
                  <c:v>#N/A</c:v>
                </c:pt>
                <c:pt idx="8426">
                  <c:v>#N/A</c:v>
                </c:pt>
                <c:pt idx="8427">
                  <c:v>#N/A</c:v>
                </c:pt>
                <c:pt idx="8428">
                  <c:v>#N/A</c:v>
                </c:pt>
                <c:pt idx="8429">
                  <c:v>#N/A</c:v>
                </c:pt>
                <c:pt idx="8430">
                  <c:v>#N/A</c:v>
                </c:pt>
                <c:pt idx="8431">
                  <c:v>#N/A</c:v>
                </c:pt>
                <c:pt idx="8432">
                  <c:v>#N/A</c:v>
                </c:pt>
                <c:pt idx="8433">
                  <c:v>#N/A</c:v>
                </c:pt>
                <c:pt idx="8434">
                  <c:v>#N/A</c:v>
                </c:pt>
                <c:pt idx="8435">
                  <c:v>#N/A</c:v>
                </c:pt>
                <c:pt idx="8436">
                  <c:v>#N/A</c:v>
                </c:pt>
                <c:pt idx="8437">
                  <c:v>#N/A</c:v>
                </c:pt>
                <c:pt idx="8438">
                  <c:v>#N/A</c:v>
                </c:pt>
                <c:pt idx="8439">
                  <c:v>#N/A</c:v>
                </c:pt>
                <c:pt idx="8440">
                  <c:v>#N/A</c:v>
                </c:pt>
                <c:pt idx="8441">
                  <c:v>#N/A</c:v>
                </c:pt>
                <c:pt idx="8442">
                  <c:v>#N/A</c:v>
                </c:pt>
                <c:pt idx="8443">
                  <c:v>#N/A</c:v>
                </c:pt>
                <c:pt idx="8444">
                  <c:v>#N/A</c:v>
                </c:pt>
                <c:pt idx="8445">
                  <c:v>#N/A</c:v>
                </c:pt>
                <c:pt idx="8446">
                  <c:v>#N/A</c:v>
                </c:pt>
                <c:pt idx="8447">
                  <c:v>#N/A</c:v>
                </c:pt>
                <c:pt idx="8448">
                  <c:v>#N/A</c:v>
                </c:pt>
                <c:pt idx="8449">
                  <c:v>#N/A</c:v>
                </c:pt>
                <c:pt idx="8450">
                  <c:v>#N/A</c:v>
                </c:pt>
                <c:pt idx="8451">
                  <c:v>#N/A</c:v>
                </c:pt>
                <c:pt idx="8452">
                  <c:v>#N/A</c:v>
                </c:pt>
                <c:pt idx="8453">
                  <c:v>#N/A</c:v>
                </c:pt>
                <c:pt idx="8454">
                  <c:v>#N/A</c:v>
                </c:pt>
                <c:pt idx="8455">
                  <c:v>#N/A</c:v>
                </c:pt>
                <c:pt idx="8456">
                  <c:v>#N/A</c:v>
                </c:pt>
                <c:pt idx="8457">
                  <c:v>#N/A</c:v>
                </c:pt>
                <c:pt idx="8458">
                  <c:v>#N/A</c:v>
                </c:pt>
                <c:pt idx="8459">
                  <c:v>#N/A</c:v>
                </c:pt>
                <c:pt idx="8460">
                  <c:v>#N/A</c:v>
                </c:pt>
                <c:pt idx="8461">
                  <c:v>#N/A</c:v>
                </c:pt>
                <c:pt idx="8462">
                  <c:v>#N/A</c:v>
                </c:pt>
                <c:pt idx="8463">
                  <c:v>#N/A</c:v>
                </c:pt>
                <c:pt idx="8464">
                  <c:v>#N/A</c:v>
                </c:pt>
                <c:pt idx="8465">
                  <c:v>#N/A</c:v>
                </c:pt>
                <c:pt idx="8466">
                  <c:v>#N/A</c:v>
                </c:pt>
                <c:pt idx="8467">
                  <c:v>#N/A</c:v>
                </c:pt>
                <c:pt idx="8468">
                  <c:v>#N/A</c:v>
                </c:pt>
                <c:pt idx="8469">
                  <c:v>#N/A</c:v>
                </c:pt>
                <c:pt idx="8470">
                  <c:v>#N/A</c:v>
                </c:pt>
                <c:pt idx="8471">
                  <c:v>#N/A</c:v>
                </c:pt>
                <c:pt idx="8472">
                  <c:v>#N/A</c:v>
                </c:pt>
                <c:pt idx="8473">
                  <c:v>#N/A</c:v>
                </c:pt>
                <c:pt idx="8474">
                  <c:v>#N/A</c:v>
                </c:pt>
                <c:pt idx="8475">
                  <c:v>#N/A</c:v>
                </c:pt>
                <c:pt idx="8476">
                  <c:v>#N/A</c:v>
                </c:pt>
                <c:pt idx="8477">
                  <c:v>#N/A</c:v>
                </c:pt>
                <c:pt idx="8478">
                  <c:v>#N/A</c:v>
                </c:pt>
                <c:pt idx="8479">
                  <c:v>#N/A</c:v>
                </c:pt>
                <c:pt idx="8480">
                  <c:v>#N/A</c:v>
                </c:pt>
                <c:pt idx="8481">
                  <c:v>#N/A</c:v>
                </c:pt>
                <c:pt idx="8482">
                  <c:v>#N/A</c:v>
                </c:pt>
                <c:pt idx="8483">
                  <c:v>#N/A</c:v>
                </c:pt>
                <c:pt idx="8484">
                  <c:v>#N/A</c:v>
                </c:pt>
                <c:pt idx="8485">
                  <c:v>#N/A</c:v>
                </c:pt>
                <c:pt idx="8486">
                  <c:v>#N/A</c:v>
                </c:pt>
                <c:pt idx="8487">
                  <c:v>#N/A</c:v>
                </c:pt>
                <c:pt idx="8488">
                  <c:v>#N/A</c:v>
                </c:pt>
                <c:pt idx="8489">
                  <c:v>#N/A</c:v>
                </c:pt>
                <c:pt idx="8490">
                  <c:v>#N/A</c:v>
                </c:pt>
                <c:pt idx="8491">
                  <c:v>#N/A</c:v>
                </c:pt>
                <c:pt idx="8492">
                  <c:v>#N/A</c:v>
                </c:pt>
                <c:pt idx="8493">
                  <c:v>#N/A</c:v>
                </c:pt>
                <c:pt idx="8494">
                  <c:v>#N/A</c:v>
                </c:pt>
                <c:pt idx="8495">
                  <c:v>#N/A</c:v>
                </c:pt>
                <c:pt idx="8496">
                  <c:v>#N/A</c:v>
                </c:pt>
                <c:pt idx="8497">
                  <c:v>#N/A</c:v>
                </c:pt>
                <c:pt idx="8498">
                  <c:v>#N/A</c:v>
                </c:pt>
                <c:pt idx="8499">
                  <c:v>#N/A</c:v>
                </c:pt>
                <c:pt idx="8500">
                  <c:v>#N/A</c:v>
                </c:pt>
                <c:pt idx="8501">
                  <c:v>#N/A</c:v>
                </c:pt>
                <c:pt idx="8502">
                  <c:v>#N/A</c:v>
                </c:pt>
                <c:pt idx="8503">
                  <c:v>#N/A</c:v>
                </c:pt>
                <c:pt idx="8504">
                  <c:v>#N/A</c:v>
                </c:pt>
                <c:pt idx="8505">
                  <c:v>#N/A</c:v>
                </c:pt>
                <c:pt idx="8506">
                  <c:v>#N/A</c:v>
                </c:pt>
                <c:pt idx="8507">
                  <c:v>#N/A</c:v>
                </c:pt>
                <c:pt idx="8508">
                  <c:v>#N/A</c:v>
                </c:pt>
                <c:pt idx="8509">
                  <c:v>#N/A</c:v>
                </c:pt>
                <c:pt idx="8510">
                  <c:v>#N/A</c:v>
                </c:pt>
                <c:pt idx="8511">
                  <c:v>#N/A</c:v>
                </c:pt>
                <c:pt idx="8512">
                  <c:v>#N/A</c:v>
                </c:pt>
                <c:pt idx="8513">
                  <c:v>#N/A</c:v>
                </c:pt>
                <c:pt idx="8514">
                  <c:v>#N/A</c:v>
                </c:pt>
                <c:pt idx="8515">
                  <c:v>#N/A</c:v>
                </c:pt>
                <c:pt idx="8516">
                  <c:v>#N/A</c:v>
                </c:pt>
                <c:pt idx="8517">
                  <c:v>#N/A</c:v>
                </c:pt>
                <c:pt idx="8518">
                  <c:v>#N/A</c:v>
                </c:pt>
                <c:pt idx="8519">
                  <c:v>#N/A</c:v>
                </c:pt>
                <c:pt idx="8520">
                  <c:v>#N/A</c:v>
                </c:pt>
                <c:pt idx="8521">
                  <c:v>#N/A</c:v>
                </c:pt>
                <c:pt idx="8522">
                  <c:v>#N/A</c:v>
                </c:pt>
                <c:pt idx="8523">
                  <c:v>#N/A</c:v>
                </c:pt>
                <c:pt idx="8524">
                  <c:v>#N/A</c:v>
                </c:pt>
                <c:pt idx="8525">
                  <c:v>#N/A</c:v>
                </c:pt>
                <c:pt idx="8526">
                  <c:v>#N/A</c:v>
                </c:pt>
                <c:pt idx="8527">
                  <c:v>#N/A</c:v>
                </c:pt>
                <c:pt idx="8528">
                  <c:v>#N/A</c:v>
                </c:pt>
                <c:pt idx="8529">
                  <c:v>#N/A</c:v>
                </c:pt>
                <c:pt idx="8530">
                  <c:v>#N/A</c:v>
                </c:pt>
                <c:pt idx="8531">
                  <c:v>#N/A</c:v>
                </c:pt>
                <c:pt idx="8532">
                  <c:v>#N/A</c:v>
                </c:pt>
                <c:pt idx="8533">
                  <c:v>#N/A</c:v>
                </c:pt>
                <c:pt idx="8534">
                  <c:v>#N/A</c:v>
                </c:pt>
                <c:pt idx="8535">
                  <c:v>#N/A</c:v>
                </c:pt>
                <c:pt idx="8536">
                  <c:v>#N/A</c:v>
                </c:pt>
                <c:pt idx="8537">
                  <c:v>#N/A</c:v>
                </c:pt>
                <c:pt idx="8538">
                  <c:v>#N/A</c:v>
                </c:pt>
                <c:pt idx="8539">
                  <c:v>#N/A</c:v>
                </c:pt>
                <c:pt idx="8540">
                  <c:v>#N/A</c:v>
                </c:pt>
                <c:pt idx="8541">
                  <c:v>#N/A</c:v>
                </c:pt>
                <c:pt idx="8542">
                  <c:v>#N/A</c:v>
                </c:pt>
                <c:pt idx="8543">
                  <c:v>#N/A</c:v>
                </c:pt>
                <c:pt idx="8544">
                  <c:v>#N/A</c:v>
                </c:pt>
                <c:pt idx="8545">
                  <c:v>#N/A</c:v>
                </c:pt>
                <c:pt idx="8546">
                  <c:v>#N/A</c:v>
                </c:pt>
                <c:pt idx="8547">
                  <c:v>#N/A</c:v>
                </c:pt>
                <c:pt idx="8548">
                  <c:v>#N/A</c:v>
                </c:pt>
                <c:pt idx="8549">
                  <c:v>#N/A</c:v>
                </c:pt>
                <c:pt idx="8550">
                  <c:v>#N/A</c:v>
                </c:pt>
                <c:pt idx="8551">
                  <c:v>#N/A</c:v>
                </c:pt>
                <c:pt idx="8552">
                  <c:v>#N/A</c:v>
                </c:pt>
                <c:pt idx="8553">
                  <c:v>#N/A</c:v>
                </c:pt>
                <c:pt idx="8554">
                  <c:v>#N/A</c:v>
                </c:pt>
                <c:pt idx="8555">
                  <c:v>#N/A</c:v>
                </c:pt>
                <c:pt idx="8556">
                  <c:v>#N/A</c:v>
                </c:pt>
                <c:pt idx="8557">
                  <c:v>#N/A</c:v>
                </c:pt>
                <c:pt idx="8558">
                  <c:v>#N/A</c:v>
                </c:pt>
                <c:pt idx="8559">
                  <c:v>#N/A</c:v>
                </c:pt>
                <c:pt idx="8560">
                  <c:v>#N/A</c:v>
                </c:pt>
                <c:pt idx="8561">
                  <c:v>#N/A</c:v>
                </c:pt>
                <c:pt idx="8562">
                  <c:v>#N/A</c:v>
                </c:pt>
                <c:pt idx="8563">
                  <c:v>#N/A</c:v>
                </c:pt>
                <c:pt idx="8564">
                  <c:v>#N/A</c:v>
                </c:pt>
                <c:pt idx="8565">
                  <c:v>#N/A</c:v>
                </c:pt>
                <c:pt idx="8566">
                  <c:v>#N/A</c:v>
                </c:pt>
                <c:pt idx="8567">
                  <c:v>#N/A</c:v>
                </c:pt>
                <c:pt idx="8568">
                  <c:v>#N/A</c:v>
                </c:pt>
                <c:pt idx="8569">
                  <c:v>#N/A</c:v>
                </c:pt>
                <c:pt idx="8570">
                  <c:v>#N/A</c:v>
                </c:pt>
                <c:pt idx="8571">
                  <c:v>#N/A</c:v>
                </c:pt>
                <c:pt idx="8572">
                  <c:v>#N/A</c:v>
                </c:pt>
                <c:pt idx="8573">
                  <c:v>#N/A</c:v>
                </c:pt>
                <c:pt idx="8574">
                  <c:v>#N/A</c:v>
                </c:pt>
                <c:pt idx="8575">
                  <c:v>#N/A</c:v>
                </c:pt>
                <c:pt idx="8576">
                  <c:v>#N/A</c:v>
                </c:pt>
                <c:pt idx="8577">
                  <c:v>#N/A</c:v>
                </c:pt>
                <c:pt idx="8578">
                  <c:v>#N/A</c:v>
                </c:pt>
                <c:pt idx="8579">
                  <c:v>#N/A</c:v>
                </c:pt>
                <c:pt idx="8580">
                  <c:v>#N/A</c:v>
                </c:pt>
                <c:pt idx="8581">
                  <c:v>#N/A</c:v>
                </c:pt>
                <c:pt idx="8582">
                  <c:v>#N/A</c:v>
                </c:pt>
                <c:pt idx="8583">
                  <c:v>#N/A</c:v>
                </c:pt>
                <c:pt idx="8584">
                  <c:v>#N/A</c:v>
                </c:pt>
                <c:pt idx="8585">
                  <c:v>#N/A</c:v>
                </c:pt>
                <c:pt idx="8586">
                  <c:v>#N/A</c:v>
                </c:pt>
                <c:pt idx="8587">
                  <c:v>#N/A</c:v>
                </c:pt>
                <c:pt idx="8588">
                  <c:v>#N/A</c:v>
                </c:pt>
                <c:pt idx="8589">
                  <c:v>#N/A</c:v>
                </c:pt>
                <c:pt idx="8590">
                  <c:v>#N/A</c:v>
                </c:pt>
                <c:pt idx="8591">
                  <c:v>#N/A</c:v>
                </c:pt>
                <c:pt idx="8592">
                  <c:v>#N/A</c:v>
                </c:pt>
                <c:pt idx="8593">
                  <c:v>#N/A</c:v>
                </c:pt>
                <c:pt idx="8594">
                  <c:v>#N/A</c:v>
                </c:pt>
                <c:pt idx="8595">
                  <c:v>#N/A</c:v>
                </c:pt>
                <c:pt idx="8596">
                  <c:v>#N/A</c:v>
                </c:pt>
                <c:pt idx="8597">
                  <c:v>#N/A</c:v>
                </c:pt>
                <c:pt idx="8598">
                  <c:v>#N/A</c:v>
                </c:pt>
                <c:pt idx="8599">
                  <c:v>#N/A</c:v>
                </c:pt>
                <c:pt idx="8600">
                  <c:v>#N/A</c:v>
                </c:pt>
                <c:pt idx="8601">
                  <c:v>#N/A</c:v>
                </c:pt>
                <c:pt idx="8602">
                  <c:v>#N/A</c:v>
                </c:pt>
                <c:pt idx="8603">
                  <c:v>#N/A</c:v>
                </c:pt>
                <c:pt idx="8604">
                  <c:v>#N/A</c:v>
                </c:pt>
                <c:pt idx="8605">
                  <c:v>#N/A</c:v>
                </c:pt>
                <c:pt idx="8606">
                  <c:v>#N/A</c:v>
                </c:pt>
                <c:pt idx="8607">
                  <c:v>#N/A</c:v>
                </c:pt>
                <c:pt idx="8608">
                  <c:v>#N/A</c:v>
                </c:pt>
                <c:pt idx="8609">
                  <c:v>#N/A</c:v>
                </c:pt>
                <c:pt idx="8610">
                  <c:v>#N/A</c:v>
                </c:pt>
                <c:pt idx="8611">
                  <c:v>#N/A</c:v>
                </c:pt>
                <c:pt idx="8612">
                  <c:v>#N/A</c:v>
                </c:pt>
                <c:pt idx="8613">
                  <c:v>#N/A</c:v>
                </c:pt>
                <c:pt idx="8614">
                  <c:v>#N/A</c:v>
                </c:pt>
                <c:pt idx="8615">
                  <c:v>#N/A</c:v>
                </c:pt>
                <c:pt idx="8616">
                  <c:v>#N/A</c:v>
                </c:pt>
                <c:pt idx="8617">
                  <c:v>#N/A</c:v>
                </c:pt>
                <c:pt idx="8618">
                  <c:v>#N/A</c:v>
                </c:pt>
                <c:pt idx="8619">
                  <c:v>#N/A</c:v>
                </c:pt>
                <c:pt idx="8620">
                  <c:v>#N/A</c:v>
                </c:pt>
                <c:pt idx="8621">
                  <c:v>#N/A</c:v>
                </c:pt>
                <c:pt idx="8622">
                  <c:v>#N/A</c:v>
                </c:pt>
                <c:pt idx="8623">
                  <c:v>#N/A</c:v>
                </c:pt>
                <c:pt idx="8624">
                  <c:v>#N/A</c:v>
                </c:pt>
                <c:pt idx="8625">
                  <c:v>#N/A</c:v>
                </c:pt>
                <c:pt idx="8626">
                  <c:v>#N/A</c:v>
                </c:pt>
                <c:pt idx="8627">
                  <c:v>#N/A</c:v>
                </c:pt>
                <c:pt idx="8628">
                  <c:v>#N/A</c:v>
                </c:pt>
                <c:pt idx="8629">
                  <c:v>#N/A</c:v>
                </c:pt>
                <c:pt idx="8630">
                  <c:v>#N/A</c:v>
                </c:pt>
                <c:pt idx="8631">
                  <c:v>#N/A</c:v>
                </c:pt>
                <c:pt idx="8632">
                  <c:v>#N/A</c:v>
                </c:pt>
                <c:pt idx="8633">
                  <c:v>#N/A</c:v>
                </c:pt>
                <c:pt idx="8634">
                  <c:v>#N/A</c:v>
                </c:pt>
                <c:pt idx="8635">
                  <c:v>#N/A</c:v>
                </c:pt>
                <c:pt idx="8636">
                  <c:v>#N/A</c:v>
                </c:pt>
                <c:pt idx="8637">
                  <c:v>#N/A</c:v>
                </c:pt>
                <c:pt idx="8638">
                  <c:v>#N/A</c:v>
                </c:pt>
                <c:pt idx="8639">
                  <c:v>#N/A</c:v>
                </c:pt>
                <c:pt idx="8640">
                  <c:v>#N/A</c:v>
                </c:pt>
                <c:pt idx="8641">
                  <c:v>#N/A</c:v>
                </c:pt>
                <c:pt idx="8642">
                  <c:v>#N/A</c:v>
                </c:pt>
                <c:pt idx="8643">
                  <c:v>#N/A</c:v>
                </c:pt>
                <c:pt idx="8644">
                  <c:v>#N/A</c:v>
                </c:pt>
                <c:pt idx="8645">
                  <c:v>#N/A</c:v>
                </c:pt>
                <c:pt idx="8646">
                  <c:v>#N/A</c:v>
                </c:pt>
                <c:pt idx="8647">
                  <c:v>#N/A</c:v>
                </c:pt>
                <c:pt idx="8648">
                  <c:v>#N/A</c:v>
                </c:pt>
                <c:pt idx="8649">
                  <c:v>#N/A</c:v>
                </c:pt>
                <c:pt idx="8650">
                  <c:v>#N/A</c:v>
                </c:pt>
                <c:pt idx="8651">
                  <c:v>#N/A</c:v>
                </c:pt>
                <c:pt idx="8652">
                  <c:v>#N/A</c:v>
                </c:pt>
                <c:pt idx="8653">
                  <c:v>#N/A</c:v>
                </c:pt>
                <c:pt idx="8654">
                  <c:v>#N/A</c:v>
                </c:pt>
                <c:pt idx="8655">
                  <c:v>#N/A</c:v>
                </c:pt>
                <c:pt idx="8656">
                  <c:v>#N/A</c:v>
                </c:pt>
                <c:pt idx="8657">
                  <c:v>#N/A</c:v>
                </c:pt>
                <c:pt idx="8658">
                  <c:v>#N/A</c:v>
                </c:pt>
                <c:pt idx="8659">
                  <c:v>#N/A</c:v>
                </c:pt>
                <c:pt idx="8660">
                  <c:v>#N/A</c:v>
                </c:pt>
                <c:pt idx="8661">
                  <c:v>#N/A</c:v>
                </c:pt>
                <c:pt idx="8662">
                  <c:v>#N/A</c:v>
                </c:pt>
                <c:pt idx="8663">
                  <c:v>#N/A</c:v>
                </c:pt>
                <c:pt idx="8664">
                  <c:v>#N/A</c:v>
                </c:pt>
                <c:pt idx="8665">
                  <c:v>#N/A</c:v>
                </c:pt>
                <c:pt idx="8666">
                  <c:v>#N/A</c:v>
                </c:pt>
                <c:pt idx="8667">
                  <c:v>#N/A</c:v>
                </c:pt>
                <c:pt idx="8668">
                  <c:v>#N/A</c:v>
                </c:pt>
                <c:pt idx="8669">
                  <c:v>#N/A</c:v>
                </c:pt>
                <c:pt idx="8670">
                  <c:v>#N/A</c:v>
                </c:pt>
                <c:pt idx="8671">
                  <c:v>#N/A</c:v>
                </c:pt>
                <c:pt idx="8672">
                  <c:v>#N/A</c:v>
                </c:pt>
                <c:pt idx="8673">
                  <c:v>#N/A</c:v>
                </c:pt>
                <c:pt idx="8674">
                  <c:v>#N/A</c:v>
                </c:pt>
                <c:pt idx="8675">
                  <c:v>#N/A</c:v>
                </c:pt>
                <c:pt idx="8676">
                  <c:v>#N/A</c:v>
                </c:pt>
                <c:pt idx="8677">
                  <c:v>#N/A</c:v>
                </c:pt>
                <c:pt idx="8678">
                  <c:v>#N/A</c:v>
                </c:pt>
                <c:pt idx="8679">
                  <c:v>#N/A</c:v>
                </c:pt>
                <c:pt idx="8680">
                  <c:v>#N/A</c:v>
                </c:pt>
                <c:pt idx="8681">
                  <c:v>#N/A</c:v>
                </c:pt>
                <c:pt idx="8682">
                  <c:v>#N/A</c:v>
                </c:pt>
                <c:pt idx="8683">
                  <c:v>#N/A</c:v>
                </c:pt>
                <c:pt idx="8684">
                  <c:v>#N/A</c:v>
                </c:pt>
                <c:pt idx="8685">
                  <c:v>#N/A</c:v>
                </c:pt>
                <c:pt idx="8686">
                  <c:v>#N/A</c:v>
                </c:pt>
                <c:pt idx="8687">
                  <c:v>#N/A</c:v>
                </c:pt>
                <c:pt idx="8688">
                  <c:v>#N/A</c:v>
                </c:pt>
                <c:pt idx="8689">
                  <c:v>#N/A</c:v>
                </c:pt>
                <c:pt idx="8690">
                  <c:v>#N/A</c:v>
                </c:pt>
                <c:pt idx="8691">
                  <c:v>#N/A</c:v>
                </c:pt>
                <c:pt idx="8692">
                  <c:v>#N/A</c:v>
                </c:pt>
                <c:pt idx="8693">
                  <c:v>#N/A</c:v>
                </c:pt>
                <c:pt idx="8694">
                  <c:v>#N/A</c:v>
                </c:pt>
                <c:pt idx="8695">
                  <c:v>#N/A</c:v>
                </c:pt>
                <c:pt idx="8696">
                  <c:v>#N/A</c:v>
                </c:pt>
                <c:pt idx="8697">
                  <c:v>#N/A</c:v>
                </c:pt>
                <c:pt idx="8698">
                  <c:v>#N/A</c:v>
                </c:pt>
                <c:pt idx="8699">
                  <c:v>#N/A</c:v>
                </c:pt>
                <c:pt idx="8700">
                  <c:v>#N/A</c:v>
                </c:pt>
                <c:pt idx="8701">
                  <c:v>#N/A</c:v>
                </c:pt>
                <c:pt idx="8702">
                  <c:v>#N/A</c:v>
                </c:pt>
                <c:pt idx="8703">
                  <c:v>#N/A</c:v>
                </c:pt>
                <c:pt idx="8704">
                  <c:v>#N/A</c:v>
                </c:pt>
                <c:pt idx="8705">
                  <c:v>#N/A</c:v>
                </c:pt>
                <c:pt idx="8706">
                  <c:v>#N/A</c:v>
                </c:pt>
                <c:pt idx="8707">
                  <c:v>#N/A</c:v>
                </c:pt>
                <c:pt idx="8708">
                  <c:v>#N/A</c:v>
                </c:pt>
                <c:pt idx="8709">
                  <c:v>#N/A</c:v>
                </c:pt>
                <c:pt idx="8710">
                  <c:v>#N/A</c:v>
                </c:pt>
                <c:pt idx="8711">
                  <c:v>#N/A</c:v>
                </c:pt>
                <c:pt idx="8712">
                  <c:v>#N/A</c:v>
                </c:pt>
                <c:pt idx="8713">
                  <c:v>#N/A</c:v>
                </c:pt>
                <c:pt idx="8714">
                  <c:v>#N/A</c:v>
                </c:pt>
                <c:pt idx="8715">
                  <c:v>#N/A</c:v>
                </c:pt>
                <c:pt idx="8716">
                  <c:v>#N/A</c:v>
                </c:pt>
                <c:pt idx="8717">
                  <c:v>#N/A</c:v>
                </c:pt>
                <c:pt idx="8718">
                  <c:v>#N/A</c:v>
                </c:pt>
                <c:pt idx="8719">
                  <c:v>#N/A</c:v>
                </c:pt>
                <c:pt idx="8720">
                  <c:v>#N/A</c:v>
                </c:pt>
                <c:pt idx="8721">
                  <c:v>#N/A</c:v>
                </c:pt>
                <c:pt idx="8722">
                  <c:v>#N/A</c:v>
                </c:pt>
                <c:pt idx="8723">
                  <c:v>#N/A</c:v>
                </c:pt>
                <c:pt idx="8724">
                  <c:v>#N/A</c:v>
                </c:pt>
                <c:pt idx="8725">
                  <c:v>#N/A</c:v>
                </c:pt>
                <c:pt idx="8726">
                  <c:v>#N/A</c:v>
                </c:pt>
                <c:pt idx="8727">
                  <c:v>#N/A</c:v>
                </c:pt>
                <c:pt idx="8728">
                  <c:v>#N/A</c:v>
                </c:pt>
                <c:pt idx="8729">
                  <c:v>#N/A</c:v>
                </c:pt>
                <c:pt idx="8730">
                  <c:v>#N/A</c:v>
                </c:pt>
                <c:pt idx="8731">
                  <c:v>#N/A</c:v>
                </c:pt>
                <c:pt idx="8732">
                  <c:v>#N/A</c:v>
                </c:pt>
                <c:pt idx="8733">
                  <c:v>#N/A</c:v>
                </c:pt>
                <c:pt idx="8734">
                  <c:v>#N/A</c:v>
                </c:pt>
                <c:pt idx="8735">
                  <c:v>#N/A</c:v>
                </c:pt>
                <c:pt idx="8736">
                  <c:v>#N/A</c:v>
                </c:pt>
                <c:pt idx="8737">
                  <c:v>#N/A</c:v>
                </c:pt>
                <c:pt idx="8738">
                  <c:v>#N/A</c:v>
                </c:pt>
                <c:pt idx="8739">
                  <c:v>#N/A</c:v>
                </c:pt>
                <c:pt idx="8740">
                  <c:v>#N/A</c:v>
                </c:pt>
                <c:pt idx="8741">
                  <c:v>#N/A</c:v>
                </c:pt>
                <c:pt idx="8742">
                  <c:v>#N/A</c:v>
                </c:pt>
                <c:pt idx="8743">
                  <c:v>#N/A</c:v>
                </c:pt>
                <c:pt idx="8744">
                  <c:v>#N/A</c:v>
                </c:pt>
                <c:pt idx="8745">
                  <c:v>#N/A</c:v>
                </c:pt>
                <c:pt idx="8746">
                  <c:v>#N/A</c:v>
                </c:pt>
                <c:pt idx="8747">
                  <c:v>#N/A</c:v>
                </c:pt>
                <c:pt idx="8748">
                  <c:v>#N/A</c:v>
                </c:pt>
                <c:pt idx="8749">
                  <c:v>#N/A</c:v>
                </c:pt>
                <c:pt idx="8750">
                  <c:v>#N/A</c:v>
                </c:pt>
                <c:pt idx="8751">
                  <c:v>#N/A</c:v>
                </c:pt>
                <c:pt idx="8752">
                  <c:v>#N/A</c:v>
                </c:pt>
                <c:pt idx="8753">
                  <c:v>#N/A</c:v>
                </c:pt>
                <c:pt idx="8754">
                  <c:v>#N/A</c:v>
                </c:pt>
                <c:pt idx="8755">
                  <c:v>#N/A</c:v>
                </c:pt>
                <c:pt idx="8756">
                  <c:v>#N/A</c:v>
                </c:pt>
                <c:pt idx="8757">
                  <c:v>#N/A</c:v>
                </c:pt>
                <c:pt idx="8758">
                  <c:v>#N/A</c:v>
                </c:pt>
                <c:pt idx="8759">
                  <c:v>#N/A</c:v>
                </c:pt>
                <c:pt idx="8760">
                  <c:v>#N/A</c:v>
                </c:pt>
                <c:pt idx="8761">
                  <c:v>#N/A</c:v>
                </c:pt>
                <c:pt idx="8762">
                  <c:v>#N/A</c:v>
                </c:pt>
                <c:pt idx="8763">
                  <c:v>#N/A</c:v>
                </c:pt>
                <c:pt idx="8764">
                  <c:v>#N/A</c:v>
                </c:pt>
                <c:pt idx="8765">
                  <c:v>#N/A</c:v>
                </c:pt>
                <c:pt idx="8766">
                  <c:v>#N/A</c:v>
                </c:pt>
                <c:pt idx="8767">
                  <c:v>#N/A</c:v>
                </c:pt>
                <c:pt idx="8768">
                  <c:v>#N/A</c:v>
                </c:pt>
                <c:pt idx="8769">
                  <c:v>#N/A</c:v>
                </c:pt>
                <c:pt idx="8770">
                  <c:v>#N/A</c:v>
                </c:pt>
                <c:pt idx="8771">
                  <c:v>#N/A</c:v>
                </c:pt>
                <c:pt idx="8772">
                  <c:v>#N/A</c:v>
                </c:pt>
                <c:pt idx="8773">
                  <c:v>#N/A</c:v>
                </c:pt>
                <c:pt idx="8774">
                  <c:v>#N/A</c:v>
                </c:pt>
                <c:pt idx="8775">
                  <c:v>#N/A</c:v>
                </c:pt>
                <c:pt idx="8776">
                  <c:v>#N/A</c:v>
                </c:pt>
                <c:pt idx="8777">
                  <c:v>#N/A</c:v>
                </c:pt>
                <c:pt idx="8778">
                  <c:v>#N/A</c:v>
                </c:pt>
                <c:pt idx="8779">
                  <c:v>#N/A</c:v>
                </c:pt>
                <c:pt idx="8780">
                  <c:v>#N/A</c:v>
                </c:pt>
                <c:pt idx="8781">
                  <c:v>#N/A</c:v>
                </c:pt>
                <c:pt idx="8782">
                  <c:v>#N/A</c:v>
                </c:pt>
                <c:pt idx="8783">
                  <c:v>#N/A</c:v>
                </c:pt>
                <c:pt idx="8784">
                  <c:v>#N/A</c:v>
                </c:pt>
                <c:pt idx="8785">
                  <c:v>#N/A</c:v>
                </c:pt>
                <c:pt idx="8786">
                  <c:v>#N/A</c:v>
                </c:pt>
                <c:pt idx="8787">
                  <c:v>#N/A</c:v>
                </c:pt>
                <c:pt idx="8788">
                  <c:v>#N/A</c:v>
                </c:pt>
                <c:pt idx="8789">
                  <c:v>#N/A</c:v>
                </c:pt>
                <c:pt idx="8790">
                  <c:v>#N/A</c:v>
                </c:pt>
                <c:pt idx="8791">
                  <c:v>#N/A</c:v>
                </c:pt>
                <c:pt idx="8792">
                  <c:v>#N/A</c:v>
                </c:pt>
                <c:pt idx="8793">
                  <c:v>#N/A</c:v>
                </c:pt>
                <c:pt idx="8794">
                  <c:v>#N/A</c:v>
                </c:pt>
                <c:pt idx="8795">
                  <c:v>#N/A</c:v>
                </c:pt>
                <c:pt idx="8796">
                  <c:v>#N/A</c:v>
                </c:pt>
                <c:pt idx="8797">
                  <c:v>#N/A</c:v>
                </c:pt>
                <c:pt idx="8798">
                  <c:v>#N/A</c:v>
                </c:pt>
                <c:pt idx="8799">
                  <c:v>#N/A</c:v>
                </c:pt>
                <c:pt idx="8800">
                  <c:v>#N/A</c:v>
                </c:pt>
                <c:pt idx="8801">
                  <c:v>#N/A</c:v>
                </c:pt>
                <c:pt idx="8802">
                  <c:v>#N/A</c:v>
                </c:pt>
                <c:pt idx="8803">
                  <c:v>#N/A</c:v>
                </c:pt>
                <c:pt idx="8804">
                  <c:v>#N/A</c:v>
                </c:pt>
                <c:pt idx="8805">
                  <c:v>#N/A</c:v>
                </c:pt>
                <c:pt idx="8806">
                  <c:v>#N/A</c:v>
                </c:pt>
                <c:pt idx="8807">
                  <c:v>#N/A</c:v>
                </c:pt>
                <c:pt idx="8808">
                  <c:v>#N/A</c:v>
                </c:pt>
                <c:pt idx="8809">
                  <c:v>#N/A</c:v>
                </c:pt>
                <c:pt idx="8810">
                  <c:v>#N/A</c:v>
                </c:pt>
                <c:pt idx="8811">
                  <c:v>#N/A</c:v>
                </c:pt>
                <c:pt idx="8812">
                  <c:v>#N/A</c:v>
                </c:pt>
                <c:pt idx="8813">
                  <c:v>#N/A</c:v>
                </c:pt>
                <c:pt idx="8814">
                  <c:v>#N/A</c:v>
                </c:pt>
                <c:pt idx="8815">
                  <c:v>#N/A</c:v>
                </c:pt>
                <c:pt idx="8816">
                  <c:v>#N/A</c:v>
                </c:pt>
                <c:pt idx="8817">
                  <c:v>#N/A</c:v>
                </c:pt>
                <c:pt idx="8818">
                  <c:v>#N/A</c:v>
                </c:pt>
                <c:pt idx="8819">
                  <c:v>#N/A</c:v>
                </c:pt>
                <c:pt idx="8820">
                  <c:v>#N/A</c:v>
                </c:pt>
                <c:pt idx="8821">
                  <c:v>#N/A</c:v>
                </c:pt>
                <c:pt idx="8822">
                  <c:v>#N/A</c:v>
                </c:pt>
                <c:pt idx="8823">
                  <c:v>#N/A</c:v>
                </c:pt>
                <c:pt idx="8824">
                  <c:v>#N/A</c:v>
                </c:pt>
                <c:pt idx="8825">
                  <c:v>#N/A</c:v>
                </c:pt>
                <c:pt idx="8826">
                  <c:v>#N/A</c:v>
                </c:pt>
                <c:pt idx="8827">
                  <c:v>#N/A</c:v>
                </c:pt>
                <c:pt idx="8828">
                  <c:v>#N/A</c:v>
                </c:pt>
                <c:pt idx="8829">
                  <c:v>#N/A</c:v>
                </c:pt>
                <c:pt idx="8830">
                  <c:v>#N/A</c:v>
                </c:pt>
                <c:pt idx="8831">
                  <c:v>#N/A</c:v>
                </c:pt>
                <c:pt idx="8832">
                  <c:v>#N/A</c:v>
                </c:pt>
                <c:pt idx="8833">
                  <c:v>#N/A</c:v>
                </c:pt>
                <c:pt idx="8834">
                  <c:v>#N/A</c:v>
                </c:pt>
                <c:pt idx="8835">
                  <c:v>#N/A</c:v>
                </c:pt>
                <c:pt idx="8836">
                  <c:v>#N/A</c:v>
                </c:pt>
                <c:pt idx="8837">
                  <c:v>#N/A</c:v>
                </c:pt>
                <c:pt idx="8838">
                  <c:v>#N/A</c:v>
                </c:pt>
                <c:pt idx="8839">
                  <c:v>#N/A</c:v>
                </c:pt>
                <c:pt idx="8840">
                  <c:v>#N/A</c:v>
                </c:pt>
                <c:pt idx="8841">
                  <c:v>#N/A</c:v>
                </c:pt>
                <c:pt idx="8842">
                  <c:v>#N/A</c:v>
                </c:pt>
                <c:pt idx="8843">
                  <c:v>#N/A</c:v>
                </c:pt>
                <c:pt idx="8844">
                  <c:v>#N/A</c:v>
                </c:pt>
                <c:pt idx="8845">
                  <c:v>#N/A</c:v>
                </c:pt>
                <c:pt idx="8846">
                  <c:v>#N/A</c:v>
                </c:pt>
                <c:pt idx="8847">
                  <c:v>#N/A</c:v>
                </c:pt>
                <c:pt idx="8848">
                  <c:v>#N/A</c:v>
                </c:pt>
                <c:pt idx="8849">
                  <c:v>#N/A</c:v>
                </c:pt>
                <c:pt idx="8850">
                  <c:v>#N/A</c:v>
                </c:pt>
                <c:pt idx="8851">
                  <c:v>#N/A</c:v>
                </c:pt>
                <c:pt idx="8852">
                  <c:v>#N/A</c:v>
                </c:pt>
                <c:pt idx="8853">
                  <c:v>#N/A</c:v>
                </c:pt>
                <c:pt idx="8854">
                  <c:v>#N/A</c:v>
                </c:pt>
                <c:pt idx="8855">
                  <c:v>#N/A</c:v>
                </c:pt>
                <c:pt idx="8856">
                  <c:v>#N/A</c:v>
                </c:pt>
                <c:pt idx="8857">
                  <c:v>#N/A</c:v>
                </c:pt>
                <c:pt idx="8858">
                  <c:v>#N/A</c:v>
                </c:pt>
                <c:pt idx="8859">
                  <c:v>#N/A</c:v>
                </c:pt>
                <c:pt idx="8860">
                  <c:v>#N/A</c:v>
                </c:pt>
                <c:pt idx="8861">
                  <c:v>#N/A</c:v>
                </c:pt>
                <c:pt idx="8862">
                  <c:v>#N/A</c:v>
                </c:pt>
                <c:pt idx="8863">
                  <c:v>#N/A</c:v>
                </c:pt>
                <c:pt idx="8864">
                  <c:v>#N/A</c:v>
                </c:pt>
                <c:pt idx="8865">
                  <c:v>#N/A</c:v>
                </c:pt>
                <c:pt idx="8866">
                  <c:v>#N/A</c:v>
                </c:pt>
                <c:pt idx="8867">
                  <c:v>#N/A</c:v>
                </c:pt>
                <c:pt idx="8868">
                  <c:v>#N/A</c:v>
                </c:pt>
                <c:pt idx="8869">
                  <c:v>#N/A</c:v>
                </c:pt>
                <c:pt idx="8870">
                  <c:v>#N/A</c:v>
                </c:pt>
                <c:pt idx="8871">
                  <c:v>#N/A</c:v>
                </c:pt>
                <c:pt idx="8872">
                  <c:v>#N/A</c:v>
                </c:pt>
                <c:pt idx="8873">
                  <c:v>#N/A</c:v>
                </c:pt>
                <c:pt idx="8874">
                  <c:v>#N/A</c:v>
                </c:pt>
                <c:pt idx="8875">
                  <c:v>#N/A</c:v>
                </c:pt>
                <c:pt idx="8876">
                  <c:v>#N/A</c:v>
                </c:pt>
                <c:pt idx="8877">
                  <c:v>#N/A</c:v>
                </c:pt>
                <c:pt idx="8878">
                  <c:v>#N/A</c:v>
                </c:pt>
                <c:pt idx="8879">
                  <c:v>#N/A</c:v>
                </c:pt>
                <c:pt idx="8880">
                  <c:v>#N/A</c:v>
                </c:pt>
                <c:pt idx="8881">
                  <c:v>#N/A</c:v>
                </c:pt>
                <c:pt idx="8882">
                  <c:v>#N/A</c:v>
                </c:pt>
                <c:pt idx="8883">
                  <c:v>#N/A</c:v>
                </c:pt>
                <c:pt idx="8884">
                  <c:v>#N/A</c:v>
                </c:pt>
                <c:pt idx="8885">
                  <c:v>#N/A</c:v>
                </c:pt>
                <c:pt idx="8886">
                  <c:v>#N/A</c:v>
                </c:pt>
                <c:pt idx="8887">
                  <c:v>#N/A</c:v>
                </c:pt>
                <c:pt idx="8888">
                  <c:v>#N/A</c:v>
                </c:pt>
                <c:pt idx="8889">
                  <c:v>#N/A</c:v>
                </c:pt>
                <c:pt idx="8890">
                  <c:v>#N/A</c:v>
                </c:pt>
                <c:pt idx="8891">
                  <c:v>#N/A</c:v>
                </c:pt>
                <c:pt idx="8892">
                  <c:v>#N/A</c:v>
                </c:pt>
                <c:pt idx="8893">
                  <c:v>#N/A</c:v>
                </c:pt>
                <c:pt idx="8894">
                  <c:v>#N/A</c:v>
                </c:pt>
                <c:pt idx="8895">
                  <c:v>#N/A</c:v>
                </c:pt>
                <c:pt idx="8896">
                  <c:v>#N/A</c:v>
                </c:pt>
                <c:pt idx="8897">
                  <c:v>#N/A</c:v>
                </c:pt>
                <c:pt idx="8898">
                  <c:v>#N/A</c:v>
                </c:pt>
                <c:pt idx="8899">
                  <c:v>#N/A</c:v>
                </c:pt>
                <c:pt idx="8900">
                  <c:v>#N/A</c:v>
                </c:pt>
                <c:pt idx="8901">
                  <c:v>#N/A</c:v>
                </c:pt>
                <c:pt idx="8902">
                  <c:v>#N/A</c:v>
                </c:pt>
                <c:pt idx="8903">
                  <c:v>#N/A</c:v>
                </c:pt>
                <c:pt idx="8904">
                  <c:v>#N/A</c:v>
                </c:pt>
                <c:pt idx="8905">
                  <c:v>#N/A</c:v>
                </c:pt>
                <c:pt idx="8906">
                  <c:v>#N/A</c:v>
                </c:pt>
                <c:pt idx="8907">
                  <c:v>#N/A</c:v>
                </c:pt>
                <c:pt idx="8908">
                  <c:v>#N/A</c:v>
                </c:pt>
                <c:pt idx="8909">
                  <c:v>#N/A</c:v>
                </c:pt>
                <c:pt idx="8910">
                  <c:v>#N/A</c:v>
                </c:pt>
                <c:pt idx="8911">
                  <c:v>#N/A</c:v>
                </c:pt>
                <c:pt idx="8912">
                  <c:v>#N/A</c:v>
                </c:pt>
                <c:pt idx="8913">
                  <c:v>#N/A</c:v>
                </c:pt>
                <c:pt idx="8914">
                  <c:v>#N/A</c:v>
                </c:pt>
                <c:pt idx="8915">
                  <c:v>#N/A</c:v>
                </c:pt>
                <c:pt idx="8916">
                  <c:v>#N/A</c:v>
                </c:pt>
                <c:pt idx="8917">
                  <c:v>#N/A</c:v>
                </c:pt>
                <c:pt idx="8918">
                  <c:v>#N/A</c:v>
                </c:pt>
                <c:pt idx="8919">
                  <c:v>#N/A</c:v>
                </c:pt>
                <c:pt idx="8920">
                  <c:v>#N/A</c:v>
                </c:pt>
                <c:pt idx="8921">
                  <c:v>#N/A</c:v>
                </c:pt>
                <c:pt idx="8922">
                  <c:v>#N/A</c:v>
                </c:pt>
                <c:pt idx="8923">
                  <c:v>#N/A</c:v>
                </c:pt>
                <c:pt idx="8924">
                  <c:v>#N/A</c:v>
                </c:pt>
                <c:pt idx="8925">
                  <c:v>#N/A</c:v>
                </c:pt>
                <c:pt idx="8926">
                  <c:v>#N/A</c:v>
                </c:pt>
                <c:pt idx="8927">
                  <c:v>#N/A</c:v>
                </c:pt>
                <c:pt idx="8928">
                  <c:v>#N/A</c:v>
                </c:pt>
                <c:pt idx="8929">
                  <c:v>#N/A</c:v>
                </c:pt>
                <c:pt idx="8930">
                  <c:v>#N/A</c:v>
                </c:pt>
                <c:pt idx="8931">
                  <c:v>#N/A</c:v>
                </c:pt>
                <c:pt idx="8932">
                  <c:v>#N/A</c:v>
                </c:pt>
                <c:pt idx="8933">
                  <c:v>#N/A</c:v>
                </c:pt>
                <c:pt idx="8934">
                  <c:v>#N/A</c:v>
                </c:pt>
                <c:pt idx="8935">
                  <c:v>#N/A</c:v>
                </c:pt>
                <c:pt idx="8936">
                  <c:v>#N/A</c:v>
                </c:pt>
                <c:pt idx="8937">
                  <c:v>#N/A</c:v>
                </c:pt>
                <c:pt idx="8938">
                  <c:v>#N/A</c:v>
                </c:pt>
                <c:pt idx="8939">
                  <c:v>#N/A</c:v>
                </c:pt>
                <c:pt idx="8940">
                  <c:v>#N/A</c:v>
                </c:pt>
                <c:pt idx="8941">
                  <c:v>#N/A</c:v>
                </c:pt>
                <c:pt idx="8942">
                  <c:v>#N/A</c:v>
                </c:pt>
                <c:pt idx="8943">
                  <c:v>#N/A</c:v>
                </c:pt>
                <c:pt idx="8944">
                  <c:v>#N/A</c:v>
                </c:pt>
                <c:pt idx="8945">
                  <c:v>#N/A</c:v>
                </c:pt>
                <c:pt idx="8946">
                  <c:v>#N/A</c:v>
                </c:pt>
                <c:pt idx="8947">
                  <c:v>#N/A</c:v>
                </c:pt>
                <c:pt idx="8948">
                  <c:v>#N/A</c:v>
                </c:pt>
                <c:pt idx="8949">
                  <c:v>#N/A</c:v>
                </c:pt>
                <c:pt idx="8950">
                  <c:v>#N/A</c:v>
                </c:pt>
                <c:pt idx="8951">
                  <c:v>#N/A</c:v>
                </c:pt>
                <c:pt idx="8952">
                  <c:v>#N/A</c:v>
                </c:pt>
                <c:pt idx="8953">
                  <c:v>#N/A</c:v>
                </c:pt>
                <c:pt idx="8954">
                  <c:v>#N/A</c:v>
                </c:pt>
                <c:pt idx="8955">
                  <c:v>#N/A</c:v>
                </c:pt>
                <c:pt idx="8956">
                  <c:v>#N/A</c:v>
                </c:pt>
                <c:pt idx="8957">
                  <c:v>#N/A</c:v>
                </c:pt>
                <c:pt idx="8958">
                  <c:v>#N/A</c:v>
                </c:pt>
                <c:pt idx="8959">
                  <c:v>#N/A</c:v>
                </c:pt>
                <c:pt idx="8960">
                  <c:v>#N/A</c:v>
                </c:pt>
                <c:pt idx="8961">
                  <c:v>#N/A</c:v>
                </c:pt>
                <c:pt idx="8962">
                  <c:v>#N/A</c:v>
                </c:pt>
                <c:pt idx="8963">
                  <c:v>#N/A</c:v>
                </c:pt>
                <c:pt idx="8964">
                  <c:v>#N/A</c:v>
                </c:pt>
                <c:pt idx="8965">
                  <c:v>#N/A</c:v>
                </c:pt>
                <c:pt idx="8966">
                  <c:v>#N/A</c:v>
                </c:pt>
                <c:pt idx="8967">
                  <c:v>#N/A</c:v>
                </c:pt>
                <c:pt idx="8968">
                  <c:v>#N/A</c:v>
                </c:pt>
                <c:pt idx="8969">
                  <c:v>#N/A</c:v>
                </c:pt>
                <c:pt idx="8970">
                  <c:v>#N/A</c:v>
                </c:pt>
                <c:pt idx="8971">
                  <c:v>#N/A</c:v>
                </c:pt>
                <c:pt idx="8972">
                  <c:v>#N/A</c:v>
                </c:pt>
                <c:pt idx="8973">
                  <c:v>#N/A</c:v>
                </c:pt>
                <c:pt idx="8974">
                  <c:v>#N/A</c:v>
                </c:pt>
                <c:pt idx="8975">
                  <c:v>#N/A</c:v>
                </c:pt>
                <c:pt idx="8976">
                  <c:v>#N/A</c:v>
                </c:pt>
                <c:pt idx="8977">
                  <c:v>#N/A</c:v>
                </c:pt>
                <c:pt idx="8978">
                  <c:v>#N/A</c:v>
                </c:pt>
                <c:pt idx="8979">
                  <c:v>#N/A</c:v>
                </c:pt>
                <c:pt idx="8980">
                  <c:v>#N/A</c:v>
                </c:pt>
                <c:pt idx="8981">
                  <c:v>#N/A</c:v>
                </c:pt>
                <c:pt idx="8982">
                  <c:v>#N/A</c:v>
                </c:pt>
                <c:pt idx="8983">
                  <c:v>#N/A</c:v>
                </c:pt>
                <c:pt idx="8984">
                  <c:v>#N/A</c:v>
                </c:pt>
                <c:pt idx="8985">
                  <c:v>#N/A</c:v>
                </c:pt>
                <c:pt idx="8986">
                  <c:v>#N/A</c:v>
                </c:pt>
                <c:pt idx="8987">
                  <c:v>#N/A</c:v>
                </c:pt>
                <c:pt idx="8988">
                  <c:v>#N/A</c:v>
                </c:pt>
                <c:pt idx="8989">
                  <c:v>#N/A</c:v>
                </c:pt>
                <c:pt idx="8990">
                  <c:v>#N/A</c:v>
                </c:pt>
                <c:pt idx="8991">
                  <c:v>#N/A</c:v>
                </c:pt>
                <c:pt idx="8992">
                  <c:v>#N/A</c:v>
                </c:pt>
                <c:pt idx="8993">
                  <c:v>#N/A</c:v>
                </c:pt>
                <c:pt idx="8994">
                  <c:v>#N/A</c:v>
                </c:pt>
                <c:pt idx="8995">
                  <c:v>#N/A</c:v>
                </c:pt>
                <c:pt idx="8996">
                  <c:v>#N/A</c:v>
                </c:pt>
                <c:pt idx="8997">
                  <c:v>#N/A</c:v>
                </c:pt>
                <c:pt idx="8998">
                  <c:v>#N/A</c:v>
                </c:pt>
                <c:pt idx="8999">
                  <c:v>#N/A</c:v>
                </c:pt>
                <c:pt idx="9000">
                  <c:v>#N/A</c:v>
                </c:pt>
                <c:pt idx="9001">
                  <c:v>#N/A</c:v>
                </c:pt>
                <c:pt idx="9002">
                  <c:v>#N/A</c:v>
                </c:pt>
                <c:pt idx="9003">
                  <c:v>#N/A</c:v>
                </c:pt>
                <c:pt idx="9004">
                  <c:v>#N/A</c:v>
                </c:pt>
                <c:pt idx="9005">
                  <c:v>#N/A</c:v>
                </c:pt>
                <c:pt idx="9006">
                  <c:v>#N/A</c:v>
                </c:pt>
                <c:pt idx="9007">
                  <c:v>#N/A</c:v>
                </c:pt>
                <c:pt idx="9008">
                  <c:v>#N/A</c:v>
                </c:pt>
                <c:pt idx="9009">
                  <c:v>#N/A</c:v>
                </c:pt>
                <c:pt idx="9010">
                  <c:v>#N/A</c:v>
                </c:pt>
                <c:pt idx="9011">
                  <c:v>#N/A</c:v>
                </c:pt>
                <c:pt idx="9012">
                  <c:v>#N/A</c:v>
                </c:pt>
                <c:pt idx="9013">
                  <c:v>#N/A</c:v>
                </c:pt>
                <c:pt idx="9014">
                  <c:v>#N/A</c:v>
                </c:pt>
                <c:pt idx="9015">
                  <c:v>#N/A</c:v>
                </c:pt>
                <c:pt idx="9016">
                  <c:v>#N/A</c:v>
                </c:pt>
                <c:pt idx="9017">
                  <c:v>#N/A</c:v>
                </c:pt>
                <c:pt idx="9018">
                  <c:v>#N/A</c:v>
                </c:pt>
                <c:pt idx="9019">
                  <c:v>#N/A</c:v>
                </c:pt>
                <c:pt idx="9020">
                  <c:v>#N/A</c:v>
                </c:pt>
                <c:pt idx="9021">
                  <c:v>#N/A</c:v>
                </c:pt>
                <c:pt idx="9022">
                  <c:v>#N/A</c:v>
                </c:pt>
                <c:pt idx="9023">
                  <c:v>#N/A</c:v>
                </c:pt>
                <c:pt idx="9024">
                  <c:v>#N/A</c:v>
                </c:pt>
                <c:pt idx="9025">
                  <c:v>#N/A</c:v>
                </c:pt>
                <c:pt idx="9026">
                  <c:v>#N/A</c:v>
                </c:pt>
                <c:pt idx="9027">
                  <c:v>#N/A</c:v>
                </c:pt>
                <c:pt idx="9028">
                  <c:v>#N/A</c:v>
                </c:pt>
                <c:pt idx="9029">
                  <c:v>#N/A</c:v>
                </c:pt>
                <c:pt idx="9030">
                  <c:v>#N/A</c:v>
                </c:pt>
                <c:pt idx="9031">
                  <c:v>#N/A</c:v>
                </c:pt>
                <c:pt idx="9032">
                  <c:v>#N/A</c:v>
                </c:pt>
                <c:pt idx="9033">
                  <c:v>#N/A</c:v>
                </c:pt>
                <c:pt idx="9034">
                  <c:v>#N/A</c:v>
                </c:pt>
                <c:pt idx="9035">
                  <c:v>#N/A</c:v>
                </c:pt>
                <c:pt idx="9036">
                  <c:v>#N/A</c:v>
                </c:pt>
                <c:pt idx="9037">
                  <c:v>#N/A</c:v>
                </c:pt>
                <c:pt idx="9038">
                  <c:v>#N/A</c:v>
                </c:pt>
                <c:pt idx="9039">
                  <c:v>#N/A</c:v>
                </c:pt>
                <c:pt idx="9040">
                  <c:v>#N/A</c:v>
                </c:pt>
                <c:pt idx="9041">
                  <c:v>#N/A</c:v>
                </c:pt>
                <c:pt idx="9042">
                  <c:v>#N/A</c:v>
                </c:pt>
                <c:pt idx="9043">
                  <c:v>#N/A</c:v>
                </c:pt>
                <c:pt idx="9044">
                  <c:v>#N/A</c:v>
                </c:pt>
                <c:pt idx="9045">
                  <c:v>#N/A</c:v>
                </c:pt>
                <c:pt idx="9046">
                  <c:v>#N/A</c:v>
                </c:pt>
                <c:pt idx="9047">
                  <c:v>#N/A</c:v>
                </c:pt>
                <c:pt idx="9048">
                  <c:v>#N/A</c:v>
                </c:pt>
                <c:pt idx="9049">
                  <c:v>#N/A</c:v>
                </c:pt>
                <c:pt idx="9050">
                  <c:v>#N/A</c:v>
                </c:pt>
                <c:pt idx="9051">
                  <c:v>#N/A</c:v>
                </c:pt>
                <c:pt idx="9052">
                  <c:v>#N/A</c:v>
                </c:pt>
                <c:pt idx="9053">
                  <c:v>#N/A</c:v>
                </c:pt>
                <c:pt idx="9054">
                  <c:v>#N/A</c:v>
                </c:pt>
                <c:pt idx="9055">
                  <c:v>#N/A</c:v>
                </c:pt>
                <c:pt idx="9056">
                  <c:v>#N/A</c:v>
                </c:pt>
                <c:pt idx="9057">
                  <c:v>#N/A</c:v>
                </c:pt>
                <c:pt idx="9058">
                  <c:v>#N/A</c:v>
                </c:pt>
                <c:pt idx="9059">
                  <c:v>#N/A</c:v>
                </c:pt>
                <c:pt idx="9060">
                  <c:v>#N/A</c:v>
                </c:pt>
                <c:pt idx="9061">
                  <c:v>#N/A</c:v>
                </c:pt>
                <c:pt idx="9062">
                  <c:v>#N/A</c:v>
                </c:pt>
                <c:pt idx="9063">
                  <c:v>#N/A</c:v>
                </c:pt>
                <c:pt idx="9064">
                  <c:v>#N/A</c:v>
                </c:pt>
                <c:pt idx="9065">
                  <c:v>#N/A</c:v>
                </c:pt>
                <c:pt idx="9066">
                  <c:v>#N/A</c:v>
                </c:pt>
                <c:pt idx="9067">
                  <c:v>#N/A</c:v>
                </c:pt>
                <c:pt idx="9068">
                  <c:v>#N/A</c:v>
                </c:pt>
                <c:pt idx="9069">
                  <c:v>#N/A</c:v>
                </c:pt>
                <c:pt idx="9070">
                  <c:v>#N/A</c:v>
                </c:pt>
                <c:pt idx="9071">
                  <c:v>#N/A</c:v>
                </c:pt>
                <c:pt idx="9072">
                  <c:v>#N/A</c:v>
                </c:pt>
                <c:pt idx="9073">
                  <c:v>#N/A</c:v>
                </c:pt>
                <c:pt idx="9074">
                  <c:v>#N/A</c:v>
                </c:pt>
                <c:pt idx="9075">
                  <c:v>#N/A</c:v>
                </c:pt>
                <c:pt idx="9076">
                  <c:v>#N/A</c:v>
                </c:pt>
                <c:pt idx="9077">
                  <c:v>#N/A</c:v>
                </c:pt>
                <c:pt idx="9078">
                  <c:v>#N/A</c:v>
                </c:pt>
                <c:pt idx="9079">
                  <c:v>#N/A</c:v>
                </c:pt>
                <c:pt idx="9080">
                  <c:v>#N/A</c:v>
                </c:pt>
                <c:pt idx="9081">
                  <c:v>#N/A</c:v>
                </c:pt>
                <c:pt idx="9082">
                  <c:v>#N/A</c:v>
                </c:pt>
                <c:pt idx="9083">
                  <c:v>#N/A</c:v>
                </c:pt>
                <c:pt idx="9084">
                  <c:v>#N/A</c:v>
                </c:pt>
                <c:pt idx="9085">
                  <c:v>#N/A</c:v>
                </c:pt>
                <c:pt idx="9086">
                  <c:v>#N/A</c:v>
                </c:pt>
                <c:pt idx="9087">
                  <c:v>#N/A</c:v>
                </c:pt>
                <c:pt idx="9088">
                  <c:v>#N/A</c:v>
                </c:pt>
                <c:pt idx="9089">
                  <c:v>#N/A</c:v>
                </c:pt>
                <c:pt idx="9090">
                  <c:v>#N/A</c:v>
                </c:pt>
                <c:pt idx="9091">
                  <c:v>#N/A</c:v>
                </c:pt>
                <c:pt idx="9092">
                  <c:v>#N/A</c:v>
                </c:pt>
                <c:pt idx="9093">
                  <c:v>#N/A</c:v>
                </c:pt>
                <c:pt idx="9094">
                  <c:v>#N/A</c:v>
                </c:pt>
                <c:pt idx="9095">
                  <c:v>#N/A</c:v>
                </c:pt>
                <c:pt idx="9096">
                  <c:v>#N/A</c:v>
                </c:pt>
                <c:pt idx="9097">
                  <c:v>#N/A</c:v>
                </c:pt>
                <c:pt idx="9098">
                  <c:v>#N/A</c:v>
                </c:pt>
                <c:pt idx="9099">
                  <c:v>#N/A</c:v>
                </c:pt>
                <c:pt idx="9100">
                  <c:v>#N/A</c:v>
                </c:pt>
                <c:pt idx="9101">
                  <c:v>#N/A</c:v>
                </c:pt>
                <c:pt idx="9102">
                  <c:v>#N/A</c:v>
                </c:pt>
                <c:pt idx="9103">
                  <c:v>#N/A</c:v>
                </c:pt>
                <c:pt idx="9104">
                  <c:v>#N/A</c:v>
                </c:pt>
                <c:pt idx="9105">
                  <c:v>#N/A</c:v>
                </c:pt>
                <c:pt idx="9106">
                  <c:v>#N/A</c:v>
                </c:pt>
                <c:pt idx="9107">
                  <c:v>#N/A</c:v>
                </c:pt>
                <c:pt idx="9108">
                  <c:v>#N/A</c:v>
                </c:pt>
                <c:pt idx="9109">
                  <c:v>#N/A</c:v>
                </c:pt>
                <c:pt idx="9110">
                  <c:v>#N/A</c:v>
                </c:pt>
                <c:pt idx="9111">
                  <c:v>#N/A</c:v>
                </c:pt>
                <c:pt idx="9112">
                  <c:v>#N/A</c:v>
                </c:pt>
                <c:pt idx="9113">
                  <c:v>#N/A</c:v>
                </c:pt>
                <c:pt idx="9114">
                  <c:v>#N/A</c:v>
                </c:pt>
                <c:pt idx="9115">
                  <c:v>#N/A</c:v>
                </c:pt>
                <c:pt idx="9116">
                  <c:v>#N/A</c:v>
                </c:pt>
                <c:pt idx="9117">
                  <c:v>#N/A</c:v>
                </c:pt>
                <c:pt idx="9118">
                  <c:v>#N/A</c:v>
                </c:pt>
                <c:pt idx="9119">
                  <c:v>#N/A</c:v>
                </c:pt>
                <c:pt idx="9120">
                  <c:v>#N/A</c:v>
                </c:pt>
                <c:pt idx="9121">
                  <c:v>#N/A</c:v>
                </c:pt>
                <c:pt idx="9122">
                  <c:v>#N/A</c:v>
                </c:pt>
                <c:pt idx="9123">
                  <c:v>#N/A</c:v>
                </c:pt>
                <c:pt idx="9124">
                  <c:v>#N/A</c:v>
                </c:pt>
                <c:pt idx="9125">
                  <c:v>#N/A</c:v>
                </c:pt>
                <c:pt idx="9126">
                  <c:v>#N/A</c:v>
                </c:pt>
                <c:pt idx="9127">
                  <c:v>#N/A</c:v>
                </c:pt>
                <c:pt idx="9128">
                  <c:v>#N/A</c:v>
                </c:pt>
                <c:pt idx="9129">
                  <c:v>#N/A</c:v>
                </c:pt>
                <c:pt idx="9130">
                  <c:v>#N/A</c:v>
                </c:pt>
                <c:pt idx="9131">
                  <c:v>#N/A</c:v>
                </c:pt>
                <c:pt idx="9132">
                  <c:v>#N/A</c:v>
                </c:pt>
                <c:pt idx="9133">
                  <c:v>#N/A</c:v>
                </c:pt>
                <c:pt idx="9134">
                  <c:v>#N/A</c:v>
                </c:pt>
                <c:pt idx="9135">
                  <c:v>#N/A</c:v>
                </c:pt>
                <c:pt idx="9136">
                  <c:v>#N/A</c:v>
                </c:pt>
                <c:pt idx="9137">
                  <c:v>#N/A</c:v>
                </c:pt>
                <c:pt idx="9138">
                  <c:v>#N/A</c:v>
                </c:pt>
                <c:pt idx="9139">
                  <c:v>#N/A</c:v>
                </c:pt>
                <c:pt idx="9140">
                  <c:v>#N/A</c:v>
                </c:pt>
                <c:pt idx="9141">
                  <c:v>#N/A</c:v>
                </c:pt>
                <c:pt idx="9142">
                  <c:v>#N/A</c:v>
                </c:pt>
                <c:pt idx="9143">
                  <c:v>#N/A</c:v>
                </c:pt>
                <c:pt idx="9144">
                  <c:v>#N/A</c:v>
                </c:pt>
                <c:pt idx="9145">
                  <c:v>#N/A</c:v>
                </c:pt>
                <c:pt idx="9146">
                  <c:v>#N/A</c:v>
                </c:pt>
                <c:pt idx="9147">
                  <c:v>#N/A</c:v>
                </c:pt>
                <c:pt idx="9148">
                  <c:v>#N/A</c:v>
                </c:pt>
                <c:pt idx="9149">
                  <c:v>#N/A</c:v>
                </c:pt>
                <c:pt idx="9150">
                  <c:v>#N/A</c:v>
                </c:pt>
                <c:pt idx="9151">
                  <c:v>#N/A</c:v>
                </c:pt>
                <c:pt idx="9152">
                  <c:v>#N/A</c:v>
                </c:pt>
                <c:pt idx="9153">
                  <c:v>#N/A</c:v>
                </c:pt>
                <c:pt idx="9154">
                  <c:v>#N/A</c:v>
                </c:pt>
                <c:pt idx="9155">
                  <c:v>#N/A</c:v>
                </c:pt>
                <c:pt idx="9156">
                  <c:v>#N/A</c:v>
                </c:pt>
                <c:pt idx="9157">
                  <c:v>#N/A</c:v>
                </c:pt>
                <c:pt idx="9158">
                  <c:v>#N/A</c:v>
                </c:pt>
                <c:pt idx="9159">
                  <c:v>#N/A</c:v>
                </c:pt>
                <c:pt idx="9160">
                  <c:v>#N/A</c:v>
                </c:pt>
                <c:pt idx="9161">
                  <c:v>#N/A</c:v>
                </c:pt>
                <c:pt idx="9162">
                  <c:v>#N/A</c:v>
                </c:pt>
                <c:pt idx="9163">
                  <c:v>#N/A</c:v>
                </c:pt>
                <c:pt idx="9164">
                  <c:v>#N/A</c:v>
                </c:pt>
                <c:pt idx="9165">
                  <c:v>#N/A</c:v>
                </c:pt>
                <c:pt idx="9166">
                  <c:v>#N/A</c:v>
                </c:pt>
                <c:pt idx="9167">
                  <c:v>#N/A</c:v>
                </c:pt>
                <c:pt idx="9168">
                  <c:v>#N/A</c:v>
                </c:pt>
                <c:pt idx="9169">
                  <c:v>#N/A</c:v>
                </c:pt>
                <c:pt idx="9170">
                  <c:v>#N/A</c:v>
                </c:pt>
                <c:pt idx="9171">
                  <c:v>#N/A</c:v>
                </c:pt>
                <c:pt idx="9172">
                  <c:v>#N/A</c:v>
                </c:pt>
                <c:pt idx="9173">
                  <c:v>#N/A</c:v>
                </c:pt>
                <c:pt idx="9174">
                  <c:v>#N/A</c:v>
                </c:pt>
                <c:pt idx="9175">
                  <c:v>#N/A</c:v>
                </c:pt>
                <c:pt idx="9176">
                  <c:v>#N/A</c:v>
                </c:pt>
                <c:pt idx="9177">
                  <c:v>#N/A</c:v>
                </c:pt>
                <c:pt idx="9178">
                  <c:v>#N/A</c:v>
                </c:pt>
                <c:pt idx="9179">
                  <c:v>#N/A</c:v>
                </c:pt>
                <c:pt idx="9180">
                  <c:v>#N/A</c:v>
                </c:pt>
                <c:pt idx="9181">
                  <c:v>#N/A</c:v>
                </c:pt>
                <c:pt idx="9182">
                  <c:v>#N/A</c:v>
                </c:pt>
                <c:pt idx="9183">
                  <c:v>#N/A</c:v>
                </c:pt>
                <c:pt idx="9184">
                  <c:v>#N/A</c:v>
                </c:pt>
                <c:pt idx="9185">
                  <c:v>#N/A</c:v>
                </c:pt>
                <c:pt idx="9186">
                  <c:v>#N/A</c:v>
                </c:pt>
                <c:pt idx="9187">
                  <c:v>#N/A</c:v>
                </c:pt>
                <c:pt idx="9188">
                  <c:v>#N/A</c:v>
                </c:pt>
                <c:pt idx="9189">
                  <c:v>#N/A</c:v>
                </c:pt>
                <c:pt idx="9190">
                  <c:v>#N/A</c:v>
                </c:pt>
                <c:pt idx="9191">
                  <c:v>#N/A</c:v>
                </c:pt>
                <c:pt idx="9192">
                  <c:v>#N/A</c:v>
                </c:pt>
                <c:pt idx="9193">
                  <c:v>#N/A</c:v>
                </c:pt>
                <c:pt idx="9194">
                  <c:v>#N/A</c:v>
                </c:pt>
                <c:pt idx="9195">
                  <c:v>#N/A</c:v>
                </c:pt>
                <c:pt idx="9196">
                  <c:v>#N/A</c:v>
                </c:pt>
                <c:pt idx="9197">
                  <c:v>#N/A</c:v>
                </c:pt>
                <c:pt idx="9198">
                  <c:v>#N/A</c:v>
                </c:pt>
                <c:pt idx="9199">
                  <c:v>#N/A</c:v>
                </c:pt>
                <c:pt idx="9200">
                  <c:v>#N/A</c:v>
                </c:pt>
                <c:pt idx="9201">
                  <c:v>#N/A</c:v>
                </c:pt>
                <c:pt idx="9202">
                  <c:v>#N/A</c:v>
                </c:pt>
                <c:pt idx="9203">
                  <c:v>#N/A</c:v>
                </c:pt>
                <c:pt idx="9204">
                  <c:v>#N/A</c:v>
                </c:pt>
                <c:pt idx="9205">
                  <c:v>#N/A</c:v>
                </c:pt>
                <c:pt idx="9206">
                  <c:v>#N/A</c:v>
                </c:pt>
                <c:pt idx="9207">
                  <c:v>#N/A</c:v>
                </c:pt>
                <c:pt idx="9208">
                  <c:v>#N/A</c:v>
                </c:pt>
                <c:pt idx="9209">
                  <c:v>#N/A</c:v>
                </c:pt>
                <c:pt idx="9210">
                  <c:v>#N/A</c:v>
                </c:pt>
                <c:pt idx="9211">
                  <c:v>#N/A</c:v>
                </c:pt>
                <c:pt idx="9212">
                  <c:v>#N/A</c:v>
                </c:pt>
                <c:pt idx="9213">
                  <c:v>#N/A</c:v>
                </c:pt>
                <c:pt idx="9214">
                  <c:v>#N/A</c:v>
                </c:pt>
                <c:pt idx="9215">
                  <c:v>#N/A</c:v>
                </c:pt>
                <c:pt idx="9216">
                  <c:v>#N/A</c:v>
                </c:pt>
                <c:pt idx="9217">
                  <c:v>#N/A</c:v>
                </c:pt>
                <c:pt idx="9218">
                  <c:v>#N/A</c:v>
                </c:pt>
                <c:pt idx="9219">
                  <c:v>#N/A</c:v>
                </c:pt>
                <c:pt idx="9220">
                  <c:v>#N/A</c:v>
                </c:pt>
                <c:pt idx="9221">
                  <c:v>#N/A</c:v>
                </c:pt>
                <c:pt idx="9222">
                  <c:v>#N/A</c:v>
                </c:pt>
                <c:pt idx="9223">
                  <c:v>#N/A</c:v>
                </c:pt>
                <c:pt idx="9224">
                  <c:v>#N/A</c:v>
                </c:pt>
                <c:pt idx="9225">
                  <c:v>#N/A</c:v>
                </c:pt>
                <c:pt idx="9226">
                  <c:v>#N/A</c:v>
                </c:pt>
                <c:pt idx="9227">
                  <c:v>#N/A</c:v>
                </c:pt>
                <c:pt idx="9228">
                  <c:v>#N/A</c:v>
                </c:pt>
                <c:pt idx="9229">
                  <c:v>#N/A</c:v>
                </c:pt>
                <c:pt idx="9230">
                  <c:v>#N/A</c:v>
                </c:pt>
                <c:pt idx="9231">
                  <c:v>#N/A</c:v>
                </c:pt>
                <c:pt idx="9232">
                  <c:v>#N/A</c:v>
                </c:pt>
                <c:pt idx="9233">
                  <c:v>#N/A</c:v>
                </c:pt>
                <c:pt idx="9234">
                  <c:v>#N/A</c:v>
                </c:pt>
                <c:pt idx="9235">
                  <c:v>#N/A</c:v>
                </c:pt>
                <c:pt idx="9236">
                  <c:v>#N/A</c:v>
                </c:pt>
                <c:pt idx="9237">
                  <c:v>#N/A</c:v>
                </c:pt>
                <c:pt idx="9238">
                  <c:v>#N/A</c:v>
                </c:pt>
                <c:pt idx="9239">
                  <c:v>#N/A</c:v>
                </c:pt>
                <c:pt idx="9240">
                  <c:v>#N/A</c:v>
                </c:pt>
                <c:pt idx="9241">
                  <c:v>#N/A</c:v>
                </c:pt>
                <c:pt idx="9242">
                  <c:v>#N/A</c:v>
                </c:pt>
                <c:pt idx="9243">
                  <c:v>#N/A</c:v>
                </c:pt>
                <c:pt idx="9244">
                  <c:v>#N/A</c:v>
                </c:pt>
                <c:pt idx="9245">
                  <c:v>#N/A</c:v>
                </c:pt>
                <c:pt idx="9246">
                  <c:v>#N/A</c:v>
                </c:pt>
                <c:pt idx="9247">
                  <c:v>#N/A</c:v>
                </c:pt>
                <c:pt idx="9248">
                  <c:v>#N/A</c:v>
                </c:pt>
                <c:pt idx="9249">
                  <c:v>#N/A</c:v>
                </c:pt>
                <c:pt idx="9250">
                  <c:v>#N/A</c:v>
                </c:pt>
                <c:pt idx="9251">
                  <c:v>#N/A</c:v>
                </c:pt>
                <c:pt idx="9252">
                  <c:v>#N/A</c:v>
                </c:pt>
                <c:pt idx="9253">
                  <c:v>#N/A</c:v>
                </c:pt>
                <c:pt idx="9254">
                  <c:v>#N/A</c:v>
                </c:pt>
                <c:pt idx="9255">
                  <c:v>#N/A</c:v>
                </c:pt>
                <c:pt idx="9256">
                  <c:v>#N/A</c:v>
                </c:pt>
                <c:pt idx="9257">
                  <c:v>#N/A</c:v>
                </c:pt>
                <c:pt idx="9258">
                  <c:v>#N/A</c:v>
                </c:pt>
                <c:pt idx="9259">
                  <c:v>#N/A</c:v>
                </c:pt>
                <c:pt idx="9260">
                  <c:v>#N/A</c:v>
                </c:pt>
                <c:pt idx="9261">
                  <c:v>#N/A</c:v>
                </c:pt>
                <c:pt idx="9262">
                  <c:v>#N/A</c:v>
                </c:pt>
                <c:pt idx="9263">
                  <c:v>#N/A</c:v>
                </c:pt>
                <c:pt idx="9264">
                  <c:v>#N/A</c:v>
                </c:pt>
                <c:pt idx="9265">
                  <c:v>#N/A</c:v>
                </c:pt>
                <c:pt idx="9266">
                  <c:v>#N/A</c:v>
                </c:pt>
                <c:pt idx="9267">
                  <c:v>#N/A</c:v>
                </c:pt>
                <c:pt idx="9268">
                  <c:v>#N/A</c:v>
                </c:pt>
                <c:pt idx="9269">
                  <c:v>#N/A</c:v>
                </c:pt>
                <c:pt idx="9270">
                  <c:v>#N/A</c:v>
                </c:pt>
                <c:pt idx="9271">
                  <c:v>#N/A</c:v>
                </c:pt>
                <c:pt idx="9272">
                  <c:v>#N/A</c:v>
                </c:pt>
                <c:pt idx="9273">
                  <c:v>#N/A</c:v>
                </c:pt>
                <c:pt idx="9274">
                  <c:v>#N/A</c:v>
                </c:pt>
                <c:pt idx="9275">
                  <c:v>#N/A</c:v>
                </c:pt>
                <c:pt idx="9276">
                  <c:v>#N/A</c:v>
                </c:pt>
                <c:pt idx="9277">
                  <c:v>#N/A</c:v>
                </c:pt>
                <c:pt idx="9278">
                  <c:v>#N/A</c:v>
                </c:pt>
                <c:pt idx="9279">
                  <c:v>#N/A</c:v>
                </c:pt>
                <c:pt idx="9280">
                  <c:v>#N/A</c:v>
                </c:pt>
                <c:pt idx="9281">
                  <c:v>#N/A</c:v>
                </c:pt>
                <c:pt idx="9282">
                  <c:v>#N/A</c:v>
                </c:pt>
                <c:pt idx="9283">
                  <c:v>#N/A</c:v>
                </c:pt>
                <c:pt idx="9284">
                  <c:v>#N/A</c:v>
                </c:pt>
                <c:pt idx="9285">
                  <c:v>#N/A</c:v>
                </c:pt>
                <c:pt idx="9286">
                  <c:v>#N/A</c:v>
                </c:pt>
                <c:pt idx="9287">
                  <c:v>#N/A</c:v>
                </c:pt>
                <c:pt idx="9288">
                  <c:v>#N/A</c:v>
                </c:pt>
                <c:pt idx="9289">
                  <c:v>#N/A</c:v>
                </c:pt>
                <c:pt idx="9290">
                  <c:v>#N/A</c:v>
                </c:pt>
                <c:pt idx="9291">
                  <c:v>#N/A</c:v>
                </c:pt>
                <c:pt idx="9292">
                  <c:v>#N/A</c:v>
                </c:pt>
                <c:pt idx="9293">
                  <c:v>#N/A</c:v>
                </c:pt>
                <c:pt idx="9294">
                  <c:v>#N/A</c:v>
                </c:pt>
                <c:pt idx="9295">
                  <c:v>#N/A</c:v>
                </c:pt>
                <c:pt idx="9296">
                  <c:v>#N/A</c:v>
                </c:pt>
                <c:pt idx="9297">
                  <c:v>#N/A</c:v>
                </c:pt>
                <c:pt idx="9298">
                  <c:v>#N/A</c:v>
                </c:pt>
                <c:pt idx="9299">
                  <c:v>#N/A</c:v>
                </c:pt>
                <c:pt idx="9300">
                  <c:v>#N/A</c:v>
                </c:pt>
                <c:pt idx="9301">
                  <c:v>#N/A</c:v>
                </c:pt>
                <c:pt idx="9302">
                  <c:v>#N/A</c:v>
                </c:pt>
                <c:pt idx="9303">
                  <c:v>#N/A</c:v>
                </c:pt>
                <c:pt idx="9304">
                  <c:v>#N/A</c:v>
                </c:pt>
                <c:pt idx="9305">
                  <c:v>#N/A</c:v>
                </c:pt>
                <c:pt idx="9306">
                  <c:v>#N/A</c:v>
                </c:pt>
                <c:pt idx="9307">
                  <c:v>#N/A</c:v>
                </c:pt>
                <c:pt idx="9308">
                  <c:v>#N/A</c:v>
                </c:pt>
                <c:pt idx="9309">
                  <c:v>#N/A</c:v>
                </c:pt>
                <c:pt idx="9310">
                  <c:v>#N/A</c:v>
                </c:pt>
                <c:pt idx="9311">
                  <c:v>#N/A</c:v>
                </c:pt>
                <c:pt idx="9312">
                  <c:v>#N/A</c:v>
                </c:pt>
                <c:pt idx="9313">
                  <c:v>#N/A</c:v>
                </c:pt>
                <c:pt idx="9314">
                  <c:v>#N/A</c:v>
                </c:pt>
                <c:pt idx="9315">
                  <c:v>#N/A</c:v>
                </c:pt>
                <c:pt idx="9316">
                  <c:v>#N/A</c:v>
                </c:pt>
                <c:pt idx="9317">
                  <c:v>#N/A</c:v>
                </c:pt>
                <c:pt idx="9318">
                  <c:v>#N/A</c:v>
                </c:pt>
                <c:pt idx="9319">
                  <c:v>#N/A</c:v>
                </c:pt>
                <c:pt idx="9320">
                  <c:v>#N/A</c:v>
                </c:pt>
                <c:pt idx="9321">
                  <c:v>#N/A</c:v>
                </c:pt>
                <c:pt idx="9322">
                  <c:v>#N/A</c:v>
                </c:pt>
                <c:pt idx="9323">
                  <c:v>#N/A</c:v>
                </c:pt>
                <c:pt idx="9324">
                  <c:v>#N/A</c:v>
                </c:pt>
                <c:pt idx="9325">
                  <c:v>#N/A</c:v>
                </c:pt>
                <c:pt idx="9326">
                  <c:v>#N/A</c:v>
                </c:pt>
                <c:pt idx="9327">
                  <c:v>#N/A</c:v>
                </c:pt>
                <c:pt idx="9328">
                  <c:v>#N/A</c:v>
                </c:pt>
                <c:pt idx="9329">
                  <c:v>#N/A</c:v>
                </c:pt>
                <c:pt idx="9330">
                  <c:v>#N/A</c:v>
                </c:pt>
                <c:pt idx="9331">
                  <c:v>#N/A</c:v>
                </c:pt>
                <c:pt idx="9332">
                  <c:v>#N/A</c:v>
                </c:pt>
                <c:pt idx="9333">
                  <c:v>#N/A</c:v>
                </c:pt>
                <c:pt idx="9334">
                  <c:v>#N/A</c:v>
                </c:pt>
                <c:pt idx="9335">
                  <c:v>#N/A</c:v>
                </c:pt>
                <c:pt idx="9336">
                  <c:v>#N/A</c:v>
                </c:pt>
                <c:pt idx="9337">
                  <c:v>#N/A</c:v>
                </c:pt>
                <c:pt idx="9338">
                  <c:v>#N/A</c:v>
                </c:pt>
                <c:pt idx="9339">
                  <c:v>#N/A</c:v>
                </c:pt>
                <c:pt idx="9340">
                  <c:v>#N/A</c:v>
                </c:pt>
                <c:pt idx="9341">
                  <c:v>#N/A</c:v>
                </c:pt>
                <c:pt idx="9342">
                  <c:v>#N/A</c:v>
                </c:pt>
                <c:pt idx="9343">
                  <c:v>#N/A</c:v>
                </c:pt>
                <c:pt idx="9344">
                  <c:v>#N/A</c:v>
                </c:pt>
                <c:pt idx="9345">
                  <c:v>#N/A</c:v>
                </c:pt>
                <c:pt idx="9346">
                  <c:v>#N/A</c:v>
                </c:pt>
                <c:pt idx="9347">
                  <c:v>#N/A</c:v>
                </c:pt>
                <c:pt idx="9348">
                  <c:v>#N/A</c:v>
                </c:pt>
                <c:pt idx="9349">
                  <c:v>#N/A</c:v>
                </c:pt>
                <c:pt idx="9350">
                  <c:v>#N/A</c:v>
                </c:pt>
                <c:pt idx="9351">
                  <c:v>#N/A</c:v>
                </c:pt>
                <c:pt idx="9352">
                  <c:v>#N/A</c:v>
                </c:pt>
                <c:pt idx="9353">
                  <c:v>#N/A</c:v>
                </c:pt>
                <c:pt idx="9354">
                  <c:v>#N/A</c:v>
                </c:pt>
                <c:pt idx="9355">
                  <c:v>#N/A</c:v>
                </c:pt>
                <c:pt idx="9356">
                  <c:v>#N/A</c:v>
                </c:pt>
                <c:pt idx="9357">
                  <c:v>#N/A</c:v>
                </c:pt>
                <c:pt idx="9358">
                  <c:v>#N/A</c:v>
                </c:pt>
                <c:pt idx="9359">
                  <c:v>#N/A</c:v>
                </c:pt>
                <c:pt idx="9360">
                  <c:v>#N/A</c:v>
                </c:pt>
                <c:pt idx="9361">
                  <c:v>#N/A</c:v>
                </c:pt>
                <c:pt idx="9362">
                  <c:v>#N/A</c:v>
                </c:pt>
                <c:pt idx="9363">
                  <c:v>#N/A</c:v>
                </c:pt>
                <c:pt idx="9364">
                  <c:v>#N/A</c:v>
                </c:pt>
                <c:pt idx="9365">
                  <c:v>#N/A</c:v>
                </c:pt>
                <c:pt idx="9366">
                  <c:v>#N/A</c:v>
                </c:pt>
                <c:pt idx="9367">
                  <c:v>#N/A</c:v>
                </c:pt>
                <c:pt idx="9368">
                  <c:v>#N/A</c:v>
                </c:pt>
                <c:pt idx="9369">
                  <c:v>#N/A</c:v>
                </c:pt>
                <c:pt idx="9370">
                  <c:v>#N/A</c:v>
                </c:pt>
                <c:pt idx="9371">
                  <c:v>#N/A</c:v>
                </c:pt>
                <c:pt idx="9372">
                  <c:v>#N/A</c:v>
                </c:pt>
                <c:pt idx="9373">
                  <c:v>#N/A</c:v>
                </c:pt>
                <c:pt idx="9374">
                  <c:v>#N/A</c:v>
                </c:pt>
                <c:pt idx="9375">
                  <c:v>#N/A</c:v>
                </c:pt>
                <c:pt idx="9376">
                  <c:v>#N/A</c:v>
                </c:pt>
                <c:pt idx="9377">
                  <c:v>#N/A</c:v>
                </c:pt>
                <c:pt idx="9378">
                  <c:v>#N/A</c:v>
                </c:pt>
                <c:pt idx="9379">
                  <c:v>#N/A</c:v>
                </c:pt>
                <c:pt idx="9380">
                  <c:v>#N/A</c:v>
                </c:pt>
                <c:pt idx="9381">
                  <c:v>#N/A</c:v>
                </c:pt>
                <c:pt idx="9382">
                  <c:v>#N/A</c:v>
                </c:pt>
                <c:pt idx="9383">
                  <c:v>#N/A</c:v>
                </c:pt>
                <c:pt idx="9384">
                  <c:v>#N/A</c:v>
                </c:pt>
                <c:pt idx="9385">
                  <c:v>#N/A</c:v>
                </c:pt>
                <c:pt idx="9386">
                  <c:v>#N/A</c:v>
                </c:pt>
                <c:pt idx="9387">
                  <c:v>#N/A</c:v>
                </c:pt>
                <c:pt idx="9388">
                  <c:v>#N/A</c:v>
                </c:pt>
                <c:pt idx="9389">
                  <c:v>#N/A</c:v>
                </c:pt>
                <c:pt idx="9390">
                  <c:v>#N/A</c:v>
                </c:pt>
                <c:pt idx="9391">
                  <c:v>#N/A</c:v>
                </c:pt>
                <c:pt idx="9392">
                  <c:v>#N/A</c:v>
                </c:pt>
                <c:pt idx="9393">
                  <c:v>#N/A</c:v>
                </c:pt>
                <c:pt idx="9394">
                  <c:v>#N/A</c:v>
                </c:pt>
                <c:pt idx="9395">
                  <c:v>#N/A</c:v>
                </c:pt>
                <c:pt idx="9396">
                  <c:v>#N/A</c:v>
                </c:pt>
                <c:pt idx="9397">
                  <c:v>#N/A</c:v>
                </c:pt>
                <c:pt idx="9398">
                  <c:v>#N/A</c:v>
                </c:pt>
                <c:pt idx="9399">
                  <c:v>#N/A</c:v>
                </c:pt>
                <c:pt idx="9400">
                  <c:v>#N/A</c:v>
                </c:pt>
                <c:pt idx="9401">
                  <c:v>#N/A</c:v>
                </c:pt>
                <c:pt idx="9402">
                  <c:v>#N/A</c:v>
                </c:pt>
                <c:pt idx="9403">
                  <c:v>#N/A</c:v>
                </c:pt>
                <c:pt idx="9404">
                  <c:v>#N/A</c:v>
                </c:pt>
                <c:pt idx="9405">
                  <c:v>#N/A</c:v>
                </c:pt>
                <c:pt idx="9406">
                  <c:v>#N/A</c:v>
                </c:pt>
                <c:pt idx="9407">
                  <c:v>#N/A</c:v>
                </c:pt>
                <c:pt idx="9408">
                  <c:v>#N/A</c:v>
                </c:pt>
                <c:pt idx="9409">
                  <c:v>#N/A</c:v>
                </c:pt>
                <c:pt idx="9410">
                  <c:v>#N/A</c:v>
                </c:pt>
                <c:pt idx="9411">
                  <c:v>#N/A</c:v>
                </c:pt>
                <c:pt idx="9412">
                  <c:v>#N/A</c:v>
                </c:pt>
                <c:pt idx="9413">
                  <c:v>#N/A</c:v>
                </c:pt>
                <c:pt idx="9414">
                  <c:v>#N/A</c:v>
                </c:pt>
                <c:pt idx="9415">
                  <c:v>#N/A</c:v>
                </c:pt>
                <c:pt idx="9416">
                  <c:v>#N/A</c:v>
                </c:pt>
                <c:pt idx="9417">
                  <c:v>#N/A</c:v>
                </c:pt>
                <c:pt idx="9418">
                  <c:v>#N/A</c:v>
                </c:pt>
                <c:pt idx="9419">
                  <c:v>#N/A</c:v>
                </c:pt>
                <c:pt idx="9420">
                  <c:v>#N/A</c:v>
                </c:pt>
                <c:pt idx="9421">
                  <c:v>#N/A</c:v>
                </c:pt>
                <c:pt idx="9422">
                  <c:v>#N/A</c:v>
                </c:pt>
                <c:pt idx="9423">
                  <c:v>#N/A</c:v>
                </c:pt>
                <c:pt idx="9424">
                  <c:v>#N/A</c:v>
                </c:pt>
                <c:pt idx="9425">
                  <c:v>#N/A</c:v>
                </c:pt>
                <c:pt idx="9426">
                  <c:v>#N/A</c:v>
                </c:pt>
                <c:pt idx="9427">
                  <c:v>#N/A</c:v>
                </c:pt>
                <c:pt idx="9428">
                  <c:v>#N/A</c:v>
                </c:pt>
                <c:pt idx="9429">
                  <c:v>#N/A</c:v>
                </c:pt>
                <c:pt idx="9430">
                  <c:v>#N/A</c:v>
                </c:pt>
                <c:pt idx="9431">
                  <c:v>#N/A</c:v>
                </c:pt>
                <c:pt idx="9432">
                  <c:v>#N/A</c:v>
                </c:pt>
                <c:pt idx="9433">
                  <c:v>#N/A</c:v>
                </c:pt>
                <c:pt idx="9434">
                  <c:v>#N/A</c:v>
                </c:pt>
                <c:pt idx="9435">
                  <c:v>#N/A</c:v>
                </c:pt>
                <c:pt idx="9436">
                  <c:v>#N/A</c:v>
                </c:pt>
                <c:pt idx="9437">
                  <c:v>#N/A</c:v>
                </c:pt>
                <c:pt idx="9438">
                  <c:v>#N/A</c:v>
                </c:pt>
                <c:pt idx="9439">
                  <c:v>#N/A</c:v>
                </c:pt>
                <c:pt idx="9440">
                  <c:v>#N/A</c:v>
                </c:pt>
                <c:pt idx="9441">
                  <c:v>#N/A</c:v>
                </c:pt>
                <c:pt idx="9442">
                  <c:v>#N/A</c:v>
                </c:pt>
                <c:pt idx="9443">
                  <c:v>#N/A</c:v>
                </c:pt>
                <c:pt idx="9444">
                  <c:v>#N/A</c:v>
                </c:pt>
                <c:pt idx="9445">
                  <c:v>#N/A</c:v>
                </c:pt>
                <c:pt idx="9446">
                  <c:v>#N/A</c:v>
                </c:pt>
                <c:pt idx="9447">
                  <c:v>#N/A</c:v>
                </c:pt>
                <c:pt idx="9448">
                  <c:v>#N/A</c:v>
                </c:pt>
                <c:pt idx="9449">
                  <c:v>#N/A</c:v>
                </c:pt>
                <c:pt idx="9450">
                  <c:v>#N/A</c:v>
                </c:pt>
                <c:pt idx="9451">
                  <c:v>#N/A</c:v>
                </c:pt>
                <c:pt idx="9452">
                  <c:v>#N/A</c:v>
                </c:pt>
                <c:pt idx="9453">
                  <c:v>#N/A</c:v>
                </c:pt>
                <c:pt idx="9454">
                  <c:v>#N/A</c:v>
                </c:pt>
                <c:pt idx="9455">
                  <c:v>#N/A</c:v>
                </c:pt>
                <c:pt idx="9456">
                  <c:v>#N/A</c:v>
                </c:pt>
                <c:pt idx="9457">
                  <c:v>#N/A</c:v>
                </c:pt>
                <c:pt idx="9458">
                  <c:v>#N/A</c:v>
                </c:pt>
                <c:pt idx="9459">
                  <c:v>#N/A</c:v>
                </c:pt>
                <c:pt idx="9460">
                  <c:v>#N/A</c:v>
                </c:pt>
                <c:pt idx="9461">
                  <c:v>#N/A</c:v>
                </c:pt>
                <c:pt idx="9462">
                  <c:v>#N/A</c:v>
                </c:pt>
                <c:pt idx="9463">
                  <c:v>#N/A</c:v>
                </c:pt>
                <c:pt idx="9464">
                  <c:v>#N/A</c:v>
                </c:pt>
                <c:pt idx="9465">
                  <c:v>#N/A</c:v>
                </c:pt>
                <c:pt idx="9466">
                  <c:v>#N/A</c:v>
                </c:pt>
                <c:pt idx="9467">
                  <c:v>#N/A</c:v>
                </c:pt>
                <c:pt idx="9468">
                  <c:v>#N/A</c:v>
                </c:pt>
                <c:pt idx="9469">
                  <c:v>#N/A</c:v>
                </c:pt>
                <c:pt idx="9470">
                  <c:v>#N/A</c:v>
                </c:pt>
                <c:pt idx="9471">
                  <c:v>#N/A</c:v>
                </c:pt>
                <c:pt idx="9472">
                  <c:v>#N/A</c:v>
                </c:pt>
                <c:pt idx="9473">
                  <c:v>#N/A</c:v>
                </c:pt>
                <c:pt idx="9474">
                  <c:v>#N/A</c:v>
                </c:pt>
                <c:pt idx="9475">
                  <c:v>#N/A</c:v>
                </c:pt>
                <c:pt idx="9476">
                  <c:v>#N/A</c:v>
                </c:pt>
                <c:pt idx="9477">
                  <c:v>#N/A</c:v>
                </c:pt>
                <c:pt idx="9478">
                  <c:v>#N/A</c:v>
                </c:pt>
                <c:pt idx="9479">
                  <c:v>#N/A</c:v>
                </c:pt>
                <c:pt idx="9480">
                  <c:v>#N/A</c:v>
                </c:pt>
                <c:pt idx="9481">
                  <c:v>#N/A</c:v>
                </c:pt>
                <c:pt idx="9482">
                  <c:v>#N/A</c:v>
                </c:pt>
                <c:pt idx="9483">
                  <c:v>#N/A</c:v>
                </c:pt>
                <c:pt idx="9484">
                  <c:v>#N/A</c:v>
                </c:pt>
                <c:pt idx="9485">
                  <c:v>#N/A</c:v>
                </c:pt>
                <c:pt idx="9486">
                  <c:v>#N/A</c:v>
                </c:pt>
                <c:pt idx="9487">
                  <c:v>#N/A</c:v>
                </c:pt>
                <c:pt idx="9488">
                  <c:v>#N/A</c:v>
                </c:pt>
                <c:pt idx="9489">
                  <c:v>#N/A</c:v>
                </c:pt>
                <c:pt idx="9490">
                  <c:v>#N/A</c:v>
                </c:pt>
                <c:pt idx="9491">
                  <c:v>#N/A</c:v>
                </c:pt>
                <c:pt idx="9492">
                  <c:v>#N/A</c:v>
                </c:pt>
                <c:pt idx="9493">
                  <c:v>#N/A</c:v>
                </c:pt>
                <c:pt idx="9494">
                  <c:v>#N/A</c:v>
                </c:pt>
                <c:pt idx="9495">
                  <c:v>#N/A</c:v>
                </c:pt>
                <c:pt idx="9496">
                  <c:v>#N/A</c:v>
                </c:pt>
                <c:pt idx="9497">
                  <c:v>#N/A</c:v>
                </c:pt>
                <c:pt idx="9498">
                  <c:v>#N/A</c:v>
                </c:pt>
                <c:pt idx="9499">
                  <c:v>#N/A</c:v>
                </c:pt>
                <c:pt idx="9500">
                  <c:v>#N/A</c:v>
                </c:pt>
                <c:pt idx="9501">
                  <c:v>#N/A</c:v>
                </c:pt>
                <c:pt idx="9502">
                  <c:v>#N/A</c:v>
                </c:pt>
                <c:pt idx="9503">
                  <c:v>#N/A</c:v>
                </c:pt>
                <c:pt idx="9504">
                  <c:v>#N/A</c:v>
                </c:pt>
                <c:pt idx="9505">
                  <c:v>#N/A</c:v>
                </c:pt>
                <c:pt idx="9506">
                  <c:v>#N/A</c:v>
                </c:pt>
                <c:pt idx="9507">
                  <c:v>#N/A</c:v>
                </c:pt>
                <c:pt idx="9508">
                  <c:v>#N/A</c:v>
                </c:pt>
                <c:pt idx="9509">
                  <c:v>#N/A</c:v>
                </c:pt>
                <c:pt idx="9510">
                  <c:v>#N/A</c:v>
                </c:pt>
                <c:pt idx="9511">
                  <c:v>#N/A</c:v>
                </c:pt>
                <c:pt idx="9512">
                  <c:v>#N/A</c:v>
                </c:pt>
                <c:pt idx="9513">
                  <c:v>#N/A</c:v>
                </c:pt>
                <c:pt idx="9514">
                  <c:v>#N/A</c:v>
                </c:pt>
                <c:pt idx="9515">
                  <c:v>#N/A</c:v>
                </c:pt>
                <c:pt idx="9516">
                  <c:v>#N/A</c:v>
                </c:pt>
                <c:pt idx="9517">
                  <c:v>#N/A</c:v>
                </c:pt>
                <c:pt idx="9518">
                  <c:v>#N/A</c:v>
                </c:pt>
                <c:pt idx="9519">
                  <c:v>#N/A</c:v>
                </c:pt>
                <c:pt idx="9520">
                  <c:v>#N/A</c:v>
                </c:pt>
                <c:pt idx="9521">
                  <c:v>#N/A</c:v>
                </c:pt>
                <c:pt idx="9522">
                  <c:v>#N/A</c:v>
                </c:pt>
                <c:pt idx="9523">
                  <c:v>#N/A</c:v>
                </c:pt>
                <c:pt idx="9524">
                  <c:v>#N/A</c:v>
                </c:pt>
                <c:pt idx="9525">
                  <c:v>#N/A</c:v>
                </c:pt>
                <c:pt idx="9526">
                  <c:v>#N/A</c:v>
                </c:pt>
                <c:pt idx="9527">
                  <c:v>#N/A</c:v>
                </c:pt>
                <c:pt idx="9528">
                  <c:v>#N/A</c:v>
                </c:pt>
                <c:pt idx="9529">
                  <c:v>#N/A</c:v>
                </c:pt>
                <c:pt idx="9530">
                  <c:v>#N/A</c:v>
                </c:pt>
                <c:pt idx="9531">
                  <c:v>#N/A</c:v>
                </c:pt>
                <c:pt idx="9532">
                  <c:v>#N/A</c:v>
                </c:pt>
                <c:pt idx="9533">
                  <c:v>#N/A</c:v>
                </c:pt>
                <c:pt idx="9534">
                  <c:v>#N/A</c:v>
                </c:pt>
                <c:pt idx="9535">
                  <c:v>#N/A</c:v>
                </c:pt>
                <c:pt idx="9536">
                  <c:v>#N/A</c:v>
                </c:pt>
                <c:pt idx="9537">
                  <c:v>#N/A</c:v>
                </c:pt>
                <c:pt idx="9538">
                  <c:v>#N/A</c:v>
                </c:pt>
                <c:pt idx="9539">
                  <c:v>#N/A</c:v>
                </c:pt>
                <c:pt idx="9540">
                  <c:v>#N/A</c:v>
                </c:pt>
                <c:pt idx="9541">
                  <c:v>#N/A</c:v>
                </c:pt>
                <c:pt idx="9542">
                  <c:v>#N/A</c:v>
                </c:pt>
                <c:pt idx="9543">
                  <c:v>#N/A</c:v>
                </c:pt>
                <c:pt idx="9544">
                  <c:v>#N/A</c:v>
                </c:pt>
                <c:pt idx="9545">
                  <c:v>#N/A</c:v>
                </c:pt>
                <c:pt idx="9546">
                  <c:v>#N/A</c:v>
                </c:pt>
                <c:pt idx="9547">
                  <c:v>#N/A</c:v>
                </c:pt>
                <c:pt idx="9548">
                  <c:v>#N/A</c:v>
                </c:pt>
                <c:pt idx="9549">
                  <c:v>#N/A</c:v>
                </c:pt>
                <c:pt idx="9550">
                  <c:v>#N/A</c:v>
                </c:pt>
                <c:pt idx="9551">
                  <c:v>#N/A</c:v>
                </c:pt>
                <c:pt idx="9552">
                  <c:v>#N/A</c:v>
                </c:pt>
                <c:pt idx="9553">
                  <c:v>#N/A</c:v>
                </c:pt>
                <c:pt idx="9554">
                  <c:v>#N/A</c:v>
                </c:pt>
                <c:pt idx="9555">
                  <c:v>#N/A</c:v>
                </c:pt>
                <c:pt idx="9556">
                  <c:v>#N/A</c:v>
                </c:pt>
                <c:pt idx="9557">
                  <c:v>#N/A</c:v>
                </c:pt>
                <c:pt idx="9558">
                  <c:v>#N/A</c:v>
                </c:pt>
                <c:pt idx="9559">
                  <c:v>#N/A</c:v>
                </c:pt>
                <c:pt idx="9560">
                  <c:v>#N/A</c:v>
                </c:pt>
                <c:pt idx="9561">
                  <c:v>#N/A</c:v>
                </c:pt>
                <c:pt idx="9562">
                  <c:v>#N/A</c:v>
                </c:pt>
                <c:pt idx="9563">
                  <c:v>#N/A</c:v>
                </c:pt>
                <c:pt idx="9564">
                  <c:v>#N/A</c:v>
                </c:pt>
                <c:pt idx="9565">
                  <c:v>#N/A</c:v>
                </c:pt>
                <c:pt idx="9566">
                  <c:v>#N/A</c:v>
                </c:pt>
                <c:pt idx="9567">
                  <c:v>#N/A</c:v>
                </c:pt>
                <c:pt idx="9568">
                  <c:v>#N/A</c:v>
                </c:pt>
                <c:pt idx="9569">
                  <c:v>#N/A</c:v>
                </c:pt>
                <c:pt idx="9570">
                  <c:v>#N/A</c:v>
                </c:pt>
                <c:pt idx="9571">
                  <c:v>#N/A</c:v>
                </c:pt>
                <c:pt idx="9572">
                  <c:v>#N/A</c:v>
                </c:pt>
                <c:pt idx="9573">
                  <c:v>#N/A</c:v>
                </c:pt>
                <c:pt idx="9574">
                  <c:v>#N/A</c:v>
                </c:pt>
                <c:pt idx="9575">
                  <c:v>#N/A</c:v>
                </c:pt>
                <c:pt idx="9576">
                  <c:v>#N/A</c:v>
                </c:pt>
                <c:pt idx="9577">
                  <c:v>#N/A</c:v>
                </c:pt>
                <c:pt idx="9578">
                  <c:v>#N/A</c:v>
                </c:pt>
                <c:pt idx="9579">
                  <c:v>#N/A</c:v>
                </c:pt>
                <c:pt idx="9580">
                  <c:v>#N/A</c:v>
                </c:pt>
                <c:pt idx="9581">
                  <c:v>#N/A</c:v>
                </c:pt>
                <c:pt idx="9582">
                  <c:v>#N/A</c:v>
                </c:pt>
                <c:pt idx="9583">
                  <c:v>#N/A</c:v>
                </c:pt>
                <c:pt idx="9584">
                  <c:v>#N/A</c:v>
                </c:pt>
                <c:pt idx="9585">
                  <c:v>#N/A</c:v>
                </c:pt>
                <c:pt idx="9586">
                  <c:v>#N/A</c:v>
                </c:pt>
                <c:pt idx="9587">
                  <c:v>#N/A</c:v>
                </c:pt>
                <c:pt idx="9588">
                  <c:v>#N/A</c:v>
                </c:pt>
                <c:pt idx="9589">
                  <c:v>#N/A</c:v>
                </c:pt>
                <c:pt idx="9590">
                  <c:v>#N/A</c:v>
                </c:pt>
                <c:pt idx="9591">
                  <c:v>#N/A</c:v>
                </c:pt>
                <c:pt idx="9592">
                  <c:v>#N/A</c:v>
                </c:pt>
                <c:pt idx="9593">
                  <c:v>#N/A</c:v>
                </c:pt>
                <c:pt idx="9594">
                  <c:v>#N/A</c:v>
                </c:pt>
                <c:pt idx="9595">
                  <c:v>#N/A</c:v>
                </c:pt>
                <c:pt idx="9596">
                  <c:v>#N/A</c:v>
                </c:pt>
                <c:pt idx="9597">
                  <c:v>#N/A</c:v>
                </c:pt>
                <c:pt idx="9598">
                  <c:v>#N/A</c:v>
                </c:pt>
                <c:pt idx="9599">
                  <c:v>#N/A</c:v>
                </c:pt>
                <c:pt idx="9600">
                  <c:v>#N/A</c:v>
                </c:pt>
                <c:pt idx="9601">
                  <c:v>#N/A</c:v>
                </c:pt>
                <c:pt idx="9602">
                  <c:v>#N/A</c:v>
                </c:pt>
                <c:pt idx="9603">
                  <c:v>#N/A</c:v>
                </c:pt>
                <c:pt idx="9604">
                  <c:v>#N/A</c:v>
                </c:pt>
                <c:pt idx="9605">
                  <c:v>#N/A</c:v>
                </c:pt>
                <c:pt idx="9606">
                  <c:v>#N/A</c:v>
                </c:pt>
                <c:pt idx="9607">
                  <c:v>#N/A</c:v>
                </c:pt>
                <c:pt idx="9608">
                  <c:v>#N/A</c:v>
                </c:pt>
                <c:pt idx="9609">
                  <c:v>#N/A</c:v>
                </c:pt>
                <c:pt idx="9610">
                  <c:v>#N/A</c:v>
                </c:pt>
                <c:pt idx="9611">
                  <c:v>#N/A</c:v>
                </c:pt>
                <c:pt idx="9612">
                  <c:v>#N/A</c:v>
                </c:pt>
                <c:pt idx="9613">
                  <c:v>#N/A</c:v>
                </c:pt>
                <c:pt idx="9614">
                  <c:v>#N/A</c:v>
                </c:pt>
                <c:pt idx="9615">
                  <c:v>#N/A</c:v>
                </c:pt>
                <c:pt idx="9616">
                  <c:v>#N/A</c:v>
                </c:pt>
                <c:pt idx="9617">
                  <c:v>#N/A</c:v>
                </c:pt>
                <c:pt idx="9618">
                  <c:v>#N/A</c:v>
                </c:pt>
                <c:pt idx="9619">
                  <c:v>#N/A</c:v>
                </c:pt>
                <c:pt idx="9620">
                  <c:v>#N/A</c:v>
                </c:pt>
                <c:pt idx="9621">
                  <c:v>#N/A</c:v>
                </c:pt>
                <c:pt idx="9622">
                  <c:v>#N/A</c:v>
                </c:pt>
                <c:pt idx="9623">
                  <c:v>#N/A</c:v>
                </c:pt>
                <c:pt idx="9624">
                  <c:v>#N/A</c:v>
                </c:pt>
                <c:pt idx="9625">
                  <c:v>#N/A</c:v>
                </c:pt>
                <c:pt idx="9626">
                  <c:v>#N/A</c:v>
                </c:pt>
                <c:pt idx="9627">
                  <c:v>#N/A</c:v>
                </c:pt>
                <c:pt idx="9628">
                  <c:v>#N/A</c:v>
                </c:pt>
                <c:pt idx="9629">
                  <c:v>#N/A</c:v>
                </c:pt>
                <c:pt idx="9630">
                  <c:v>#N/A</c:v>
                </c:pt>
                <c:pt idx="9631">
                  <c:v>#N/A</c:v>
                </c:pt>
                <c:pt idx="9632">
                  <c:v>#N/A</c:v>
                </c:pt>
                <c:pt idx="9633">
                  <c:v>#N/A</c:v>
                </c:pt>
                <c:pt idx="9634">
                  <c:v>#N/A</c:v>
                </c:pt>
                <c:pt idx="9635">
                  <c:v>#N/A</c:v>
                </c:pt>
                <c:pt idx="9636">
                  <c:v>#N/A</c:v>
                </c:pt>
                <c:pt idx="9637">
                  <c:v>#N/A</c:v>
                </c:pt>
                <c:pt idx="9638">
                  <c:v>#N/A</c:v>
                </c:pt>
                <c:pt idx="9639">
                  <c:v>#N/A</c:v>
                </c:pt>
                <c:pt idx="9640">
                  <c:v>#N/A</c:v>
                </c:pt>
                <c:pt idx="9641">
                  <c:v>#N/A</c:v>
                </c:pt>
                <c:pt idx="9642">
                  <c:v>#N/A</c:v>
                </c:pt>
                <c:pt idx="9643">
                  <c:v>#N/A</c:v>
                </c:pt>
                <c:pt idx="9644">
                  <c:v>#N/A</c:v>
                </c:pt>
                <c:pt idx="9645">
                  <c:v>#N/A</c:v>
                </c:pt>
                <c:pt idx="9646">
                  <c:v>#N/A</c:v>
                </c:pt>
                <c:pt idx="9647">
                  <c:v>#N/A</c:v>
                </c:pt>
                <c:pt idx="9648">
                  <c:v>#N/A</c:v>
                </c:pt>
                <c:pt idx="9649">
                  <c:v>#N/A</c:v>
                </c:pt>
                <c:pt idx="9650">
                  <c:v>#N/A</c:v>
                </c:pt>
                <c:pt idx="9651">
                  <c:v>#N/A</c:v>
                </c:pt>
                <c:pt idx="9652">
                  <c:v>#N/A</c:v>
                </c:pt>
                <c:pt idx="9653">
                  <c:v>#N/A</c:v>
                </c:pt>
                <c:pt idx="9654">
                  <c:v>#N/A</c:v>
                </c:pt>
                <c:pt idx="9655">
                  <c:v>#N/A</c:v>
                </c:pt>
                <c:pt idx="9656">
                  <c:v>#N/A</c:v>
                </c:pt>
                <c:pt idx="9657">
                  <c:v>#N/A</c:v>
                </c:pt>
                <c:pt idx="9658">
                  <c:v>#N/A</c:v>
                </c:pt>
                <c:pt idx="9659">
                  <c:v>#N/A</c:v>
                </c:pt>
                <c:pt idx="9660">
                  <c:v>#N/A</c:v>
                </c:pt>
                <c:pt idx="9661">
                  <c:v>#N/A</c:v>
                </c:pt>
                <c:pt idx="9662">
                  <c:v>#N/A</c:v>
                </c:pt>
                <c:pt idx="9663">
                  <c:v>#N/A</c:v>
                </c:pt>
                <c:pt idx="9664">
                  <c:v>#N/A</c:v>
                </c:pt>
                <c:pt idx="9665">
                  <c:v>#N/A</c:v>
                </c:pt>
                <c:pt idx="9666">
                  <c:v>#N/A</c:v>
                </c:pt>
                <c:pt idx="9667">
                  <c:v>#N/A</c:v>
                </c:pt>
                <c:pt idx="9668">
                  <c:v>#N/A</c:v>
                </c:pt>
                <c:pt idx="9669">
                  <c:v>#N/A</c:v>
                </c:pt>
                <c:pt idx="9670">
                  <c:v>#N/A</c:v>
                </c:pt>
                <c:pt idx="9671">
                  <c:v>#N/A</c:v>
                </c:pt>
                <c:pt idx="9672">
                  <c:v>#N/A</c:v>
                </c:pt>
                <c:pt idx="9673">
                  <c:v>#N/A</c:v>
                </c:pt>
                <c:pt idx="9674">
                  <c:v>#N/A</c:v>
                </c:pt>
                <c:pt idx="9675">
                  <c:v>#N/A</c:v>
                </c:pt>
                <c:pt idx="9676">
                  <c:v>#N/A</c:v>
                </c:pt>
                <c:pt idx="9677">
                  <c:v>#N/A</c:v>
                </c:pt>
                <c:pt idx="9678">
                  <c:v>#N/A</c:v>
                </c:pt>
                <c:pt idx="9679">
                  <c:v>#N/A</c:v>
                </c:pt>
                <c:pt idx="9680">
                  <c:v>#N/A</c:v>
                </c:pt>
                <c:pt idx="9681">
                  <c:v>#N/A</c:v>
                </c:pt>
                <c:pt idx="9682">
                  <c:v>#N/A</c:v>
                </c:pt>
                <c:pt idx="9683">
                  <c:v>#N/A</c:v>
                </c:pt>
                <c:pt idx="9684">
                  <c:v>#N/A</c:v>
                </c:pt>
                <c:pt idx="9685">
                  <c:v>#N/A</c:v>
                </c:pt>
                <c:pt idx="9686">
                  <c:v>#N/A</c:v>
                </c:pt>
                <c:pt idx="9687">
                  <c:v>#N/A</c:v>
                </c:pt>
                <c:pt idx="9688">
                  <c:v>#N/A</c:v>
                </c:pt>
                <c:pt idx="9689">
                  <c:v>#N/A</c:v>
                </c:pt>
                <c:pt idx="9690">
                  <c:v>#N/A</c:v>
                </c:pt>
                <c:pt idx="9691">
                  <c:v>#N/A</c:v>
                </c:pt>
                <c:pt idx="9692">
                  <c:v>#N/A</c:v>
                </c:pt>
                <c:pt idx="9693">
                  <c:v>#N/A</c:v>
                </c:pt>
                <c:pt idx="9694">
                  <c:v>#N/A</c:v>
                </c:pt>
                <c:pt idx="9695">
                  <c:v>#N/A</c:v>
                </c:pt>
                <c:pt idx="9696">
                  <c:v>#N/A</c:v>
                </c:pt>
                <c:pt idx="9697">
                  <c:v>#N/A</c:v>
                </c:pt>
                <c:pt idx="9698">
                  <c:v>#N/A</c:v>
                </c:pt>
                <c:pt idx="9699">
                  <c:v>#N/A</c:v>
                </c:pt>
                <c:pt idx="9700">
                  <c:v>#N/A</c:v>
                </c:pt>
                <c:pt idx="9701">
                  <c:v>#N/A</c:v>
                </c:pt>
                <c:pt idx="9702">
                  <c:v>#N/A</c:v>
                </c:pt>
                <c:pt idx="9703">
                  <c:v>#N/A</c:v>
                </c:pt>
                <c:pt idx="9704">
                  <c:v>#N/A</c:v>
                </c:pt>
                <c:pt idx="9705">
                  <c:v>#N/A</c:v>
                </c:pt>
                <c:pt idx="9706">
                  <c:v>#N/A</c:v>
                </c:pt>
                <c:pt idx="9707">
                  <c:v>#N/A</c:v>
                </c:pt>
                <c:pt idx="9708">
                  <c:v>#N/A</c:v>
                </c:pt>
                <c:pt idx="9709">
                  <c:v>#N/A</c:v>
                </c:pt>
                <c:pt idx="9710">
                  <c:v>#N/A</c:v>
                </c:pt>
                <c:pt idx="9711">
                  <c:v>#N/A</c:v>
                </c:pt>
                <c:pt idx="9712">
                  <c:v>#N/A</c:v>
                </c:pt>
                <c:pt idx="9713">
                  <c:v>#N/A</c:v>
                </c:pt>
                <c:pt idx="9714">
                  <c:v>#N/A</c:v>
                </c:pt>
                <c:pt idx="9715">
                  <c:v>#N/A</c:v>
                </c:pt>
                <c:pt idx="9716">
                  <c:v>#N/A</c:v>
                </c:pt>
                <c:pt idx="9717">
                  <c:v>#N/A</c:v>
                </c:pt>
                <c:pt idx="9718">
                  <c:v>#N/A</c:v>
                </c:pt>
                <c:pt idx="9719">
                  <c:v>#N/A</c:v>
                </c:pt>
                <c:pt idx="9720">
                  <c:v>#N/A</c:v>
                </c:pt>
                <c:pt idx="9721">
                  <c:v>#N/A</c:v>
                </c:pt>
                <c:pt idx="9722">
                  <c:v>#N/A</c:v>
                </c:pt>
                <c:pt idx="9723">
                  <c:v>#N/A</c:v>
                </c:pt>
                <c:pt idx="9724">
                  <c:v>#N/A</c:v>
                </c:pt>
                <c:pt idx="9725">
                  <c:v>#N/A</c:v>
                </c:pt>
                <c:pt idx="9726">
                  <c:v>#N/A</c:v>
                </c:pt>
                <c:pt idx="9727">
                  <c:v>#N/A</c:v>
                </c:pt>
                <c:pt idx="9728">
                  <c:v>#N/A</c:v>
                </c:pt>
                <c:pt idx="9729">
                  <c:v>#N/A</c:v>
                </c:pt>
                <c:pt idx="9730">
                  <c:v>#N/A</c:v>
                </c:pt>
                <c:pt idx="9731">
                  <c:v>#N/A</c:v>
                </c:pt>
                <c:pt idx="9732">
                  <c:v>#N/A</c:v>
                </c:pt>
                <c:pt idx="9733">
                  <c:v>#N/A</c:v>
                </c:pt>
                <c:pt idx="9734">
                  <c:v>#N/A</c:v>
                </c:pt>
                <c:pt idx="9735">
                  <c:v>#N/A</c:v>
                </c:pt>
                <c:pt idx="9736">
                  <c:v>#N/A</c:v>
                </c:pt>
                <c:pt idx="9737">
                  <c:v>#N/A</c:v>
                </c:pt>
                <c:pt idx="9738">
                  <c:v>#N/A</c:v>
                </c:pt>
                <c:pt idx="9739">
                  <c:v>#N/A</c:v>
                </c:pt>
                <c:pt idx="9740">
                  <c:v>#N/A</c:v>
                </c:pt>
                <c:pt idx="9741">
                  <c:v>#N/A</c:v>
                </c:pt>
                <c:pt idx="9742">
                  <c:v>#N/A</c:v>
                </c:pt>
                <c:pt idx="9743">
                  <c:v>#N/A</c:v>
                </c:pt>
                <c:pt idx="9744">
                  <c:v>#N/A</c:v>
                </c:pt>
                <c:pt idx="9745">
                  <c:v>#N/A</c:v>
                </c:pt>
                <c:pt idx="9746">
                  <c:v>#N/A</c:v>
                </c:pt>
                <c:pt idx="9747">
                  <c:v>#N/A</c:v>
                </c:pt>
                <c:pt idx="9748">
                  <c:v>#N/A</c:v>
                </c:pt>
                <c:pt idx="9749">
                  <c:v>#N/A</c:v>
                </c:pt>
                <c:pt idx="9750">
                  <c:v>#N/A</c:v>
                </c:pt>
                <c:pt idx="9751">
                  <c:v>#N/A</c:v>
                </c:pt>
                <c:pt idx="9752">
                  <c:v>#N/A</c:v>
                </c:pt>
                <c:pt idx="9753">
                  <c:v>#N/A</c:v>
                </c:pt>
                <c:pt idx="9754">
                  <c:v>#N/A</c:v>
                </c:pt>
                <c:pt idx="9755">
                  <c:v>#N/A</c:v>
                </c:pt>
                <c:pt idx="9756">
                  <c:v>#N/A</c:v>
                </c:pt>
                <c:pt idx="9757">
                  <c:v>#N/A</c:v>
                </c:pt>
                <c:pt idx="9758">
                  <c:v>#N/A</c:v>
                </c:pt>
                <c:pt idx="9759">
                  <c:v>#N/A</c:v>
                </c:pt>
                <c:pt idx="9760">
                  <c:v>#N/A</c:v>
                </c:pt>
                <c:pt idx="9761">
                  <c:v>#N/A</c:v>
                </c:pt>
                <c:pt idx="9762">
                  <c:v>#N/A</c:v>
                </c:pt>
                <c:pt idx="9763">
                  <c:v>#N/A</c:v>
                </c:pt>
                <c:pt idx="9764">
                  <c:v>#N/A</c:v>
                </c:pt>
                <c:pt idx="9765">
                  <c:v>#N/A</c:v>
                </c:pt>
                <c:pt idx="9766">
                  <c:v>#N/A</c:v>
                </c:pt>
                <c:pt idx="9767">
                  <c:v>#N/A</c:v>
                </c:pt>
                <c:pt idx="9768">
                  <c:v>#N/A</c:v>
                </c:pt>
                <c:pt idx="9769">
                  <c:v>#N/A</c:v>
                </c:pt>
                <c:pt idx="9770">
                  <c:v>#N/A</c:v>
                </c:pt>
                <c:pt idx="9771">
                  <c:v>#N/A</c:v>
                </c:pt>
                <c:pt idx="9772">
                  <c:v>#N/A</c:v>
                </c:pt>
                <c:pt idx="9773">
                  <c:v>#N/A</c:v>
                </c:pt>
                <c:pt idx="9774">
                  <c:v>#N/A</c:v>
                </c:pt>
                <c:pt idx="9775">
                  <c:v>#N/A</c:v>
                </c:pt>
                <c:pt idx="9776">
                  <c:v>#N/A</c:v>
                </c:pt>
                <c:pt idx="9777">
                  <c:v>#N/A</c:v>
                </c:pt>
                <c:pt idx="9778">
                  <c:v>#N/A</c:v>
                </c:pt>
                <c:pt idx="9779">
                  <c:v>#N/A</c:v>
                </c:pt>
                <c:pt idx="9780">
                  <c:v>#N/A</c:v>
                </c:pt>
                <c:pt idx="9781">
                  <c:v>#N/A</c:v>
                </c:pt>
                <c:pt idx="9782">
                  <c:v>#N/A</c:v>
                </c:pt>
                <c:pt idx="9783">
                  <c:v>#N/A</c:v>
                </c:pt>
                <c:pt idx="9784">
                  <c:v>#N/A</c:v>
                </c:pt>
                <c:pt idx="9785">
                  <c:v>#N/A</c:v>
                </c:pt>
                <c:pt idx="9786">
                  <c:v>#N/A</c:v>
                </c:pt>
                <c:pt idx="9787">
                  <c:v>#N/A</c:v>
                </c:pt>
                <c:pt idx="9788">
                  <c:v>#N/A</c:v>
                </c:pt>
                <c:pt idx="9789">
                  <c:v>#N/A</c:v>
                </c:pt>
                <c:pt idx="9790">
                  <c:v>#N/A</c:v>
                </c:pt>
                <c:pt idx="9791">
                  <c:v>#N/A</c:v>
                </c:pt>
                <c:pt idx="9792">
                  <c:v>#N/A</c:v>
                </c:pt>
                <c:pt idx="9793">
                  <c:v>#N/A</c:v>
                </c:pt>
                <c:pt idx="9794">
                  <c:v>#N/A</c:v>
                </c:pt>
                <c:pt idx="9795">
                  <c:v>#N/A</c:v>
                </c:pt>
                <c:pt idx="9796">
                  <c:v>#N/A</c:v>
                </c:pt>
                <c:pt idx="9797">
                  <c:v>#N/A</c:v>
                </c:pt>
                <c:pt idx="9798">
                  <c:v>#N/A</c:v>
                </c:pt>
                <c:pt idx="9799">
                  <c:v>#N/A</c:v>
                </c:pt>
                <c:pt idx="9800">
                  <c:v>#N/A</c:v>
                </c:pt>
                <c:pt idx="9801">
                  <c:v>#N/A</c:v>
                </c:pt>
                <c:pt idx="9802">
                  <c:v>#N/A</c:v>
                </c:pt>
                <c:pt idx="9803">
                  <c:v>#N/A</c:v>
                </c:pt>
                <c:pt idx="9804">
                  <c:v>#N/A</c:v>
                </c:pt>
                <c:pt idx="9805">
                  <c:v>#N/A</c:v>
                </c:pt>
                <c:pt idx="9806">
                  <c:v>#N/A</c:v>
                </c:pt>
                <c:pt idx="9807">
                  <c:v>#N/A</c:v>
                </c:pt>
                <c:pt idx="9808">
                  <c:v>#N/A</c:v>
                </c:pt>
                <c:pt idx="9809">
                  <c:v>#N/A</c:v>
                </c:pt>
                <c:pt idx="9810">
                  <c:v>#N/A</c:v>
                </c:pt>
                <c:pt idx="9811">
                  <c:v>#N/A</c:v>
                </c:pt>
                <c:pt idx="9812">
                  <c:v>#N/A</c:v>
                </c:pt>
                <c:pt idx="9813">
                  <c:v>#N/A</c:v>
                </c:pt>
                <c:pt idx="9814">
                  <c:v>#N/A</c:v>
                </c:pt>
                <c:pt idx="9815">
                  <c:v>#N/A</c:v>
                </c:pt>
                <c:pt idx="9816">
                  <c:v>#N/A</c:v>
                </c:pt>
                <c:pt idx="9817">
                  <c:v>#N/A</c:v>
                </c:pt>
                <c:pt idx="9818">
                  <c:v>#N/A</c:v>
                </c:pt>
                <c:pt idx="9819">
                  <c:v>#N/A</c:v>
                </c:pt>
                <c:pt idx="9820">
                  <c:v>#N/A</c:v>
                </c:pt>
                <c:pt idx="9821">
                  <c:v>#N/A</c:v>
                </c:pt>
                <c:pt idx="9822">
                  <c:v>#N/A</c:v>
                </c:pt>
                <c:pt idx="9823">
                  <c:v>#N/A</c:v>
                </c:pt>
                <c:pt idx="9824">
                  <c:v>#N/A</c:v>
                </c:pt>
                <c:pt idx="9825">
                  <c:v>#N/A</c:v>
                </c:pt>
                <c:pt idx="9826">
                  <c:v>#N/A</c:v>
                </c:pt>
                <c:pt idx="9827">
                  <c:v>#N/A</c:v>
                </c:pt>
                <c:pt idx="9828">
                  <c:v>#N/A</c:v>
                </c:pt>
                <c:pt idx="9829">
                  <c:v>#N/A</c:v>
                </c:pt>
                <c:pt idx="9830">
                  <c:v>#N/A</c:v>
                </c:pt>
                <c:pt idx="9831">
                  <c:v>#N/A</c:v>
                </c:pt>
                <c:pt idx="9832">
                  <c:v>#N/A</c:v>
                </c:pt>
                <c:pt idx="9833">
                  <c:v>#N/A</c:v>
                </c:pt>
                <c:pt idx="9834">
                  <c:v>#N/A</c:v>
                </c:pt>
                <c:pt idx="9835">
                  <c:v>#N/A</c:v>
                </c:pt>
                <c:pt idx="9836">
                  <c:v>#N/A</c:v>
                </c:pt>
                <c:pt idx="9837">
                  <c:v>#N/A</c:v>
                </c:pt>
                <c:pt idx="9838">
                  <c:v>#N/A</c:v>
                </c:pt>
                <c:pt idx="9839">
                  <c:v>#N/A</c:v>
                </c:pt>
                <c:pt idx="9840">
                  <c:v>#N/A</c:v>
                </c:pt>
                <c:pt idx="9841">
                  <c:v>#N/A</c:v>
                </c:pt>
                <c:pt idx="9842">
                  <c:v>#N/A</c:v>
                </c:pt>
                <c:pt idx="9843">
                  <c:v>#N/A</c:v>
                </c:pt>
                <c:pt idx="9844">
                  <c:v>#N/A</c:v>
                </c:pt>
                <c:pt idx="9845">
                  <c:v>#N/A</c:v>
                </c:pt>
                <c:pt idx="9846">
                  <c:v>#N/A</c:v>
                </c:pt>
                <c:pt idx="9847">
                  <c:v>#N/A</c:v>
                </c:pt>
                <c:pt idx="9848">
                  <c:v>#N/A</c:v>
                </c:pt>
                <c:pt idx="9849">
                  <c:v>#N/A</c:v>
                </c:pt>
                <c:pt idx="9850">
                  <c:v>#N/A</c:v>
                </c:pt>
                <c:pt idx="9851">
                  <c:v>#N/A</c:v>
                </c:pt>
                <c:pt idx="9852">
                  <c:v>#N/A</c:v>
                </c:pt>
                <c:pt idx="9853">
                  <c:v>#N/A</c:v>
                </c:pt>
                <c:pt idx="9854">
                  <c:v>#N/A</c:v>
                </c:pt>
                <c:pt idx="9855">
                  <c:v>#N/A</c:v>
                </c:pt>
                <c:pt idx="9856">
                  <c:v>#N/A</c:v>
                </c:pt>
                <c:pt idx="9857">
                  <c:v>#N/A</c:v>
                </c:pt>
                <c:pt idx="9858">
                  <c:v>#N/A</c:v>
                </c:pt>
                <c:pt idx="9859">
                  <c:v>#N/A</c:v>
                </c:pt>
                <c:pt idx="9860">
                  <c:v>#N/A</c:v>
                </c:pt>
                <c:pt idx="9861">
                  <c:v>#N/A</c:v>
                </c:pt>
                <c:pt idx="9862">
                  <c:v>#N/A</c:v>
                </c:pt>
                <c:pt idx="9863">
                  <c:v>#N/A</c:v>
                </c:pt>
                <c:pt idx="9864">
                  <c:v>#N/A</c:v>
                </c:pt>
                <c:pt idx="9865">
                  <c:v>#N/A</c:v>
                </c:pt>
                <c:pt idx="9866">
                  <c:v>#N/A</c:v>
                </c:pt>
                <c:pt idx="9867">
                  <c:v>#N/A</c:v>
                </c:pt>
                <c:pt idx="9868">
                  <c:v>#N/A</c:v>
                </c:pt>
                <c:pt idx="9869">
                  <c:v>#N/A</c:v>
                </c:pt>
                <c:pt idx="9870">
                  <c:v>#N/A</c:v>
                </c:pt>
                <c:pt idx="9871">
                  <c:v>#N/A</c:v>
                </c:pt>
                <c:pt idx="9872">
                  <c:v>#N/A</c:v>
                </c:pt>
                <c:pt idx="9873">
                  <c:v>#N/A</c:v>
                </c:pt>
                <c:pt idx="9874">
                  <c:v>#N/A</c:v>
                </c:pt>
                <c:pt idx="9875">
                  <c:v>#N/A</c:v>
                </c:pt>
                <c:pt idx="9876">
                  <c:v>#N/A</c:v>
                </c:pt>
                <c:pt idx="9877">
                  <c:v>#N/A</c:v>
                </c:pt>
                <c:pt idx="9878">
                  <c:v>#N/A</c:v>
                </c:pt>
                <c:pt idx="9879">
                  <c:v>#N/A</c:v>
                </c:pt>
                <c:pt idx="9880">
                  <c:v>#N/A</c:v>
                </c:pt>
                <c:pt idx="9881">
                  <c:v>#N/A</c:v>
                </c:pt>
                <c:pt idx="9882">
                  <c:v>#N/A</c:v>
                </c:pt>
                <c:pt idx="9883">
                  <c:v>#N/A</c:v>
                </c:pt>
                <c:pt idx="9884">
                  <c:v>#N/A</c:v>
                </c:pt>
                <c:pt idx="9885">
                  <c:v>#N/A</c:v>
                </c:pt>
                <c:pt idx="9886">
                  <c:v>#N/A</c:v>
                </c:pt>
                <c:pt idx="9887">
                  <c:v>#N/A</c:v>
                </c:pt>
                <c:pt idx="9888">
                  <c:v>#N/A</c:v>
                </c:pt>
                <c:pt idx="9889">
                  <c:v>#N/A</c:v>
                </c:pt>
                <c:pt idx="9890">
                  <c:v>#N/A</c:v>
                </c:pt>
                <c:pt idx="9891">
                  <c:v>#N/A</c:v>
                </c:pt>
                <c:pt idx="9892">
                  <c:v>#N/A</c:v>
                </c:pt>
                <c:pt idx="9893">
                  <c:v>#N/A</c:v>
                </c:pt>
                <c:pt idx="9894">
                  <c:v>#N/A</c:v>
                </c:pt>
                <c:pt idx="9895">
                  <c:v>#N/A</c:v>
                </c:pt>
                <c:pt idx="9896">
                  <c:v>#N/A</c:v>
                </c:pt>
                <c:pt idx="9897">
                  <c:v>#N/A</c:v>
                </c:pt>
                <c:pt idx="9898">
                  <c:v>#N/A</c:v>
                </c:pt>
                <c:pt idx="9899">
                  <c:v>#N/A</c:v>
                </c:pt>
                <c:pt idx="9900">
                  <c:v>#N/A</c:v>
                </c:pt>
                <c:pt idx="9901">
                  <c:v>#N/A</c:v>
                </c:pt>
                <c:pt idx="9902">
                  <c:v>#N/A</c:v>
                </c:pt>
                <c:pt idx="9903">
                  <c:v>#N/A</c:v>
                </c:pt>
                <c:pt idx="9904">
                  <c:v>#N/A</c:v>
                </c:pt>
                <c:pt idx="9905">
                  <c:v>#N/A</c:v>
                </c:pt>
                <c:pt idx="9906">
                  <c:v>#N/A</c:v>
                </c:pt>
                <c:pt idx="9907">
                  <c:v>#N/A</c:v>
                </c:pt>
                <c:pt idx="9908">
                  <c:v>#N/A</c:v>
                </c:pt>
                <c:pt idx="9909">
                  <c:v>#N/A</c:v>
                </c:pt>
                <c:pt idx="9910">
                  <c:v>#N/A</c:v>
                </c:pt>
                <c:pt idx="9911">
                  <c:v>#N/A</c:v>
                </c:pt>
                <c:pt idx="9912">
                  <c:v>#N/A</c:v>
                </c:pt>
                <c:pt idx="9913">
                  <c:v>#N/A</c:v>
                </c:pt>
                <c:pt idx="9914">
                  <c:v>#N/A</c:v>
                </c:pt>
                <c:pt idx="9915">
                  <c:v>#N/A</c:v>
                </c:pt>
                <c:pt idx="9916">
                  <c:v>#N/A</c:v>
                </c:pt>
                <c:pt idx="9917">
                  <c:v>#N/A</c:v>
                </c:pt>
                <c:pt idx="9918">
                  <c:v>#N/A</c:v>
                </c:pt>
                <c:pt idx="9919">
                  <c:v>#N/A</c:v>
                </c:pt>
                <c:pt idx="9920">
                  <c:v>#N/A</c:v>
                </c:pt>
                <c:pt idx="9921">
                  <c:v>#N/A</c:v>
                </c:pt>
                <c:pt idx="9922">
                  <c:v>#N/A</c:v>
                </c:pt>
                <c:pt idx="9923">
                  <c:v>#N/A</c:v>
                </c:pt>
                <c:pt idx="9924">
                  <c:v>#N/A</c:v>
                </c:pt>
                <c:pt idx="9925">
                  <c:v>#N/A</c:v>
                </c:pt>
                <c:pt idx="9926">
                  <c:v>#N/A</c:v>
                </c:pt>
                <c:pt idx="9927">
                  <c:v>#N/A</c:v>
                </c:pt>
                <c:pt idx="9928">
                  <c:v>#N/A</c:v>
                </c:pt>
                <c:pt idx="9929">
                  <c:v>#N/A</c:v>
                </c:pt>
                <c:pt idx="9930">
                  <c:v>#N/A</c:v>
                </c:pt>
                <c:pt idx="9931">
                  <c:v>#N/A</c:v>
                </c:pt>
                <c:pt idx="9932">
                  <c:v>#N/A</c:v>
                </c:pt>
                <c:pt idx="9933">
                  <c:v>#N/A</c:v>
                </c:pt>
                <c:pt idx="9934">
                  <c:v>#N/A</c:v>
                </c:pt>
                <c:pt idx="9935">
                  <c:v>#N/A</c:v>
                </c:pt>
                <c:pt idx="9936">
                  <c:v>#N/A</c:v>
                </c:pt>
                <c:pt idx="9937">
                  <c:v>#N/A</c:v>
                </c:pt>
                <c:pt idx="9938">
                  <c:v>#N/A</c:v>
                </c:pt>
                <c:pt idx="9939">
                  <c:v>#N/A</c:v>
                </c:pt>
                <c:pt idx="9940">
                  <c:v>#N/A</c:v>
                </c:pt>
                <c:pt idx="9941">
                  <c:v>#N/A</c:v>
                </c:pt>
                <c:pt idx="9942">
                  <c:v>#N/A</c:v>
                </c:pt>
                <c:pt idx="9943">
                  <c:v>#N/A</c:v>
                </c:pt>
                <c:pt idx="9944">
                  <c:v>#N/A</c:v>
                </c:pt>
                <c:pt idx="9945">
                  <c:v>#N/A</c:v>
                </c:pt>
                <c:pt idx="9946">
                  <c:v>#N/A</c:v>
                </c:pt>
                <c:pt idx="9947">
                  <c:v>#N/A</c:v>
                </c:pt>
                <c:pt idx="9948">
                  <c:v>#N/A</c:v>
                </c:pt>
                <c:pt idx="9949">
                  <c:v>#N/A</c:v>
                </c:pt>
                <c:pt idx="9950">
                  <c:v>#N/A</c:v>
                </c:pt>
                <c:pt idx="9951">
                  <c:v>#N/A</c:v>
                </c:pt>
                <c:pt idx="9952">
                  <c:v>#N/A</c:v>
                </c:pt>
                <c:pt idx="9953">
                  <c:v>#N/A</c:v>
                </c:pt>
                <c:pt idx="9954">
                  <c:v>#N/A</c:v>
                </c:pt>
                <c:pt idx="9955">
                  <c:v>#N/A</c:v>
                </c:pt>
                <c:pt idx="9956">
                  <c:v>#N/A</c:v>
                </c:pt>
                <c:pt idx="9957">
                  <c:v>#N/A</c:v>
                </c:pt>
                <c:pt idx="9958">
                  <c:v>#N/A</c:v>
                </c:pt>
                <c:pt idx="9959">
                  <c:v>#N/A</c:v>
                </c:pt>
                <c:pt idx="9960">
                  <c:v>#N/A</c:v>
                </c:pt>
                <c:pt idx="9961">
                  <c:v>#N/A</c:v>
                </c:pt>
                <c:pt idx="9962">
                  <c:v>#N/A</c:v>
                </c:pt>
                <c:pt idx="9963">
                  <c:v>#N/A</c:v>
                </c:pt>
                <c:pt idx="9964">
                  <c:v>#N/A</c:v>
                </c:pt>
                <c:pt idx="9965">
                  <c:v>#N/A</c:v>
                </c:pt>
                <c:pt idx="9966">
                  <c:v>#N/A</c:v>
                </c:pt>
                <c:pt idx="9967">
                  <c:v>#N/A</c:v>
                </c:pt>
                <c:pt idx="9968">
                  <c:v>#N/A</c:v>
                </c:pt>
                <c:pt idx="9969">
                  <c:v>#N/A</c:v>
                </c:pt>
                <c:pt idx="9970">
                  <c:v>#N/A</c:v>
                </c:pt>
                <c:pt idx="9971">
                  <c:v>#N/A</c:v>
                </c:pt>
                <c:pt idx="9972">
                  <c:v>#N/A</c:v>
                </c:pt>
                <c:pt idx="9973">
                  <c:v>#N/A</c:v>
                </c:pt>
                <c:pt idx="9974">
                  <c:v>#N/A</c:v>
                </c:pt>
                <c:pt idx="9975">
                  <c:v>#N/A</c:v>
                </c:pt>
                <c:pt idx="9976">
                  <c:v>#N/A</c:v>
                </c:pt>
                <c:pt idx="9977">
                  <c:v>#N/A</c:v>
                </c:pt>
                <c:pt idx="9978">
                  <c:v>#N/A</c:v>
                </c:pt>
                <c:pt idx="9979">
                  <c:v>#N/A</c:v>
                </c:pt>
                <c:pt idx="9980">
                  <c:v>#N/A</c:v>
                </c:pt>
                <c:pt idx="9981">
                  <c:v>#N/A</c:v>
                </c:pt>
                <c:pt idx="9982">
                  <c:v>#N/A</c:v>
                </c:pt>
                <c:pt idx="9983">
                  <c:v>#N/A</c:v>
                </c:pt>
                <c:pt idx="9984">
                  <c:v>#N/A</c:v>
                </c:pt>
                <c:pt idx="9985">
                  <c:v>#N/A</c:v>
                </c:pt>
                <c:pt idx="9986">
                  <c:v>#N/A</c:v>
                </c:pt>
                <c:pt idx="9987">
                  <c:v>#N/A</c:v>
                </c:pt>
                <c:pt idx="9988">
                  <c:v>#N/A</c:v>
                </c:pt>
                <c:pt idx="9989">
                  <c:v>#N/A</c:v>
                </c:pt>
                <c:pt idx="9990">
                  <c:v>#N/A</c:v>
                </c:pt>
                <c:pt idx="9991">
                  <c:v>#N/A</c:v>
                </c:pt>
                <c:pt idx="9992">
                  <c:v>#N/A</c:v>
                </c:pt>
                <c:pt idx="9993">
                  <c:v>#N/A</c:v>
                </c:pt>
                <c:pt idx="9994">
                  <c:v>#N/A</c:v>
                </c:pt>
              </c:numCache>
            </c:numRef>
          </c:xVal>
          <c:yVal>
            <c:numRef>
              <c:f>Chart!$DN$6:$DN$10004</c:f>
              <c:numCache>
                <c:formatCode>General</c:formatCode>
                <c:ptCount val="999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  <c:pt idx="3997">
                  <c:v>#N/A</c:v>
                </c:pt>
                <c:pt idx="3998">
                  <c:v>#N/A</c:v>
                </c:pt>
                <c:pt idx="3999">
                  <c:v>#N/A</c:v>
                </c:pt>
                <c:pt idx="4000">
                  <c:v>#N/A</c:v>
                </c:pt>
                <c:pt idx="4001">
                  <c:v>#N/A</c:v>
                </c:pt>
                <c:pt idx="4002">
                  <c:v>#N/A</c:v>
                </c:pt>
                <c:pt idx="4003">
                  <c:v>#N/A</c:v>
                </c:pt>
                <c:pt idx="4004">
                  <c:v>#N/A</c:v>
                </c:pt>
                <c:pt idx="4005">
                  <c:v>#N/A</c:v>
                </c:pt>
                <c:pt idx="4006">
                  <c:v>#N/A</c:v>
                </c:pt>
                <c:pt idx="4007">
                  <c:v>#N/A</c:v>
                </c:pt>
                <c:pt idx="4008">
                  <c:v>#N/A</c:v>
                </c:pt>
                <c:pt idx="4009">
                  <c:v>#N/A</c:v>
                </c:pt>
                <c:pt idx="4010">
                  <c:v>#N/A</c:v>
                </c:pt>
                <c:pt idx="4011">
                  <c:v>#N/A</c:v>
                </c:pt>
                <c:pt idx="4012">
                  <c:v>#N/A</c:v>
                </c:pt>
                <c:pt idx="4013">
                  <c:v>#N/A</c:v>
                </c:pt>
                <c:pt idx="4014">
                  <c:v>#N/A</c:v>
                </c:pt>
                <c:pt idx="4015">
                  <c:v>#N/A</c:v>
                </c:pt>
                <c:pt idx="4016">
                  <c:v>#N/A</c:v>
                </c:pt>
                <c:pt idx="4017">
                  <c:v>#N/A</c:v>
                </c:pt>
                <c:pt idx="4018">
                  <c:v>#N/A</c:v>
                </c:pt>
                <c:pt idx="4019">
                  <c:v>#N/A</c:v>
                </c:pt>
                <c:pt idx="4020">
                  <c:v>#N/A</c:v>
                </c:pt>
                <c:pt idx="4021">
                  <c:v>#N/A</c:v>
                </c:pt>
                <c:pt idx="4022">
                  <c:v>#N/A</c:v>
                </c:pt>
                <c:pt idx="4023">
                  <c:v>#N/A</c:v>
                </c:pt>
                <c:pt idx="4024">
                  <c:v>#N/A</c:v>
                </c:pt>
                <c:pt idx="4025">
                  <c:v>#N/A</c:v>
                </c:pt>
                <c:pt idx="4026">
                  <c:v>#N/A</c:v>
                </c:pt>
                <c:pt idx="4027">
                  <c:v>#N/A</c:v>
                </c:pt>
                <c:pt idx="4028">
                  <c:v>#N/A</c:v>
                </c:pt>
                <c:pt idx="4029">
                  <c:v>#N/A</c:v>
                </c:pt>
                <c:pt idx="4030">
                  <c:v>#N/A</c:v>
                </c:pt>
                <c:pt idx="4031">
                  <c:v>#N/A</c:v>
                </c:pt>
                <c:pt idx="4032">
                  <c:v>#N/A</c:v>
                </c:pt>
                <c:pt idx="4033">
                  <c:v>#N/A</c:v>
                </c:pt>
                <c:pt idx="4034">
                  <c:v>#N/A</c:v>
                </c:pt>
                <c:pt idx="4035">
                  <c:v>#N/A</c:v>
                </c:pt>
                <c:pt idx="4036">
                  <c:v>#N/A</c:v>
                </c:pt>
                <c:pt idx="4037">
                  <c:v>#N/A</c:v>
                </c:pt>
                <c:pt idx="4038">
                  <c:v>#N/A</c:v>
                </c:pt>
                <c:pt idx="4039">
                  <c:v>#N/A</c:v>
                </c:pt>
                <c:pt idx="4040">
                  <c:v>#N/A</c:v>
                </c:pt>
                <c:pt idx="4041">
                  <c:v>#N/A</c:v>
                </c:pt>
                <c:pt idx="4042">
                  <c:v>#N/A</c:v>
                </c:pt>
                <c:pt idx="4043">
                  <c:v>#N/A</c:v>
                </c:pt>
                <c:pt idx="4044">
                  <c:v>#N/A</c:v>
                </c:pt>
                <c:pt idx="4045">
                  <c:v>#N/A</c:v>
                </c:pt>
                <c:pt idx="4046">
                  <c:v>#N/A</c:v>
                </c:pt>
                <c:pt idx="4047">
                  <c:v>#N/A</c:v>
                </c:pt>
                <c:pt idx="4048">
                  <c:v>#N/A</c:v>
                </c:pt>
                <c:pt idx="4049">
                  <c:v>#N/A</c:v>
                </c:pt>
                <c:pt idx="4050">
                  <c:v>#N/A</c:v>
                </c:pt>
                <c:pt idx="4051">
                  <c:v>#N/A</c:v>
                </c:pt>
                <c:pt idx="4052">
                  <c:v>#N/A</c:v>
                </c:pt>
                <c:pt idx="4053">
                  <c:v>#N/A</c:v>
                </c:pt>
                <c:pt idx="4054">
                  <c:v>#N/A</c:v>
                </c:pt>
                <c:pt idx="4055">
                  <c:v>#N/A</c:v>
                </c:pt>
                <c:pt idx="4056">
                  <c:v>#N/A</c:v>
                </c:pt>
                <c:pt idx="4057">
                  <c:v>#N/A</c:v>
                </c:pt>
                <c:pt idx="4058">
                  <c:v>#N/A</c:v>
                </c:pt>
                <c:pt idx="4059">
                  <c:v>#N/A</c:v>
                </c:pt>
                <c:pt idx="4060">
                  <c:v>#N/A</c:v>
                </c:pt>
                <c:pt idx="4061">
                  <c:v>#N/A</c:v>
                </c:pt>
                <c:pt idx="4062">
                  <c:v>#N/A</c:v>
                </c:pt>
                <c:pt idx="4063">
                  <c:v>#N/A</c:v>
                </c:pt>
                <c:pt idx="4064">
                  <c:v>#N/A</c:v>
                </c:pt>
                <c:pt idx="4065">
                  <c:v>#N/A</c:v>
                </c:pt>
                <c:pt idx="4066">
                  <c:v>#N/A</c:v>
                </c:pt>
                <c:pt idx="4067">
                  <c:v>#N/A</c:v>
                </c:pt>
                <c:pt idx="4068">
                  <c:v>#N/A</c:v>
                </c:pt>
                <c:pt idx="4069">
                  <c:v>#N/A</c:v>
                </c:pt>
                <c:pt idx="4070">
                  <c:v>#N/A</c:v>
                </c:pt>
                <c:pt idx="4071">
                  <c:v>#N/A</c:v>
                </c:pt>
                <c:pt idx="4072">
                  <c:v>#N/A</c:v>
                </c:pt>
                <c:pt idx="4073">
                  <c:v>#N/A</c:v>
                </c:pt>
                <c:pt idx="4074">
                  <c:v>#N/A</c:v>
                </c:pt>
                <c:pt idx="4075">
                  <c:v>#N/A</c:v>
                </c:pt>
                <c:pt idx="4076">
                  <c:v>#N/A</c:v>
                </c:pt>
                <c:pt idx="4077">
                  <c:v>#N/A</c:v>
                </c:pt>
                <c:pt idx="4078">
                  <c:v>#N/A</c:v>
                </c:pt>
                <c:pt idx="4079">
                  <c:v>#N/A</c:v>
                </c:pt>
                <c:pt idx="4080">
                  <c:v>#N/A</c:v>
                </c:pt>
                <c:pt idx="4081">
                  <c:v>#N/A</c:v>
                </c:pt>
                <c:pt idx="4082">
                  <c:v>#N/A</c:v>
                </c:pt>
                <c:pt idx="4083">
                  <c:v>#N/A</c:v>
                </c:pt>
                <c:pt idx="4084">
                  <c:v>#N/A</c:v>
                </c:pt>
                <c:pt idx="4085">
                  <c:v>#N/A</c:v>
                </c:pt>
                <c:pt idx="4086">
                  <c:v>#N/A</c:v>
                </c:pt>
                <c:pt idx="4087">
                  <c:v>#N/A</c:v>
                </c:pt>
                <c:pt idx="4088">
                  <c:v>#N/A</c:v>
                </c:pt>
                <c:pt idx="4089">
                  <c:v>#N/A</c:v>
                </c:pt>
                <c:pt idx="4090">
                  <c:v>#N/A</c:v>
                </c:pt>
                <c:pt idx="4091">
                  <c:v>#N/A</c:v>
                </c:pt>
                <c:pt idx="4092">
                  <c:v>#N/A</c:v>
                </c:pt>
                <c:pt idx="4093">
                  <c:v>#N/A</c:v>
                </c:pt>
                <c:pt idx="4094">
                  <c:v>#N/A</c:v>
                </c:pt>
                <c:pt idx="4095">
                  <c:v>#N/A</c:v>
                </c:pt>
                <c:pt idx="4096">
                  <c:v>#N/A</c:v>
                </c:pt>
                <c:pt idx="4097">
                  <c:v>#N/A</c:v>
                </c:pt>
                <c:pt idx="4098">
                  <c:v>#N/A</c:v>
                </c:pt>
                <c:pt idx="4099">
                  <c:v>#N/A</c:v>
                </c:pt>
                <c:pt idx="4100">
                  <c:v>#N/A</c:v>
                </c:pt>
                <c:pt idx="4101">
                  <c:v>#N/A</c:v>
                </c:pt>
                <c:pt idx="4102">
                  <c:v>#N/A</c:v>
                </c:pt>
                <c:pt idx="4103">
                  <c:v>#N/A</c:v>
                </c:pt>
                <c:pt idx="4104">
                  <c:v>#N/A</c:v>
                </c:pt>
                <c:pt idx="4105">
                  <c:v>#N/A</c:v>
                </c:pt>
                <c:pt idx="4106">
                  <c:v>#N/A</c:v>
                </c:pt>
                <c:pt idx="4107">
                  <c:v>#N/A</c:v>
                </c:pt>
                <c:pt idx="4108">
                  <c:v>#N/A</c:v>
                </c:pt>
                <c:pt idx="4109">
                  <c:v>#N/A</c:v>
                </c:pt>
                <c:pt idx="4110">
                  <c:v>#N/A</c:v>
                </c:pt>
                <c:pt idx="4111">
                  <c:v>#N/A</c:v>
                </c:pt>
                <c:pt idx="4112">
                  <c:v>#N/A</c:v>
                </c:pt>
                <c:pt idx="4113">
                  <c:v>#N/A</c:v>
                </c:pt>
                <c:pt idx="4114">
                  <c:v>#N/A</c:v>
                </c:pt>
                <c:pt idx="4115">
                  <c:v>#N/A</c:v>
                </c:pt>
                <c:pt idx="4116">
                  <c:v>#N/A</c:v>
                </c:pt>
                <c:pt idx="4117">
                  <c:v>#N/A</c:v>
                </c:pt>
                <c:pt idx="4118">
                  <c:v>#N/A</c:v>
                </c:pt>
                <c:pt idx="4119">
                  <c:v>#N/A</c:v>
                </c:pt>
                <c:pt idx="4120">
                  <c:v>#N/A</c:v>
                </c:pt>
                <c:pt idx="4121">
                  <c:v>#N/A</c:v>
                </c:pt>
                <c:pt idx="4122">
                  <c:v>#N/A</c:v>
                </c:pt>
                <c:pt idx="4123">
                  <c:v>#N/A</c:v>
                </c:pt>
                <c:pt idx="4124">
                  <c:v>#N/A</c:v>
                </c:pt>
                <c:pt idx="4125">
                  <c:v>#N/A</c:v>
                </c:pt>
                <c:pt idx="4126">
                  <c:v>#N/A</c:v>
                </c:pt>
                <c:pt idx="4127">
                  <c:v>#N/A</c:v>
                </c:pt>
                <c:pt idx="4128">
                  <c:v>#N/A</c:v>
                </c:pt>
                <c:pt idx="4129">
                  <c:v>#N/A</c:v>
                </c:pt>
                <c:pt idx="4130">
                  <c:v>#N/A</c:v>
                </c:pt>
                <c:pt idx="4131">
                  <c:v>#N/A</c:v>
                </c:pt>
                <c:pt idx="4132">
                  <c:v>#N/A</c:v>
                </c:pt>
                <c:pt idx="4133">
                  <c:v>#N/A</c:v>
                </c:pt>
                <c:pt idx="4134">
                  <c:v>#N/A</c:v>
                </c:pt>
                <c:pt idx="4135">
                  <c:v>#N/A</c:v>
                </c:pt>
                <c:pt idx="4136">
                  <c:v>#N/A</c:v>
                </c:pt>
                <c:pt idx="4137">
                  <c:v>#N/A</c:v>
                </c:pt>
                <c:pt idx="4138">
                  <c:v>#N/A</c:v>
                </c:pt>
                <c:pt idx="4139">
                  <c:v>#N/A</c:v>
                </c:pt>
                <c:pt idx="4140">
                  <c:v>#N/A</c:v>
                </c:pt>
                <c:pt idx="4141">
                  <c:v>#N/A</c:v>
                </c:pt>
                <c:pt idx="4142">
                  <c:v>#N/A</c:v>
                </c:pt>
                <c:pt idx="4143">
                  <c:v>#N/A</c:v>
                </c:pt>
                <c:pt idx="4144">
                  <c:v>#N/A</c:v>
                </c:pt>
                <c:pt idx="4145">
                  <c:v>#N/A</c:v>
                </c:pt>
                <c:pt idx="4146">
                  <c:v>#N/A</c:v>
                </c:pt>
                <c:pt idx="4147">
                  <c:v>#N/A</c:v>
                </c:pt>
                <c:pt idx="4148">
                  <c:v>#N/A</c:v>
                </c:pt>
                <c:pt idx="4149">
                  <c:v>#N/A</c:v>
                </c:pt>
                <c:pt idx="4150">
                  <c:v>#N/A</c:v>
                </c:pt>
                <c:pt idx="4151">
                  <c:v>#N/A</c:v>
                </c:pt>
                <c:pt idx="4152">
                  <c:v>#N/A</c:v>
                </c:pt>
                <c:pt idx="4153">
                  <c:v>#N/A</c:v>
                </c:pt>
                <c:pt idx="4154">
                  <c:v>#N/A</c:v>
                </c:pt>
                <c:pt idx="4155">
                  <c:v>#N/A</c:v>
                </c:pt>
                <c:pt idx="4156">
                  <c:v>#N/A</c:v>
                </c:pt>
                <c:pt idx="4157">
                  <c:v>#N/A</c:v>
                </c:pt>
                <c:pt idx="4158">
                  <c:v>#N/A</c:v>
                </c:pt>
                <c:pt idx="4159">
                  <c:v>#N/A</c:v>
                </c:pt>
                <c:pt idx="4160">
                  <c:v>#N/A</c:v>
                </c:pt>
                <c:pt idx="4161">
                  <c:v>#N/A</c:v>
                </c:pt>
                <c:pt idx="4162">
                  <c:v>#N/A</c:v>
                </c:pt>
                <c:pt idx="4163">
                  <c:v>#N/A</c:v>
                </c:pt>
                <c:pt idx="4164">
                  <c:v>#N/A</c:v>
                </c:pt>
                <c:pt idx="4165">
                  <c:v>#N/A</c:v>
                </c:pt>
                <c:pt idx="4166">
                  <c:v>#N/A</c:v>
                </c:pt>
                <c:pt idx="4167">
                  <c:v>#N/A</c:v>
                </c:pt>
                <c:pt idx="4168">
                  <c:v>#N/A</c:v>
                </c:pt>
                <c:pt idx="4169">
                  <c:v>#N/A</c:v>
                </c:pt>
                <c:pt idx="4170">
                  <c:v>#N/A</c:v>
                </c:pt>
                <c:pt idx="4171">
                  <c:v>#N/A</c:v>
                </c:pt>
                <c:pt idx="4172">
                  <c:v>#N/A</c:v>
                </c:pt>
                <c:pt idx="4173">
                  <c:v>#N/A</c:v>
                </c:pt>
                <c:pt idx="4174">
                  <c:v>#N/A</c:v>
                </c:pt>
                <c:pt idx="4175">
                  <c:v>#N/A</c:v>
                </c:pt>
                <c:pt idx="4176">
                  <c:v>#N/A</c:v>
                </c:pt>
                <c:pt idx="4177">
                  <c:v>#N/A</c:v>
                </c:pt>
                <c:pt idx="4178">
                  <c:v>#N/A</c:v>
                </c:pt>
                <c:pt idx="4179">
                  <c:v>#N/A</c:v>
                </c:pt>
                <c:pt idx="4180">
                  <c:v>#N/A</c:v>
                </c:pt>
                <c:pt idx="4181">
                  <c:v>#N/A</c:v>
                </c:pt>
                <c:pt idx="4182">
                  <c:v>#N/A</c:v>
                </c:pt>
                <c:pt idx="4183">
                  <c:v>#N/A</c:v>
                </c:pt>
                <c:pt idx="4184">
                  <c:v>#N/A</c:v>
                </c:pt>
                <c:pt idx="4185">
                  <c:v>#N/A</c:v>
                </c:pt>
                <c:pt idx="4186">
                  <c:v>#N/A</c:v>
                </c:pt>
                <c:pt idx="4187">
                  <c:v>#N/A</c:v>
                </c:pt>
                <c:pt idx="4188">
                  <c:v>#N/A</c:v>
                </c:pt>
                <c:pt idx="4189">
                  <c:v>#N/A</c:v>
                </c:pt>
                <c:pt idx="4190">
                  <c:v>#N/A</c:v>
                </c:pt>
                <c:pt idx="4191">
                  <c:v>#N/A</c:v>
                </c:pt>
                <c:pt idx="4192">
                  <c:v>#N/A</c:v>
                </c:pt>
                <c:pt idx="4193">
                  <c:v>#N/A</c:v>
                </c:pt>
                <c:pt idx="4194">
                  <c:v>#N/A</c:v>
                </c:pt>
                <c:pt idx="4195">
                  <c:v>#N/A</c:v>
                </c:pt>
                <c:pt idx="4196">
                  <c:v>#N/A</c:v>
                </c:pt>
                <c:pt idx="4197">
                  <c:v>#N/A</c:v>
                </c:pt>
                <c:pt idx="4198">
                  <c:v>#N/A</c:v>
                </c:pt>
                <c:pt idx="4199">
                  <c:v>#N/A</c:v>
                </c:pt>
                <c:pt idx="4200">
                  <c:v>#N/A</c:v>
                </c:pt>
                <c:pt idx="4201">
                  <c:v>#N/A</c:v>
                </c:pt>
                <c:pt idx="4202">
                  <c:v>#N/A</c:v>
                </c:pt>
                <c:pt idx="4203">
                  <c:v>#N/A</c:v>
                </c:pt>
                <c:pt idx="4204">
                  <c:v>#N/A</c:v>
                </c:pt>
                <c:pt idx="4205">
                  <c:v>#N/A</c:v>
                </c:pt>
                <c:pt idx="4206">
                  <c:v>#N/A</c:v>
                </c:pt>
                <c:pt idx="4207">
                  <c:v>#N/A</c:v>
                </c:pt>
                <c:pt idx="4208">
                  <c:v>#N/A</c:v>
                </c:pt>
                <c:pt idx="4209">
                  <c:v>#N/A</c:v>
                </c:pt>
                <c:pt idx="4210">
                  <c:v>#N/A</c:v>
                </c:pt>
                <c:pt idx="4211">
                  <c:v>#N/A</c:v>
                </c:pt>
                <c:pt idx="4212">
                  <c:v>#N/A</c:v>
                </c:pt>
                <c:pt idx="4213">
                  <c:v>#N/A</c:v>
                </c:pt>
                <c:pt idx="4214">
                  <c:v>#N/A</c:v>
                </c:pt>
                <c:pt idx="4215">
                  <c:v>#N/A</c:v>
                </c:pt>
                <c:pt idx="4216">
                  <c:v>#N/A</c:v>
                </c:pt>
                <c:pt idx="4217">
                  <c:v>#N/A</c:v>
                </c:pt>
                <c:pt idx="4218">
                  <c:v>#N/A</c:v>
                </c:pt>
                <c:pt idx="4219">
                  <c:v>#N/A</c:v>
                </c:pt>
                <c:pt idx="4220">
                  <c:v>#N/A</c:v>
                </c:pt>
                <c:pt idx="4221">
                  <c:v>#N/A</c:v>
                </c:pt>
                <c:pt idx="4222">
                  <c:v>#N/A</c:v>
                </c:pt>
                <c:pt idx="4223">
                  <c:v>#N/A</c:v>
                </c:pt>
                <c:pt idx="4224">
                  <c:v>#N/A</c:v>
                </c:pt>
                <c:pt idx="4225">
                  <c:v>#N/A</c:v>
                </c:pt>
                <c:pt idx="4226">
                  <c:v>#N/A</c:v>
                </c:pt>
                <c:pt idx="4227">
                  <c:v>#N/A</c:v>
                </c:pt>
                <c:pt idx="4228">
                  <c:v>#N/A</c:v>
                </c:pt>
                <c:pt idx="4229">
                  <c:v>#N/A</c:v>
                </c:pt>
                <c:pt idx="4230">
                  <c:v>#N/A</c:v>
                </c:pt>
                <c:pt idx="4231">
                  <c:v>#N/A</c:v>
                </c:pt>
                <c:pt idx="4232">
                  <c:v>#N/A</c:v>
                </c:pt>
                <c:pt idx="4233">
                  <c:v>#N/A</c:v>
                </c:pt>
                <c:pt idx="4234">
                  <c:v>#N/A</c:v>
                </c:pt>
                <c:pt idx="4235">
                  <c:v>#N/A</c:v>
                </c:pt>
                <c:pt idx="4236">
                  <c:v>#N/A</c:v>
                </c:pt>
                <c:pt idx="4237">
                  <c:v>#N/A</c:v>
                </c:pt>
                <c:pt idx="4238">
                  <c:v>#N/A</c:v>
                </c:pt>
                <c:pt idx="4239">
                  <c:v>#N/A</c:v>
                </c:pt>
                <c:pt idx="4240">
                  <c:v>#N/A</c:v>
                </c:pt>
                <c:pt idx="4241">
                  <c:v>#N/A</c:v>
                </c:pt>
                <c:pt idx="4242">
                  <c:v>#N/A</c:v>
                </c:pt>
                <c:pt idx="4243">
                  <c:v>#N/A</c:v>
                </c:pt>
                <c:pt idx="4244">
                  <c:v>#N/A</c:v>
                </c:pt>
                <c:pt idx="4245">
                  <c:v>#N/A</c:v>
                </c:pt>
                <c:pt idx="4246">
                  <c:v>#N/A</c:v>
                </c:pt>
                <c:pt idx="4247">
                  <c:v>#N/A</c:v>
                </c:pt>
                <c:pt idx="4248">
                  <c:v>#N/A</c:v>
                </c:pt>
                <c:pt idx="4249">
                  <c:v>#N/A</c:v>
                </c:pt>
                <c:pt idx="4250">
                  <c:v>#N/A</c:v>
                </c:pt>
                <c:pt idx="4251">
                  <c:v>#N/A</c:v>
                </c:pt>
                <c:pt idx="4252">
                  <c:v>#N/A</c:v>
                </c:pt>
                <c:pt idx="4253">
                  <c:v>#N/A</c:v>
                </c:pt>
                <c:pt idx="4254">
                  <c:v>#N/A</c:v>
                </c:pt>
                <c:pt idx="4255">
                  <c:v>#N/A</c:v>
                </c:pt>
                <c:pt idx="4256">
                  <c:v>#N/A</c:v>
                </c:pt>
                <c:pt idx="4257">
                  <c:v>#N/A</c:v>
                </c:pt>
                <c:pt idx="4258">
                  <c:v>#N/A</c:v>
                </c:pt>
                <c:pt idx="4259">
                  <c:v>#N/A</c:v>
                </c:pt>
                <c:pt idx="4260">
                  <c:v>#N/A</c:v>
                </c:pt>
                <c:pt idx="4261">
                  <c:v>#N/A</c:v>
                </c:pt>
                <c:pt idx="4262">
                  <c:v>#N/A</c:v>
                </c:pt>
                <c:pt idx="4263">
                  <c:v>#N/A</c:v>
                </c:pt>
                <c:pt idx="4264">
                  <c:v>#N/A</c:v>
                </c:pt>
                <c:pt idx="4265">
                  <c:v>#N/A</c:v>
                </c:pt>
                <c:pt idx="4266">
                  <c:v>#N/A</c:v>
                </c:pt>
                <c:pt idx="4267">
                  <c:v>#N/A</c:v>
                </c:pt>
                <c:pt idx="4268">
                  <c:v>#N/A</c:v>
                </c:pt>
                <c:pt idx="4269">
                  <c:v>#N/A</c:v>
                </c:pt>
                <c:pt idx="4270">
                  <c:v>#N/A</c:v>
                </c:pt>
                <c:pt idx="4271">
                  <c:v>#N/A</c:v>
                </c:pt>
                <c:pt idx="4272">
                  <c:v>#N/A</c:v>
                </c:pt>
                <c:pt idx="4273">
                  <c:v>#N/A</c:v>
                </c:pt>
                <c:pt idx="4274">
                  <c:v>#N/A</c:v>
                </c:pt>
                <c:pt idx="4275">
                  <c:v>#N/A</c:v>
                </c:pt>
                <c:pt idx="4276">
                  <c:v>#N/A</c:v>
                </c:pt>
                <c:pt idx="4277">
                  <c:v>#N/A</c:v>
                </c:pt>
                <c:pt idx="4278">
                  <c:v>#N/A</c:v>
                </c:pt>
                <c:pt idx="4279">
                  <c:v>#N/A</c:v>
                </c:pt>
                <c:pt idx="4280">
                  <c:v>#N/A</c:v>
                </c:pt>
                <c:pt idx="4281">
                  <c:v>#N/A</c:v>
                </c:pt>
                <c:pt idx="4282">
                  <c:v>#N/A</c:v>
                </c:pt>
                <c:pt idx="4283">
                  <c:v>#N/A</c:v>
                </c:pt>
                <c:pt idx="4284">
                  <c:v>#N/A</c:v>
                </c:pt>
                <c:pt idx="4285">
                  <c:v>#N/A</c:v>
                </c:pt>
                <c:pt idx="4286">
                  <c:v>#N/A</c:v>
                </c:pt>
                <c:pt idx="4287">
                  <c:v>#N/A</c:v>
                </c:pt>
                <c:pt idx="4288">
                  <c:v>#N/A</c:v>
                </c:pt>
                <c:pt idx="4289">
                  <c:v>#N/A</c:v>
                </c:pt>
                <c:pt idx="4290">
                  <c:v>#N/A</c:v>
                </c:pt>
                <c:pt idx="4291">
                  <c:v>#N/A</c:v>
                </c:pt>
                <c:pt idx="4292">
                  <c:v>#N/A</c:v>
                </c:pt>
                <c:pt idx="4293">
                  <c:v>#N/A</c:v>
                </c:pt>
                <c:pt idx="4294">
                  <c:v>#N/A</c:v>
                </c:pt>
                <c:pt idx="4295">
                  <c:v>#N/A</c:v>
                </c:pt>
                <c:pt idx="4296">
                  <c:v>#N/A</c:v>
                </c:pt>
                <c:pt idx="4297">
                  <c:v>#N/A</c:v>
                </c:pt>
                <c:pt idx="4298">
                  <c:v>#N/A</c:v>
                </c:pt>
                <c:pt idx="4299">
                  <c:v>#N/A</c:v>
                </c:pt>
                <c:pt idx="4300">
                  <c:v>#N/A</c:v>
                </c:pt>
                <c:pt idx="4301">
                  <c:v>#N/A</c:v>
                </c:pt>
                <c:pt idx="4302">
                  <c:v>#N/A</c:v>
                </c:pt>
                <c:pt idx="4303">
                  <c:v>#N/A</c:v>
                </c:pt>
                <c:pt idx="4304">
                  <c:v>#N/A</c:v>
                </c:pt>
                <c:pt idx="4305">
                  <c:v>#N/A</c:v>
                </c:pt>
                <c:pt idx="4306">
                  <c:v>#N/A</c:v>
                </c:pt>
                <c:pt idx="4307">
                  <c:v>#N/A</c:v>
                </c:pt>
                <c:pt idx="4308">
                  <c:v>#N/A</c:v>
                </c:pt>
                <c:pt idx="4309">
                  <c:v>#N/A</c:v>
                </c:pt>
                <c:pt idx="4310">
                  <c:v>#N/A</c:v>
                </c:pt>
                <c:pt idx="4311">
                  <c:v>#N/A</c:v>
                </c:pt>
                <c:pt idx="4312">
                  <c:v>#N/A</c:v>
                </c:pt>
                <c:pt idx="4313">
                  <c:v>#N/A</c:v>
                </c:pt>
                <c:pt idx="4314">
                  <c:v>#N/A</c:v>
                </c:pt>
                <c:pt idx="4315">
                  <c:v>#N/A</c:v>
                </c:pt>
                <c:pt idx="4316">
                  <c:v>#N/A</c:v>
                </c:pt>
                <c:pt idx="4317">
                  <c:v>#N/A</c:v>
                </c:pt>
                <c:pt idx="4318">
                  <c:v>#N/A</c:v>
                </c:pt>
                <c:pt idx="4319">
                  <c:v>#N/A</c:v>
                </c:pt>
                <c:pt idx="4320">
                  <c:v>#N/A</c:v>
                </c:pt>
                <c:pt idx="4321">
                  <c:v>#N/A</c:v>
                </c:pt>
                <c:pt idx="4322">
                  <c:v>#N/A</c:v>
                </c:pt>
                <c:pt idx="4323">
                  <c:v>#N/A</c:v>
                </c:pt>
                <c:pt idx="4324">
                  <c:v>#N/A</c:v>
                </c:pt>
                <c:pt idx="4325">
                  <c:v>#N/A</c:v>
                </c:pt>
                <c:pt idx="4326">
                  <c:v>#N/A</c:v>
                </c:pt>
                <c:pt idx="4327">
                  <c:v>#N/A</c:v>
                </c:pt>
                <c:pt idx="4328">
                  <c:v>#N/A</c:v>
                </c:pt>
                <c:pt idx="4329">
                  <c:v>#N/A</c:v>
                </c:pt>
                <c:pt idx="4330">
                  <c:v>#N/A</c:v>
                </c:pt>
                <c:pt idx="4331">
                  <c:v>#N/A</c:v>
                </c:pt>
                <c:pt idx="4332">
                  <c:v>#N/A</c:v>
                </c:pt>
                <c:pt idx="4333">
                  <c:v>#N/A</c:v>
                </c:pt>
                <c:pt idx="4334">
                  <c:v>#N/A</c:v>
                </c:pt>
                <c:pt idx="4335">
                  <c:v>#N/A</c:v>
                </c:pt>
                <c:pt idx="4336">
                  <c:v>#N/A</c:v>
                </c:pt>
                <c:pt idx="4337">
                  <c:v>#N/A</c:v>
                </c:pt>
                <c:pt idx="4338">
                  <c:v>#N/A</c:v>
                </c:pt>
                <c:pt idx="4339">
                  <c:v>#N/A</c:v>
                </c:pt>
                <c:pt idx="4340">
                  <c:v>#N/A</c:v>
                </c:pt>
                <c:pt idx="4341">
                  <c:v>#N/A</c:v>
                </c:pt>
                <c:pt idx="4342">
                  <c:v>#N/A</c:v>
                </c:pt>
                <c:pt idx="4343">
                  <c:v>#N/A</c:v>
                </c:pt>
                <c:pt idx="4344">
                  <c:v>#N/A</c:v>
                </c:pt>
                <c:pt idx="4345">
                  <c:v>#N/A</c:v>
                </c:pt>
                <c:pt idx="4346">
                  <c:v>#N/A</c:v>
                </c:pt>
                <c:pt idx="4347">
                  <c:v>#N/A</c:v>
                </c:pt>
                <c:pt idx="4348">
                  <c:v>#N/A</c:v>
                </c:pt>
                <c:pt idx="4349">
                  <c:v>#N/A</c:v>
                </c:pt>
                <c:pt idx="4350">
                  <c:v>#N/A</c:v>
                </c:pt>
                <c:pt idx="4351">
                  <c:v>#N/A</c:v>
                </c:pt>
                <c:pt idx="4352">
                  <c:v>#N/A</c:v>
                </c:pt>
                <c:pt idx="4353">
                  <c:v>#N/A</c:v>
                </c:pt>
                <c:pt idx="4354">
                  <c:v>#N/A</c:v>
                </c:pt>
                <c:pt idx="4355">
                  <c:v>#N/A</c:v>
                </c:pt>
                <c:pt idx="4356">
                  <c:v>#N/A</c:v>
                </c:pt>
                <c:pt idx="4357">
                  <c:v>#N/A</c:v>
                </c:pt>
                <c:pt idx="4358">
                  <c:v>#N/A</c:v>
                </c:pt>
                <c:pt idx="4359">
                  <c:v>#N/A</c:v>
                </c:pt>
                <c:pt idx="4360">
                  <c:v>#N/A</c:v>
                </c:pt>
                <c:pt idx="4361">
                  <c:v>#N/A</c:v>
                </c:pt>
                <c:pt idx="4362">
                  <c:v>#N/A</c:v>
                </c:pt>
                <c:pt idx="4363">
                  <c:v>#N/A</c:v>
                </c:pt>
                <c:pt idx="4364">
                  <c:v>#N/A</c:v>
                </c:pt>
                <c:pt idx="4365">
                  <c:v>#N/A</c:v>
                </c:pt>
                <c:pt idx="4366">
                  <c:v>#N/A</c:v>
                </c:pt>
                <c:pt idx="4367">
                  <c:v>#N/A</c:v>
                </c:pt>
                <c:pt idx="4368">
                  <c:v>#N/A</c:v>
                </c:pt>
                <c:pt idx="4369">
                  <c:v>#N/A</c:v>
                </c:pt>
                <c:pt idx="4370">
                  <c:v>#N/A</c:v>
                </c:pt>
                <c:pt idx="4371">
                  <c:v>#N/A</c:v>
                </c:pt>
                <c:pt idx="4372">
                  <c:v>#N/A</c:v>
                </c:pt>
                <c:pt idx="4373">
                  <c:v>#N/A</c:v>
                </c:pt>
                <c:pt idx="4374">
                  <c:v>#N/A</c:v>
                </c:pt>
                <c:pt idx="4375">
                  <c:v>#N/A</c:v>
                </c:pt>
                <c:pt idx="4376">
                  <c:v>#N/A</c:v>
                </c:pt>
                <c:pt idx="4377">
                  <c:v>#N/A</c:v>
                </c:pt>
                <c:pt idx="4378">
                  <c:v>#N/A</c:v>
                </c:pt>
                <c:pt idx="4379">
                  <c:v>#N/A</c:v>
                </c:pt>
                <c:pt idx="4380">
                  <c:v>#N/A</c:v>
                </c:pt>
                <c:pt idx="4381">
                  <c:v>#N/A</c:v>
                </c:pt>
                <c:pt idx="4382">
                  <c:v>#N/A</c:v>
                </c:pt>
                <c:pt idx="4383">
                  <c:v>#N/A</c:v>
                </c:pt>
                <c:pt idx="4384">
                  <c:v>#N/A</c:v>
                </c:pt>
                <c:pt idx="4385">
                  <c:v>#N/A</c:v>
                </c:pt>
                <c:pt idx="4386">
                  <c:v>#N/A</c:v>
                </c:pt>
                <c:pt idx="4387">
                  <c:v>#N/A</c:v>
                </c:pt>
                <c:pt idx="4388">
                  <c:v>#N/A</c:v>
                </c:pt>
                <c:pt idx="4389">
                  <c:v>#N/A</c:v>
                </c:pt>
                <c:pt idx="4390">
                  <c:v>#N/A</c:v>
                </c:pt>
                <c:pt idx="4391">
                  <c:v>#N/A</c:v>
                </c:pt>
                <c:pt idx="4392">
                  <c:v>#N/A</c:v>
                </c:pt>
                <c:pt idx="4393">
                  <c:v>#N/A</c:v>
                </c:pt>
                <c:pt idx="4394">
                  <c:v>#N/A</c:v>
                </c:pt>
                <c:pt idx="4395">
                  <c:v>#N/A</c:v>
                </c:pt>
                <c:pt idx="4396">
                  <c:v>#N/A</c:v>
                </c:pt>
                <c:pt idx="4397">
                  <c:v>#N/A</c:v>
                </c:pt>
                <c:pt idx="4398">
                  <c:v>#N/A</c:v>
                </c:pt>
                <c:pt idx="4399">
                  <c:v>#N/A</c:v>
                </c:pt>
                <c:pt idx="4400">
                  <c:v>#N/A</c:v>
                </c:pt>
                <c:pt idx="4401">
                  <c:v>#N/A</c:v>
                </c:pt>
                <c:pt idx="4402">
                  <c:v>#N/A</c:v>
                </c:pt>
                <c:pt idx="4403">
                  <c:v>#N/A</c:v>
                </c:pt>
                <c:pt idx="4404">
                  <c:v>#N/A</c:v>
                </c:pt>
                <c:pt idx="4405">
                  <c:v>#N/A</c:v>
                </c:pt>
                <c:pt idx="4406">
                  <c:v>#N/A</c:v>
                </c:pt>
                <c:pt idx="4407">
                  <c:v>#N/A</c:v>
                </c:pt>
                <c:pt idx="4408">
                  <c:v>#N/A</c:v>
                </c:pt>
                <c:pt idx="4409">
                  <c:v>#N/A</c:v>
                </c:pt>
                <c:pt idx="4410">
                  <c:v>#N/A</c:v>
                </c:pt>
                <c:pt idx="4411">
                  <c:v>#N/A</c:v>
                </c:pt>
                <c:pt idx="4412">
                  <c:v>#N/A</c:v>
                </c:pt>
                <c:pt idx="4413">
                  <c:v>#N/A</c:v>
                </c:pt>
                <c:pt idx="4414">
                  <c:v>#N/A</c:v>
                </c:pt>
                <c:pt idx="4415">
                  <c:v>#N/A</c:v>
                </c:pt>
                <c:pt idx="4416">
                  <c:v>#N/A</c:v>
                </c:pt>
                <c:pt idx="4417">
                  <c:v>#N/A</c:v>
                </c:pt>
                <c:pt idx="4418">
                  <c:v>#N/A</c:v>
                </c:pt>
                <c:pt idx="4419">
                  <c:v>#N/A</c:v>
                </c:pt>
                <c:pt idx="4420">
                  <c:v>#N/A</c:v>
                </c:pt>
                <c:pt idx="4421">
                  <c:v>#N/A</c:v>
                </c:pt>
                <c:pt idx="4422">
                  <c:v>#N/A</c:v>
                </c:pt>
                <c:pt idx="4423">
                  <c:v>#N/A</c:v>
                </c:pt>
                <c:pt idx="4424">
                  <c:v>#N/A</c:v>
                </c:pt>
                <c:pt idx="4425">
                  <c:v>#N/A</c:v>
                </c:pt>
                <c:pt idx="4426">
                  <c:v>#N/A</c:v>
                </c:pt>
                <c:pt idx="4427">
                  <c:v>#N/A</c:v>
                </c:pt>
                <c:pt idx="4428">
                  <c:v>#N/A</c:v>
                </c:pt>
                <c:pt idx="4429">
                  <c:v>#N/A</c:v>
                </c:pt>
                <c:pt idx="4430">
                  <c:v>#N/A</c:v>
                </c:pt>
                <c:pt idx="4431">
                  <c:v>#N/A</c:v>
                </c:pt>
                <c:pt idx="4432">
                  <c:v>#N/A</c:v>
                </c:pt>
                <c:pt idx="4433">
                  <c:v>#N/A</c:v>
                </c:pt>
                <c:pt idx="4434">
                  <c:v>#N/A</c:v>
                </c:pt>
                <c:pt idx="4435">
                  <c:v>#N/A</c:v>
                </c:pt>
                <c:pt idx="4436">
                  <c:v>#N/A</c:v>
                </c:pt>
                <c:pt idx="4437">
                  <c:v>#N/A</c:v>
                </c:pt>
                <c:pt idx="4438">
                  <c:v>#N/A</c:v>
                </c:pt>
                <c:pt idx="4439">
                  <c:v>#N/A</c:v>
                </c:pt>
                <c:pt idx="4440">
                  <c:v>#N/A</c:v>
                </c:pt>
                <c:pt idx="4441">
                  <c:v>#N/A</c:v>
                </c:pt>
                <c:pt idx="4442">
                  <c:v>#N/A</c:v>
                </c:pt>
                <c:pt idx="4443">
                  <c:v>#N/A</c:v>
                </c:pt>
                <c:pt idx="4444">
                  <c:v>#N/A</c:v>
                </c:pt>
                <c:pt idx="4445">
                  <c:v>#N/A</c:v>
                </c:pt>
                <c:pt idx="4446">
                  <c:v>#N/A</c:v>
                </c:pt>
                <c:pt idx="4447">
                  <c:v>#N/A</c:v>
                </c:pt>
                <c:pt idx="4448">
                  <c:v>#N/A</c:v>
                </c:pt>
                <c:pt idx="4449">
                  <c:v>#N/A</c:v>
                </c:pt>
                <c:pt idx="4450">
                  <c:v>#N/A</c:v>
                </c:pt>
                <c:pt idx="4451">
                  <c:v>#N/A</c:v>
                </c:pt>
                <c:pt idx="4452">
                  <c:v>#N/A</c:v>
                </c:pt>
                <c:pt idx="4453">
                  <c:v>#N/A</c:v>
                </c:pt>
                <c:pt idx="4454">
                  <c:v>#N/A</c:v>
                </c:pt>
                <c:pt idx="4455">
                  <c:v>#N/A</c:v>
                </c:pt>
                <c:pt idx="4456">
                  <c:v>#N/A</c:v>
                </c:pt>
                <c:pt idx="4457">
                  <c:v>#N/A</c:v>
                </c:pt>
                <c:pt idx="4458">
                  <c:v>#N/A</c:v>
                </c:pt>
                <c:pt idx="4459">
                  <c:v>#N/A</c:v>
                </c:pt>
                <c:pt idx="4460">
                  <c:v>#N/A</c:v>
                </c:pt>
                <c:pt idx="4461">
                  <c:v>#N/A</c:v>
                </c:pt>
                <c:pt idx="4462">
                  <c:v>#N/A</c:v>
                </c:pt>
                <c:pt idx="4463">
                  <c:v>#N/A</c:v>
                </c:pt>
                <c:pt idx="4464">
                  <c:v>#N/A</c:v>
                </c:pt>
                <c:pt idx="4465">
                  <c:v>#N/A</c:v>
                </c:pt>
                <c:pt idx="4466">
                  <c:v>#N/A</c:v>
                </c:pt>
                <c:pt idx="4467">
                  <c:v>#N/A</c:v>
                </c:pt>
                <c:pt idx="4468">
                  <c:v>#N/A</c:v>
                </c:pt>
                <c:pt idx="4469">
                  <c:v>#N/A</c:v>
                </c:pt>
                <c:pt idx="4470">
                  <c:v>#N/A</c:v>
                </c:pt>
                <c:pt idx="4471">
                  <c:v>#N/A</c:v>
                </c:pt>
                <c:pt idx="4472">
                  <c:v>#N/A</c:v>
                </c:pt>
                <c:pt idx="4473">
                  <c:v>#N/A</c:v>
                </c:pt>
                <c:pt idx="4474">
                  <c:v>#N/A</c:v>
                </c:pt>
                <c:pt idx="4475">
                  <c:v>#N/A</c:v>
                </c:pt>
                <c:pt idx="4476">
                  <c:v>#N/A</c:v>
                </c:pt>
                <c:pt idx="4477">
                  <c:v>#N/A</c:v>
                </c:pt>
                <c:pt idx="4478">
                  <c:v>#N/A</c:v>
                </c:pt>
                <c:pt idx="4479">
                  <c:v>#N/A</c:v>
                </c:pt>
                <c:pt idx="4480">
                  <c:v>#N/A</c:v>
                </c:pt>
                <c:pt idx="4481">
                  <c:v>#N/A</c:v>
                </c:pt>
                <c:pt idx="4482">
                  <c:v>#N/A</c:v>
                </c:pt>
                <c:pt idx="4483">
                  <c:v>#N/A</c:v>
                </c:pt>
                <c:pt idx="4484">
                  <c:v>#N/A</c:v>
                </c:pt>
                <c:pt idx="4485">
                  <c:v>#N/A</c:v>
                </c:pt>
                <c:pt idx="4486">
                  <c:v>#N/A</c:v>
                </c:pt>
                <c:pt idx="4487">
                  <c:v>#N/A</c:v>
                </c:pt>
                <c:pt idx="4488">
                  <c:v>#N/A</c:v>
                </c:pt>
                <c:pt idx="4489">
                  <c:v>#N/A</c:v>
                </c:pt>
                <c:pt idx="4490">
                  <c:v>#N/A</c:v>
                </c:pt>
                <c:pt idx="4491">
                  <c:v>#N/A</c:v>
                </c:pt>
                <c:pt idx="4492">
                  <c:v>#N/A</c:v>
                </c:pt>
                <c:pt idx="4493">
                  <c:v>#N/A</c:v>
                </c:pt>
                <c:pt idx="4494">
                  <c:v>#N/A</c:v>
                </c:pt>
                <c:pt idx="4495">
                  <c:v>#N/A</c:v>
                </c:pt>
                <c:pt idx="4496">
                  <c:v>#N/A</c:v>
                </c:pt>
                <c:pt idx="4497">
                  <c:v>#N/A</c:v>
                </c:pt>
                <c:pt idx="4498">
                  <c:v>#N/A</c:v>
                </c:pt>
                <c:pt idx="4499">
                  <c:v>#N/A</c:v>
                </c:pt>
                <c:pt idx="4500">
                  <c:v>#N/A</c:v>
                </c:pt>
                <c:pt idx="4501">
                  <c:v>#N/A</c:v>
                </c:pt>
                <c:pt idx="4502">
                  <c:v>#N/A</c:v>
                </c:pt>
                <c:pt idx="4503">
                  <c:v>#N/A</c:v>
                </c:pt>
                <c:pt idx="4504">
                  <c:v>#N/A</c:v>
                </c:pt>
                <c:pt idx="4505">
                  <c:v>#N/A</c:v>
                </c:pt>
                <c:pt idx="4506">
                  <c:v>#N/A</c:v>
                </c:pt>
                <c:pt idx="4507">
                  <c:v>#N/A</c:v>
                </c:pt>
                <c:pt idx="4508">
                  <c:v>#N/A</c:v>
                </c:pt>
                <c:pt idx="4509">
                  <c:v>#N/A</c:v>
                </c:pt>
                <c:pt idx="4510">
                  <c:v>#N/A</c:v>
                </c:pt>
                <c:pt idx="4511">
                  <c:v>#N/A</c:v>
                </c:pt>
                <c:pt idx="4512">
                  <c:v>#N/A</c:v>
                </c:pt>
                <c:pt idx="4513">
                  <c:v>#N/A</c:v>
                </c:pt>
                <c:pt idx="4514">
                  <c:v>#N/A</c:v>
                </c:pt>
                <c:pt idx="4515">
                  <c:v>#N/A</c:v>
                </c:pt>
                <c:pt idx="4516">
                  <c:v>#N/A</c:v>
                </c:pt>
                <c:pt idx="4517">
                  <c:v>#N/A</c:v>
                </c:pt>
                <c:pt idx="4518">
                  <c:v>#N/A</c:v>
                </c:pt>
                <c:pt idx="4519">
                  <c:v>#N/A</c:v>
                </c:pt>
                <c:pt idx="4520">
                  <c:v>#N/A</c:v>
                </c:pt>
                <c:pt idx="4521">
                  <c:v>#N/A</c:v>
                </c:pt>
                <c:pt idx="4522">
                  <c:v>#N/A</c:v>
                </c:pt>
                <c:pt idx="4523">
                  <c:v>#N/A</c:v>
                </c:pt>
                <c:pt idx="4524">
                  <c:v>#N/A</c:v>
                </c:pt>
                <c:pt idx="4525">
                  <c:v>#N/A</c:v>
                </c:pt>
                <c:pt idx="4526">
                  <c:v>#N/A</c:v>
                </c:pt>
                <c:pt idx="4527">
                  <c:v>#N/A</c:v>
                </c:pt>
                <c:pt idx="4528">
                  <c:v>#N/A</c:v>
                </c:pt>
                <c:pt idx="4529">
                  <c:v>#N/A</c:v>
                </c:pt>
                <c:pt idx="4530">
                  <c:v>#N/A</c:v>
                </c:pt>
                <c:pt idx="4531">
                  <c:v>#N/A</c:v>
                </c:pt>
                <c:pt idx="4532">
                  <c:v>#N/A</c:v>
                </c:pt>
                <c:pt idx="4533">
                  <c:v>#N/A</c:v>
                </c:pt>
                <c:pt idx="4534">
                  <c:v>#N/A</c:v>
                </c:pt>
                <c:pt idx="4535">
                  <c:v>#N/A</c:v>
                </c:pt>
                <c:pt idx="4536">
                  <c:v>#N/A</c:v>
                </c:pt>
                <c:pt idx="4537">
                  <c:v>#N/A</c:v>
                </c:pt>
                <c:pt idx="4538">
                  <c:v>#N/A</c:v>
                </c:pt>
                <c:pt idx="4539">
                  <c:v>#N/A</c:v>
                </c:pt>
                <c:pt idx="4540">
                  <c:v>#N/A</c:v>
                </c:pt>
                <c:pt idx="4541">
                  <c:v>#N/A</c:v>
                </c:pt>
                <c:pt idx="4542">
                  <c:v>#N/A</c:v>
                </c:pt>
                <c:pt idx="4543">
                  <c:v>#N/A</c:v>
                </c:pt>
                <c:pt idx="4544">
                  <c:v>#N/A</c:v>
                </c:pt>
                <c:pt idx="4545">
                  <c:v>#N/A</c:v>
                </c:pt>
                <c:pt idx="4546">
                  <c:v>#N/A</c:v>
                </c:pt>
                <c:pt idx="4547">
                  <c:v>#N/A</c:v>
                </c:pt>
                <c:pt idx="4548">
                  <c:v>#N/A</c:v>
                </c:pt>
                <c:pt idx="4549">
                  <c:v>#N/A</c:v>
                </c:pt>
                <c:pt idx="4550">
                  <c:v>#N/A</c:v>
                </c:pt>
                <c:pt idx="4551">
                  <c:v>#N/A</c:v>
                </c:pt>
                <c:pt idx="4552">
                  <c:v>#N/A</c:v>
                </c:pt>
                <c:pt idx="4553">
                  <c:v>#N/A</c:v>
                </c:pt>
                <c:pt idx="4554">
                  <c:v>#N/A</c:v>
                </c:pt>
                <c:pt idx="4555">
                  <c:v>#N/A</c:v>
                </c:pt>
                <c:pt idx="4556">
                  <c:v>#N/A</c:v>
                </c:pt>
                <c:pt idx="4557">
                  <c:v>#N/A</c:v>
                </c:pt>
                <c:pt idx="4558">
                  <c:v>#N/A</c:v>
                </c:pt>
                <c:pt idx="4559">
                  <c:v>#N/A</c:v>
                </c:pt>
                <c:pt idx="4560">
                  <c:v>#N/A</c:v>
                </c:pt>
                <c:pt idx="4561">
                  <c:v>#N/A</c:v>
                </c:pt>
                <c:pt idx="4562">
                  <c:v>#N/A</c:v>
                </c:pt>
                <c:pt idx="4563">
                  <c:v>#N/A</c:v>
                </c:pt>
                <c:pt idx="4564">
                  <c:v>#N/A</c:v>
                </c:pt>
                <c:pt idx="4565">
                  <c:v>#N/A</c:v>
                </c:pt>
                <c:pt idx="4566">
                  <c:v>#N/A</c:v>
                </c:pt>
                <c:pt idx="4567">
                  <c:v>#N/A</c:v>
                </c:pt>
                <c:pt idx="4568">
                  <c:v>#N/A</c:v>
                </c:pt>
                <c:pt idx="4569">
                  <c:v>#N/A</c:v>
                </c:pt>
                <c:pt idx="4570">
                  <c:v>#N/A</c:v>
                </c:pt>
                <c:pt idx="4571">
                  <c:v>#N/A</c:v>
                </c:pt>
                <c:pt idx="4572">
                  <c:v>#N/A</c:v>
                </c:pt>
                <c:pt idx="4573">
                  <c:v>#N/A</c:v>
                </c:pt>
                <c:pt idx="4574">
                  <c:v>#N/A</c:v>
                </c:pt>
                <c:pt idx="4575">
                  <c:v>#N/A</c:v>
                </c:pt>
                <c:pt idx="4576">
                  <c:v>#N/A</c:v>
                </c:pt>
                <c:pt idx="4577">
                  <c:v>#N/A</c:v>
                </c:pt>
                <c:pt idx="4578">
                  <c:v>#N/A</c:v>
                </c:pt>
                <c:pt idx="4579">
                  <c:v>#N/A</c:v>
                </c:pt>
                <c:pt idx="4580">
                  <c:v>#N/A</c:v>
                </c:pt>
                <c:pt idx="4581">
                  <c:v>#N/A</c:v>
                </c:pt>
                <c:pt idx="4582">
                  <c:v>#N/A</c:v>
                </c:pt>
                <c:pt idx="4583">
                  <c:v>#N/A</c:v>
                </c:pt>
                <c:pt idx="4584">
                  <c:v>#N/A</c:v>
                </c:pt>
                <c:pt idx="4585">
                  <c:v>#N/A</c:v>
                </c:pt>
                <c:pt idx="4586">
                  <c:v>#N/A</c:v>
                </c:pt>
                <c:pt idx="4587">
                  <c:v>#N/A</c:v>
                </c:pt>
                <c:pt idx="4588">
                  <c:v>#N/A</c:v>
                </c:pt>
                <c:pt idx="4589">
                  <c:v>#N/A</c:v>
                </c:pt>
                <c:pt idx="4590">
                  <c:v>#N/A</c:v>
                </c:pt>
                <c:pt idx="4591">
                  <c:v>#N/A</c:v>
                </c:pt>
                <c:pt idx="4592">
                  <c:v>#N/A</c:v>
                </c:pt>
                <c:pt idx="4593">
                  <c:v>#N/A</c:v>
                </c:pt>
                <c:pt idx="4594">
                  <c:v>#N/A</c:v>
                </c:pt>
                <c:pt idx="4595">
                  <c:v>#N/A</c:v>
                </c:pt>
                <c:pt idx="4596">
                  <c:v>#N/A</c:v>
                </c:pt>
                <c:pt idx="4597">
                  <c:v>#N/A</c:v>
                </c:pt>
                <c:pt idx="4598">
                  <c:v>#N/A</c:v>
                </c:pt>
                <c:pt idx="4599">
                  <c:v>#N/A</c:v>
                </c:pt>
                <c:pt idx="4600">
                  <c:v>#N/A</c:v>
                </c:pt>
                <c:pt idx="4601">
                  <c:v>#N/A</c:v>
                </c:pt>
                <c:pt idx="4602">
                  <c:v>#N/A</c:v>
                </c:pt>
                <c:pt idx="4603">
                  <c:v>#N/A</c:v>
                </c:pt>
                <c:pt idx="4604">
                  <c:v>#N/A</c:v>
                </c:pt>
                <c:pt idx="4605">
                  <c:v>#N/A</c:v>
                </c:pt>
                <c:pt idx="4606">
                  <c:v>#N/A</c:v>
                </c:pt>
                <c:pt idx="4607">
                  <c:v>#N/A</c:v>
                </c:pt>
                <c:pt idx="4608">
                  <c:v>#N/A</c:v>
                </c:pt>
                <c:pt idx="4609">
                  <c:v>#N/A</c:v>
                </c:pt>
                <c:pt idx="4610">
                  <c:v>#N/A</c:v>
                </c:pt>
                <c:pt idx="4611">
                  <c:v>#N/A</c:v>
                </c:pt>
                <c:pt idx="4612">
                  <c:v>#N/A</c:v>
                </c:pt>
                <c:pt idx="4613">
                  <c:v>#N/A</c:v>
                </c:pt>
                <c:pt idx="4614">
                  <c:v>#N/A</c:v>
                </c:pt>
                <c:pt idx="4615">
                  <c:v>#N/A</c:v>
                </c:pt>
                <c:pt idx="4616">
                  <c:v>#N/A</c:v>
                </c:pt>
                <c:pt idx="4617">
                  <c:v>#N/A</c:v>
                </c:pt>
                <c:pt idx="4618">
                  <c:v>#N/A</c:v>
                </c:pt>
                <c:pt idx="4619">
                  <c:v>#N/A</c:v>
                </c:pt>
                <c:pt idx="4620">
                  <c:v>#N/A</c:v>
                </c:pt>
                <c:pt idx="4621">
                  <c:v>#N/A</c:v>
                </c:pt>
                <c:pt idx="4622">
                  <c:v>#N/A</c:v>
                </c:pt>
                <c:pt idx="4623">
                  <c:v>#N/A</c:v>
                </c:pt>
                <c:pt idx="4624">
                  <c:v>#N/A</c:v>
                </c:pt>
                <c:pt idx="4625">
                  <c:v>#N/A</c:v>
                </c:pt>
                <c:pt idx="4626">
                  <c:v>#N/A</c:v>
                </c:pt>
                <c:pt idx="4627">
                  <c:v>#N/A</c:v>
                </c:pt>
                <c:pt idx="4628">
                  <c:v>#N/A</c:v>
                </c:pt>
                <c:pt idx="4629">
                  <c:v>#N/A</c:v>
                </c:pt>
                <c:pt idx="4630">
                  <c:v>#N/A</c:v>
                </c:pt>
                <c:pt idx="4631">
                  <c:v>#N/A</c:v>
                </c:pt>
                <c:pt idx="4632">
                  <c:v>#N/A</c:v>
                </c:pt>
                <c:pt idx="4633">
                  <c:v>#N/A</c:v>
                </c:pt>
                <c:pt idx="4634">
                  <c:v>#N/A</c:v>
                </c:pt>
                <c:pt idx="4635">
                  <c:v>#N/A</c:v>
                </c:pt>
                <c:pt idx="4636">
                  <c:v>#N/A</c:v>
                </c:pt>
                <c:pt idx="4637">
                  <c:v>#N/A</c:v>
                </c:pt>
                <c:pt idx="4638">
                  <c:v>#N/A</c:v>
                </c:pt>
                <c:pt idx="4639">
                  <c:v>#N/A</c:v>
                </c:pt>
                <c:pt idx="4640">
                  <c:v>#N/A</c:v>
                </c:pt>
                <c:pt idx="4641">
                  <c:v>#N/A</c:v>
                </c:pt>
                <c:pt idx="4642">
                  <c:v>#N/A</c:v>
                </c:pt>
                <c:pt idx="4643">
                  <c:v>#N/A</c:v>
                </c:pt>
                <c:pt idx="4644">
                  <c:v>#N/A</c:v>
                </c:pt>
                <c:pt idx="4645">
                  <c:v>#N/A</c:v>
                </c:pt>
                <c:pt idx="4646">
                  <c:v>#N/A</c:v>
                </c:pt>
                <c:pt idx="4647">
                  <c:v>#N/A</c:v>
                </c:pt>
                <c:pt idx="4648">
                  <c:v>#N/A</c:v>
                </c:pt>
                <c:pt idx="4649">
                  <c:v>#N/A</c:v>
                </c:pt>
                <c:pt idx="4650">
                  <c:v>#N/A</c:v>
                </c:pt>
                <c:pt idx="4651">
                  <c:v>#N/A</c:v>
                </c:pt>
                <c:pt idx="4652">
                  <c:v>#N/A</c:v>
                </c:pt>
                <c:pt idx="4653">
                  <c:v>#N/A</c:v>
                </c:pt>
                <c:pt idx="4654">
                  <c:v>#N/A</c:v>
                </c:pt>
                <c:pt idx="4655">
                  <c:v>#N/A</c:v>
                </c:pt>
                <c:pt idx="4656">
                  <c:v>#N/A</c:v>
                </c:pt>
                <c:pt idx="4657">
                  <c:v>#N/A</c:v>
                </c:pt>
                <c:pt idx="4658">
                  <c:v>#N/A</c:v>
                </c:pt>
                <c:pt idx="4659">
                  <c:v>#N/A</c:v>
                </c:pt>
                <c:pt idx="4660">
                  <c:v>#N/A</c:v>
                </c:pt>
                <c:pt idx="4661">
                  <c:v>#N/A</c:v>
                </c:pt>
                <c:pt idx="4662">
                  <c:v>#N/A</c:v>
                </c:pt>
                <c:pt idx="4663">
                  <c:v>#N/A</c:v>
                </c:pt>
                <c:pt idx="4664">
                  <c:v>#N/A</c:v>
                </c:pt>
                <c:pt idx="4665">
                  <c:v>#N/A</c:v>
                </c:pt>
                <c:pt idx="4666">
                  <c:v>#N/A</c:v>
                </c:pt>
                <c:pt idx="4667">
                  <c:v>#N/A</c:v>
                </c:pt>
                <c:pt idx="4668">
                  <c:v>#N/A</c:v>
                </c:pt>
                <c:pt idx="4669">
                  <c:v>#N/A</c:v>
                </c:pt>
                <c:pt idx="4670">
                  <c:v>#N/A</c:v>
                </c:pt>
                <c:pt idx="4671">
                  <c:v>#N/A</c:v>
                </c:pt>
                <c:pt idx="4672">
                  <c:v>#N/A</c:v>
                </c:pt>
                <c:pt idx="4673">
                  <c:v>#N/A</c:v>
                </c:pt>
                <c:pt idx="4674">
                  <c:v>#N/A</c:v>
                </c:pt>
                <c:pt idx="4675">
                  <c:v>#N/A</c:v>
                </c:pt>
                <c:pt idx="4676">
                  <c:v>#N/A</c:v>
                </c:pt>
                <c:pt idx="4677">
                  <c:v>#N/A</c:v>
                </c:pt>
                <c:pt idx="4678">
                  <c:v>#N/A</c:v>
                </c:pt>
                <c:pt idx="4679">
                  <c:v>#N/A</c:v>
                </c:pt>
                <c:pt idx="4680">
                  <c:v>#N/A</c:v>
                </c:pt>
                <c:pt idx="4681">
                  <c:v>#N/A</c:v>
                </c:pt>
                <c:pt idx="4682">
                  <c:v>#N/A</c:v>
                </c:pt>
                <c:pt idx="4683">
                  <c:v>#N/A</c:v>
                </c:pt>
                <c:pt idx="4684">
                  <c:v>#N/A</c:v>
                </c:pt>
                <c:pt idx="4685">
                  <c:v>#N/A</c:v>
                </c:pt>
                <c:pt idx="4686">
                  <c:v>#N/A</c:v>
                </c:pt>
                <c:pt idx="4687">
                  <c:v>#N/A</c:v>
                </c:pt>
                <c:pt idx="4688">
                  <c:v>#N/A</c:v>
                </c:pt>
                <c:pt idx="4689">
                  <c:v>#N/A</c:v>
                </c:pt>
                <c:pt idx="4690">
                  <c:v>#N/A</c:v>
                </c:pt>
                <c:pt idx="4691">
                  <c:v>#N/A</c:v>
                </c:pt>
                <c:pt idx="4692">
                  <c:v>#N/A</c:v>
                </c:pt>
                <c:pt idx="4693">
                  <c:v>#N/A</c:v>
                </c:pt>
                <c:pt idx="4694">
                  <c:v>#N/A</c:v>
                </c:pt>
                <c:pt idx="4695">
                  <c:v>#N/A</c:v>
                </c:pt>
                <c:pt idx="4696">
                  <c:v>#N/A</c:v>
                </c:pt>
                <c:pt idx="4697">
                  <c:v>#N/A</c:v>
                </c:pt>
                <c:pt idx="4698">
                  <c:v>#N/A</c:v>
                </c:pt>
                <c:pt idx="4699">
                  <c:v>#N/A</c:v>
                </c:pt>
                <c:pt idx="4700">
                  <c:v>#N/A</c:v>
                </c:pt>
                <c:pt idx="4701">
                  <c:v>#N/A</c:v>
                </c:pt>
                <c:pt idx="4702">
                  <c:v>#N/A</c:v>
                </c:pt>
                <c:pt idx="4703">
                  <c:v>#N/A</c:v>
                </c:pt>
                <c:pt idx="4704">
                  <c:v>#N/A</c:v>
                </c:pt>
                <c:pt idx="4705">
                  <c:v>#N/A</c:v>
                </c:pt>
                <c:pt idx="4706">
                  <c:v>#N/A</c:v>
                </c:pt>
                <c:pt idx="4707">
                  <c:v>#N/A</c:v>
                </c:pt>
                <c:pt idx="4708">
                  <c:v>#N/A</c:v>
                </c:pt>
                <c:pt idx="4709">
                  <c:v>#N/A</c:v>
                </c:pt>
                <c:pt idx="4710">
                  <c:v>#N/A</c:v>
                </c:pt>
                <c:pt idx="4711">
                  <c:v>#N/A</c:v>
                </c:pt>
                <c:pt idx="4712">
                  <c:v>#N/A</c:v>
                </c:pt>
                <c:pt idx="4713">
                  <c:v>#N/A</c:v>
                </c:pt>
                <c:pt idx="4714">
                  <c:v>#N/A</c:v>
                </c:pt>
                <c:pt idx="4715">
                  <c:v>#N/A</c:v>
                </c:pt>
                <c:pt idx="4716">
                  <c:v>#N/A</c:v>
                </c:pt>
                <c:pt idx="4717">
                  <c:v>#N/A</c:v>
                </c:pt>
                <c:pt idx="4718">
                  <c:v>#N/A</c:v>
                </c:pt>
                <c:pt idx="4719">
                  <c:v>#N/A</c:v>
                </c:pt>
                <c:pt idx="4720">
                  <c:v>#N/A</c:v>
                </c:pt>
                <c:pt idx="4721">
                  <c:v>#N/A</c:v>
                </c:pt>
                <c:pt idx="4722">
                  <c:v>#N/A</c:v>
                </c:pt>
                <c:pt idx="4723">
                  <c:v>#N/A</c:v>
                </c:pt>
                <c:pt idx="4724">
                  <c:v>#N/A</c:v>
                </c:pt>
                <c:pt idx="4725">
                  <c:v>#N/A</c:v>
                </c:pt>
                <c:pt idx="4726">
                  <c:v>#N/A</c:v>
                </c:pt>
                <c:pt idx="4727">
                  <c:v>#N/A</c:v>
                </c:pt>
                <c:pt idx="4728">
                  <c:v>#N/A</c:v>
                </c:pt>
                <c:pt idx="4729">
                  <c:v>#N/A</c:v>
                </c:pt>
                <c:pt idx="4730">
                  <c:v>#N/A</c:v>
                </c:pt>
                <c:pt idx="4731">
                  <c:v>#N/A</c:v>
                </c:pt>
                <c:pt idx="4732">
                  <c:v>#N/A</c:v>
                </c:pt>
                <c:pt idx="4733">
                  <c:v>#N/A</c:v>
                </c:pt>
                <c:pt idx="4734">
                  <c:v>#N/A</c:v>
                </c:pt>
                <c:pt idx="4735">
                  <c:v>#N/A</c:v>
                </c:pt>
                <c:pt idx="4736">
                  <c:v>#N/A</c:v>
                </c:pt>
                <c:pt idx="4737">
                  <c:v>#N/A</c:v>
                </c:pt>
                <c:pt idx="4738">
                  <c:v>#N/A</c:v>
                </c:pt>
                <c:pt idx="4739">
                  <c:v>#N/A</c:v>
                </c:pt>
                <c:pt idx="4740">
                  <c:v>#N/A</c:v>
                </c:pt>
                <c:pt idx="4741">
                  <c:v>#N/A</c:v>
                </c:pt>
                <c:pt idx="4742">
                  <c:v>#N/A</c:v>
                </c:pt>
                <c:pt idx="4743">
                  <c:v>#N/A</c:v>
                </c:pt>
                <c:pt idx="4744">
                  <c:v>#N/A</c:v>
                </c:pt>
                <c:pt idx="4745">
                  <c:v>#N/A</c:v>
                </c:pt>
                <c:pt idx="4746">
                  <c:v>#N/A</c:v>
                </c:pt>
                <c:pt idx="4747">
                  <c:v>#N/A</c:v>
                </c:pt>
                <c:pt idx="4748">
                  <c:v>#N/A</c:v>
                </c:pt>
                <c:pt idx="4749">
                  <c:v>#N/A</c:v>
                </c:pt>
                <c:pt idx="4750">
                  <c:v>#N/A</c:v>
                </c:pt>
                <c:pt idx="4751">
                  <c:v>#N/A</c:v>
                </c:pt>
                <c:pt idx="4752">
                  <c:v>#N/A</c:v>
                </c:pt>
                <c:pt idx="4753">
                  <c:v>#N/A</c:v>
                </c:pt>
                <c:pt idx="4754">
                  <c:v>#N/A</c:v>
                </c:pt>
                <c:pt idx="4755">
                  <c:v>#N/A</c:v>
                </c:pt>
                <c:pt idx="4756">
                  <c:v>#N/A</c:v>
                </c:pt>
                <c:pt idx="4757">
                  <c:v>#N/A</c:v>
                </c:pt>
                <c:pt idx="4758">
                  <c:v>#N/A</c:v>
                </c:pt>
                <c:pt idx="4759">
                  <c:v>#N/A</c:v>
                </c:pt>
                <c:pt idx="4760">
                  <c:v>#N/A</c:v>
                </c:pt>
                <c:pt idx="4761">
                  <c:v>#N/A</c:v>
                </c:pt>
                <c:pt idx="4762">
                  <c:v>#N/A</c:v>
                </c:pt>
                <c:pt idx="4763">
                  <c:v>#N/A</c:v>
                </c:pt>
                <c:pt idx="4764">
                  <c:v>#N/A</c:v>
                </c:pt>
                <c:pt idx="4765">
                  <c:v>#N/A</c:v>
                </c:pt>
                <c:pt idx="4766">
                  <c:v>#N/A</c:v>
                </c:pt>
                <c:pt idx="4767">
                  <c:v>#N/A</c:v>
                </c:pt>
                <c:pt idx="4768">
                  <c:v>#N/A</c:v>
                </c:pt>
                <c:pt idx="4769">
                  <c:v>#N/A</c:v>
                </c:pt>
                <c:pt idx="4770">
                  <c:v>#N/A</c:v>
                </c:pt>
                <c:pt idx="4771">
                  <c:v>#N/A</c:v>
                </c:pt>
                <c:pt idx="4772">
                  <c:v>#N/A</c:v>
                </c:pt>
                <c:pt idx="4773">
                  <c:v>#N/A</c:v>
                </c:pt>
                <c:pt idx="4774">
                  <c:v>#N/A</c:v>
                </c:pt>
                <c:pt idx="4775">
                  <c:v>#N/A</c:v>
                </c:pt>
                <c:pt idx="4776">
                  <c:v>#N/A</c:v>
                </c:pt>
                <c:pt idx="4777">
                  <c:v>#N/A</c:v>
                </c:pt>
                <c:pt idx="4778">
                  <c:v>#N/A</c:v>
                </c:pt>
                <c:pt idx="4779">
                  <c:v>#N/A</c:v>
                </c:pt>
                <c:pt idx="4780">
                  <c:v>#N/A</c:v>
                </c:pt>
                <c:pt idx="4781">
                  <c:v>#N/A</c:v>
                </c:pt>
                <c:pt idx="4782">
                  <c:v>#N/A</c:v>
                </c:pt>
                <c:pt idx="4783">
                  <c:v>#N/A</c:v>
                </c:pt>
                <c:pt idx="4784">
                  <c:v>#N/A</c:v>
                </c:pt>
                <c:pt idx="4785">
                  <c:v>#N/A</c:v>
                </c:pt>
                <c:pt idx="4786">
                  <c:v>#N/A</c:v>
                </c:pt>
                <c:pt idx="4787">
                  <c:v>#N/A</c:v>
                </c:pt>
                <c:pt idx="4788">
                  <c:v>#N/A</c:v>
                </c:pt>
                <c:pt idx="4789">
                  <c:v>#N/A</c:v>
                </c:pt>
                <c:pt idx="4790">
                  <c:v>#N/A</c:v>
                </c:pt>
                <c:pt idx="4791">
                  <c:v>#N/A</c:v>
                </c:pt>
                <c:pt idx="4792">
                  <c:v>#N/A</c:v>
                </c:pt>
                <c:pt idx="4793">
                  <c:v>#N/A</c:v>
                </c:pt>
                <c:pt idx="4794">
                  <c:v>#N/A</c:v>
                </c:pt>
                <c:pt idx="4795">
                  <c:v>#N/A</c:v>
                </c:pt>
                <c:pt idx="4796">
                  <c:v>#N/A</c:v>
                </c:pt>
                <c:pt idx="4797">
                  <c:v>#N/A</c:v>
                </c:pt>
                <c:pt idx="4798">
                  <c:v>#N/A</c:v>
                </c:pt>
                <c:pt idx="4799">
                  <c:v>#N/A</c:v>
                </c:pt>
                <c:pt idx="4800">
                  <c:v>#N/A</c:v>
                </c:pt>
                <c:pt idx="4801">
                  <c:v>#N/A</c:v>
                </c:pt>
                <c:pt idx="4802">
                  <c:v>#N/A</c:v>
                </c:pt>
                <c:pt idx="4803">
                  <c:v>#N/A</c:v>
                </c:pt>
                <c:pt idx="4804">
                  <c:v>#N/A</c:v>
                </c:pt>
                <c:pt idx="4805">
                  <c:v>#N/A</c:v>
                </c:pt>
                <c:pt idx="4806">
                  <c:v>#N/A</c:v>
                </c:pt>
                <c:pt idx="4807">
                  <c:v>#N/A</c:v>
                </c:pt>
                <c:pt idx="4808">
                  <c:v>#N/A</c:v>
                </c:pt>
                <c:pt idx="4809">
                  <c:v>#N/A</c:v>
                </c:pt>
                <c:pt idx="4810">
                  <c:v>#N/A</c:v>
                </c:pt>
                <c:pt idx="4811">
                  <c:v>#N/A</c:v>
                </c:pt>
                <c:pt idx="4812">
                  <c:v>#N/A</c:v>
                </c:pt>
                <c:pt idx="4813">
                  <c:v>#N/A</c:v>
                </c:pt>
                <c:pt idx="4814">
                  <c:v>#N/A</c:v>
                </c:pt>
                <c:pt idx="4815">
                  <c:v>#N/A</c:v>
                </c:pt>
                <c:pt idx="4816">
                  <c:v>#N/A</c:v>
                </c:pt>
                <c:pt idx="4817">
                  <c:v>#N/A</c:v>
                </c:pt>
                <c:pt idx="4818">
                  <c:v>#N/A</c:v>
                </c:pt>
                <c:pt idx="4819">
                  <c:v>#N/A</c:v>
                </c:pt>
                <c:pt idx="4820">
                  <c:v>#N/A</c:v>
                </c:pt>
                <c:pt idx="4821">
                  <c:v>#N/A</c:v>
                </c:pt>
                <c:pt idx="4822">
                  <c:v>#N/A</c:v>
                </c:pt>
                <c:pt idx="4823">
                  <c:v>#N/A</c:v>
                </c:pt>
                <c:pt idx="4824">
                  <c:v>#N/A</c:v>
                </c:pt>
                <c:pt idx="4825">
                  <c:v>#N/A</c:v>
                </c:pt>
                <c:pt idx="4826">
                  <c:v>#N/A</c:v>
                </c:pt>
                <c:pt idx="4827">
                  <c:v>#N/A</c:v>
                </c:pt>
                <c:pt idx="4828">
                  <c:v>#N/A</c:v>
                </c:pt>
                <c:pt idx="4829">
                  <c:v>#N/A</c:v>
                </c:pt>
                <c:pt idx="4830">
                  <c:v>#N/A</c:v>
                </c:pt>
                <c:pt idx="4831">
                  <c:v>#N/A</c:v>
                </c:pt>
                <c:pt idx="4832">
                  <c:v>#N/A</c:v>
                </c:pt>
                <c:pt idx="4833">
                  <c:v>#N/A</c:v>
                </c:pt>
                <c:pt idx="4834">
                  <c:v>#N/A</c:v>
                </c:pt>
                <c:pt idx="4835">
                  <c:v>#N/A</c:v>
                </c:pt>
                <c:pt idx="4836">
                  <c:v>#N/A</c:v>
                </c:pt>
                <c:pt idx="4837">
                  <c:v>#N/A</c:v>
                </c:pt>
                <c:pt idx="4838">
                  <c:v>#N/A</c:v>
                </c:pt>
                <c:pt idx="4839">
                  <c:v>#N/A</c:v>
                </c:pt>
                <c:pt idx="4840">
                  <c:v>#N/A</c:v>
                </c:pt>
                <c:pt idx="4841">
                  <c:v>#N/A</c:v>
                </c:pt>
                <c:pt idx="4842">
                  <c:v>#N/A</c:v>
                </c:pt>
                <c:pt idx="4843">
                  <c:v>#N/A</c:v>
                </c:pt>
                <c:pt idx="4844">
                  <c:v>#N/A</c:v>
                </c:pt>
                <c:pt idx="4845">
                  <c:v>#N/A</c:v>
                </c:pt>
                <c:pt idx="4846">
                  <c:v>#N/A</c:v>
                </c:pt>
                <c:pt idx="4847">
                  <c:v>#N/A</c:v>
                </c:pt>
                <c:pt idx="4848">
                  <c:v>#N/A</c:v>
                </c:pt>
                <c:pt idx="4849">
                  <c:v>#N/A</c:v>
                </c:pt>
                <c:pt idx="4850">
                  <c:v>#N/A</c:v>
                </c:pt>
                <c:pt idx="4851">
                  <c:v>#N/A</c:v>
                </c:pt>
                <c:pt idx="4852">
                  <c:v>#N/A</c:v>
                </c:pt>
                <c:pt idx="4853">
                  <c:v>#N/A</c:v>
                </c:pt>
                <c:pt idx="4854">
                  <c:v>#N/A</c:v>
                </c:pt>
                <c:pt idx="4855">
                  <c:v>#N/A</c:v>
                </c:pt>
                <c:pt idx="4856">
                  <c:v>#N/A</c:v>
                </c:pt>
                <c:pt idx="4857">
                  <c:v>#N/A</c:v>
                </c:pt>
                <c:pt idx="4858">
                  <c:v>#N/A</c:v>
                </c:pt>
                <c:pt idx="4859">
                  <c:v>#N/A</c:v>
                </c:pt>
                <c:pt idx="4860">
                  <c:v>#N/A</c:v>
                </c:pt>
                <c:pt idx="4861">
                  <c:v>#N/A</c:v>
                </c:pt>
                <c:pt idx="4862">
                  <c:v>#N/A</c:v>
                </c:pt>
                <c:pt idx="4863">
                  <c:v>#N/A</c:v>
                </c:pt>
                <c:pt idx="4864">
                  <c:v>#N/A</c:v>
                </c:pt>
                <c:pt idx="4865">
                  <c:v>#N/A</c:v>
                </c:pt>
                <c:pt idx="4866">
                  <c:v>#N/A</c:v>
                </c:pt>
                <c:pt idx="4867">
                  <c:v>#N/A</c:v>
                </c:pt>
                <c:pt idx="4868">
                  <c:v>#N/A</c:v>
                </c:pt>
                <c:pt idx="4869">
                  <c:v>#N/A</c:v>
                </c:pt>
                <c:pt idx="4870">
                  <c:v>#N/A</c:v>
                </c:pt>
                <c:pt idx="4871">
                  <c:v>#N/A</c:v>
                </c:pt>
                <c:pt idx="4872">
                  <c:v>#N/A</c:v>
                </c:pt>
                <c:pt idx="4873">
                  <c:v>#N/A</c:v>
                </c:pt>
                <c:pt idx="4874">
                  <c:v>#N/A</c:v>
                </c:pt>
                <c:pt idx="4875">
                  <c:v>#N/A</c:v>
                </c:pt>
                <c:pt idx="4876">
                  <c:v>#N/A</c:v>
                </c:pt>
                <c:pt idx="4877">
                  <c:v>#N/A</c:v>
                </c:pt>
                <c:pt idx="4878">
                  <c:v>#N/A</c:v>
                </c:pt>
                <c:pt idx="4879">
                  <c:v>#N/A</c:v>
                </c:pt>
                <c:pt idx="4880">
                  <c:v>#N/A</c:v>
                </c:pt>
                <c:pt idx="4881">
                  <c:v>#N/A</c:v>
                </c:pt>
                <c:pt idx="4882">
                  <c:v>#N/A</c:v>
                </c:pt>
                <c:pt idx="4883">
                  <c:v>#N/A</c:v>
                </c:pt>
                <c:pt idx="4884">
                  <c:v>#N/A</c:v>
                </c:pt>
                <c:pt idx="4885">
                  <c:v>#N/A</c:v>
                </c:pt>
                <c:pt idx="4886">
                  <c:v>#N/A</c:v>
                </c:pt>
                <c:pt idx="4887">
                  <c:v>#N/A</c:v>
                </c:pt>
                <c:pt idx="4888">
                  <c:v>#N/A</c:v>
                </c:pt>
                <c:pt idx="4889">
                  <c:v>#N/A</c:v>
                </c:pt>
                <c:pt idx="4890">
                  <c:v>#N/A</c:v>
                </c:pt>
                <c:pt idx="4891">
                  <c:v>#N/A</c:v>
                </c:pt>
                <c:pt idx="4892">
                  <c:v>#N/A</c:v>
                </c:pt>
                <c:pt idx="4893">
                  <c:v>#N/A</c:v>
                </c:pt>
                <c:pt idx="4894">
                  <c:v>#N/A</c:v>
                </c:pt>
                <c:pt idx="4895">
                  <c:v>#N/A</c:v>
                </c:pt>
                <c:pt idx="4896">
                  <c:v>#N/A</c:v>
                </c:pt>
                <c:pt idx="4897">
                  <c:v>#N/A</c:v>
                </c:pt>
                <c:pt idx="4898">
                  <c:v>#N/A</c:v>
                </c:pt>
                <c:pt idx="4899">
                  <c:v>#N/A</c:v>
                </c:pt>
                <c:pt idx="4900">
                  <c:v>#N/A</c:v>
                </c:pt>
                <c:pt idx="4901">
                  <c:v>#N/A</c:v>
                </c:pt>
                <c:pt idx="4902">
                  <c:v>#N/A</c:v>
                </c:pt>
                <c:pt idx="4903">
                  <c:v>#N/A</c:v>
                </c:pt>
                <c:pt idx="4904">
                  <c:v>#N/A</c:v>
                </c:pt>
                <c:pt idx="4905">
                  <c:v>#N/A</c:v>
                </c:pt>
                <c:pt idx="4906">
                  <c:v>#N/A</c:v>
                </c:pt>
                <c:pt idx="4907">
                  <c:v>#N/A</c:v>
                </c:pt>
                <c:pt idx="4908">
                  <c:v>#N/A</c:v>
                </c:pt>
                <c:pt idx="4909">
                  <c:v>#N/A</c:v>
                </c:pt>
                <c:pt idx="4910">
                  <c:v>#N/A</c:v>
                </c:pt>
                <c:pt idx="4911">
                  <c:v>#N/A</c:v>
                </c:pt>
                <c:pt idx="4912">
                  <c:v>#N/A</c:v>
                </c:pt>
                <c:pt idx="4913">
                  <c:v>#N/A</c:v>
                </c:pt>
                <c:pt idx="4914">
                  <c:v>#N/A</c:v>
                </c:pt>
                <c:pt idx="4915">
                  <c:v>#N/A</c:v>
                </c:pt>
                <c:pt idx="4916">
                  <c:v>#N/A</c:v>
                </c:pt>
                <c:pt idx="4917">
                  <c:v>#N/A</c:v>
                </c:pt>
                <c:pt idx="4918">
                  <c:v>#N/A</c:v>
                </c:pt>
                <c:pt idx="4919">
                  <c:v>#N/A</c:v>
                </c:pt>
                <c:pt idx="4920">
                  <c:v>#N/A</c:v>
                </c:pt>
                <c:pt idx="4921">
                  <c:v>#N/A</c:v>
                </c:pt>
                <c:pt idx="4922">
                  <c:v>#N/A</c:v>
                </c:pt>
                <c:pt idx="4923">
                  <c:v>#N/A</c:v>
                </c:pt>
                <c:pt idx="4924">
                  <c:v>#N/A</c:v>
                </c:pt>
                <c:pt idx="4925">
                  <c:v>#N/A</c:v>
                </c:pt>
                <c:pt idx="4926">
                  <c:v>#N/A</c:v>
                </c:pt>
                <c:pt idx="4927">
                  <c:v>#N/A</c:v>
                </c:pt>
                <c:pt idx="4928">
                  <c:v>#N/A</c:v>
                </c:pt>
                <c:pt idx="4929">
                  <c:v>#N/A</c:v>
                </c:pt>
                <c:pt idx="4930">
                  <c:v>#N/A</c:v>
                </c:pt>
                <c:pt idx="4931">
                  <c:v>#N/A</c:v>
                </c:pt>
                <c:pt idx="4932">
                  <c:v>#N/A</c:v>
                </c:pt>
                <c:pt idx="4933">
                  <c:v>#N/A</c:v>
                </c:pt>
                <c:pt idx="4934">
                  <c:v>#N/A</c:v>
                </c:pt>
                <c:pt idx="4935">
                  <c:v>#N/A</c:v>
                </c:pt>
                <c:pt idx="4936">
                  <c:v>#N/A</c:v>
                </c:pt>
                <c:pt idx="4937">
                  <c:v>#N/A</c:v>
                </c:pt>
                <c:pt idx="4938">
                  <c:v>#N/A</c:v>
                </c:pt>
                <c:pt idx="4939">
                  <c:v>#N/A</c:v>
                </c:pt>
                <c:pt idx="4940">
                  <c:v>#N/A</c:v>
                </c:pt>
                <c:pt idx="4941">
                  <c:v>#N/A</c:v>
                </c:pt>
                <c:pt idx="4942">
                  <c:v>#N/A</c:v>
                </c:pt>
                <c:pt idx="4943">
                  <c:v>#N/A</c:v>
                </c:pt>
                <c:pt idx="4944">
                  <c:v>#N/A</c:v>
                </c:pt>
                <c:pt idx="4945">
                  <c:v>#N/A</c:v>
                </c:pt>
                <c:pt idx="4946">
                  <c:v>#N/A</c:v>
                </c:pt>
                <c:pt idx="4947">
                  <c:v>#N/A</c:v>
                </c:pt>
                <c:pt idx="4948">
                  <c:v>#N/A</c:v>
                </c:pt>
                <c:pt idx="4949">
                  <c:v>#N/A</c:v>
                </c:pt>
                <c:pt idx="4950">
                  <c:v>#N/A</c:v>
                </c:pt>
                <c:pt idx="4951">
                  <c:v>#N/A</c:v>
                </c:pt>
                <c:pt idx="4952">
                  <c:v>#N/A</c:v>
                </c:pt>
                <c:pt idx="4953">
                  <c:v>#N/A</c:v>
                </c:pt>
                <c:pt idx="4954">
                  <c:v>#N/A</c:v>
                </c:pt>
                <c:pt idx="4955">
                  <c:v>#N/A</c:v>
                </c:pt>
                <c:pt idx="4956">
                  <c:v>#N/A</c:v>
                </c:pt>
                <c:pt idx="4957">
                  <c:v>#N/A</c:v>
                </c:pt>
                <c:pt idx="4958">
                  <c:v>#N/A</c:v>
                </c:pt>
                <c:pt idx="4959">
                  <c:v>#N/A</c:v>
                </c:pt>
                <c:pt idx="4960">
                  <c:v>#N/A</c:v>
                </c:pt>
                <c:pt idx="4961">
                  <c:v>#N/A</c:v>
                </c:pt>
                <c:pt idx="4962">
                  <c:v>#N/A</c:v>
                </c:pt>
                <c:pt idx="4963">
                  <c:v>#N/A</c:v>
                </c:pt>
                <c:pt idx="4964">
                  <c:v>#N/A</c:v>
                </c:pt>
                <c:pt idx="4965">
                  <c:v>#N/A</c:v>
                </c:pt>
                <c:pt idx="4966">
                  <c:v>#N/A</c:v>
                </c:pt>
                <c:pt idx="4967">
                  <c:v>#N/A</c:v>
                </c:pt>
                <c:pt idx="4968">
                  <c:v>#N/A</c:v>
                </c:pt>
                <c:pt idx="4969">
                  <c:v>#N/A</c:v>
                </c:pt>
                <c:pt idx="4970">
                  <c:v>#N/A</c:v>
                </c:pt>
                <c:pt idx="4971">
                  <c:v>#N/A</c:v>
                </c:pt>
                <c:pt idx="4972">
                  <c:v>#N/A</c:v>
                </c:pt>
                <c:pt idx="4973">
                  <c:v>#N/A</c:v>
                </c:pt>
                <c:pt idx="4974">
                  <c:v>#N/A</c:v>
                </c:pt>
                <c:pt idx="4975">
                  <c:v>#N/A</c:v>
                </c:pt>
                <c:pt idx="4976">
                  <c:v>#N/A</c:v>
                </c:pt>
                <c:pt idx="4977">
                  <c:v>#N/A</c:v>
                </c:pt>
                <c:pt idx="4978">
                  <c:v>#N/A</c:v>
                </c:pt>
                <c:pt idx="4979">
                  <c:v>#N/A</c:v>
                </c:pt>
                <c:pt idx="4980">
                  <c:v>#N/A</c:v>
                </c:pt>
                <c:pt idx="4981">
                  <c:v>#N/A</c:v>
                </c:pt>
                <c:pt idx="4982">
                  <c:v>#N/A</c:v>
                </c:pt>
                <c:pt idx="4983">
                  <c:v>#N/A</c:v>
                </c:pt>
                <c:pt idx="4984">
                  <c:v>#N/A</c:v>
                </c:pt>
                <c:pt idx="4985">
                  <c:v>#N/A</c:v>
                </c:pt>
                <c:pt idx="4986">
                  <c:v>#N/A</c:v>
                </c:pt>
                <c:pt idx="4987">
                  <c:v>#N/A</c:v>
                </c:pt>
                <c:pt idx="4988">
                  <c:v>#N/A</c:v>
                </c:pt>
                <c:pt idx="4989">
                  <c:v>#N/A</c:v>
                </c:pt>
                <c:pt idx="4990">
                  <c:v>#N/A</c:v>
                </c:pt>
                <c:pt idx="4991">
                  <c:v>#N/A</c:v>
                </c:pt>
                <c:pt idx="4992">
                  <c:v>#N/A</c:v>
                </c:pt>
                <c:pt idx="4993">
                  <c:v>#N/A</c:v>
                </c:pt>
                <c:pt idx="4994">
                  <c:v>#N/A</c:v>
                </c:pt>
                <c:pt idx="4995">
                  <c:v>#N/A</c:v>
                </c:pt>
                <c:pt idx="4996">
                  <c:v>#N/A</c:v>
                </c:pt>
                <c:pt idx="4997">
                  <c:v>#N/A</c:v>
                </c:pt>
                <c:pt idx="4998">
                  <c:v>#N/A</c:v>
                </c:pt>
                <c:pt idx="4999">
                  <c:v>#N/A</c:v>
                </c:pt>
                <c:pt idx="5000">
                  <c:v>#N/A</c:v>
                </c:pt>
                <c:pt idx="5001">
                  <c:v>#N/A</c:v>
                </c:pt>
                <c:pt idx="5002">
                  <c:v>#N/A</c:v>
                </c:pt>
                <c:pt idx="5003">
                  <c:v>#N/A</c:v>
                </c:pt>
                <c:pt idx="5004">
                  <c:v>#N/A</c:v>
                </c:pt>
                <c:pt idx="5005">
                  <c:v>#N/A</c:v>
                </c:pt>
                <c:pt idx="5006">
                  <c:v>#N/A</c:v>
                </c:pt>
                <c:pt idx="5007">
                  <c:v>#N/A</c:v>
                </c:pt>
                <c:pt idx="5008">
                  <c:v>#N/A</c:v>
                </c:pt>
                <c:pt idx="5009">
                  <c:v>#N/A</c:v>
                </c:pt>
                <c:pt idx="5010">
                  <c:v>#N/A</c:v>
                </c:pt>
                <c:pt idx="5011">
                  <c:v>#N/A</c:v>
                </c:pt>
                <c:pt idx="5012">
                  <c:v>#N/A</c:v>
                </c:pt>
                <c:pt idx="5013">
                  <c:v>#N/A</c:v>
                </c:pt>
                <c:pt idx="5014">
                  <c:v>#N/A</c:v>
                </c:pt>
                <c:pt idx="5015">
                  <c:v>#N/A</c:v>
                </c:pt>
                <c:pt idx="5016">
                  <c:v>#N/A</c:v>
                </c:pt>
                <c:pt idx="5017">
                  <c:v>#N/A</c:v>
                </c:pt>
                <c:pt idx="5018">
                  <c:v>#N/A</c:v>
                </c:pt>
                <c:pt idx="5019">
                  <c:v>#N/A</c:v>
                </c:pt>
                <c:pt idx="5020">
                  <c:v>#N/A</c:v>
                </c:pt>
                <c:pt idx="5021">
                  <c:v>#N/A</c:v>
                </c:pt>
                <c:pt idx="5022">
                  <c:v>#N/A</c:v>
                </c:pt>
                <c:pt idx="5023">
                  <c:v>#N/A</c:v>
                </c:pt>
                <c:pt idx="5024">
                  <c:v>#N/A</c:v>
                </c:pt>
                <c:pt idx="5025">
                  <c:v>#N/A</c:v>
                </c:pt>
                <c:pt idx="5026">
                  <c:v>#N/A</c:v>
                </c:pt>
                <c:pt idx="5027">
                  <c:v>#N/A</c:v>
                </c:pt>
                <c:pt idx="5028">
                  <c:v>#N/A</c:v>
                </c:pt>
                <c:pt idx="5029">
                  <c:v>#N/A</c:v>
                </c:pt>
                <c:pt idx="5030">
                  <c:v>#N/A</c:v>
                </c:pt>
                <c:pt idx="5031">
                  <c:v>#N/A</c:v>
                </c:pt>
                <c:pt idx="5032">
                  <c:v>#N/A</c:v>
                </c:pt>
                <c:pt idx="5033">
                  <c:v>#N/A</c:v>
                </c:pt>
                <c:pt idx="5034">
                  <c:v>#N/A</c:v>
                </c:pt>
                <c:pt idx="5035">
                  <c:v>#N/A</c:v>
                </c:pt>
                <c:pt idx="5036">
                  <c:v>#N/A</c:v>
                </c:pt>
                <c:pt idx="5037">
                  <c:v>#N/A</c:v>
                </c:pt>
                <c:pt idx="5038">
                  <c:v>#N/A</c:v>
                </c:pt>
                <c:pt idx="5039">
                  <c:v>#N/A</c:v>
                </c:pt>
                <c:pt idx="5040">
                  <c:v>#N/A</c:v>
                </c:pt>
                <c:pt idx="5041">
                  <c:v>#N/A</c:v>
                </c:pt>
                <c:pt idx="5042">
                  <c:v>#N/A</c:v>
                </c:pt>
                <c:pt idx="5043">
                  <c:v>#N/A</c:v>
                </c:pt>
                <c:pt idx="5044">
                  <c:v>#N/A</c:v>
                </c:pt>
                <c:pt idx="5045">
                  <c:v>#N/A</c:v>
                </c:pt>
                <c:pt idx="5046">
                  <c:v>#N/A</c:v>
                </c:pt>
                <c:pt idx="5047">
                  <c:v>#N/A</c:v>
                </c:pt>
                <c:pt idx="5048">
                  <c:v>#N/A</c:v>
                </c:pt>
                <c:pt idx="5049">
                  <c:v>#N/A</c:v>
                </c:pt>
                <c:pt idx="5050">
                  <c:v>#N/A</c:v>
                </c:pt>
                <c:pt idx="5051">
                  <c:v>#N/A</c:v>
                </c:pt>
                <c:pt idx="5052">
                  <c:v>#N/A</c:v>
                </c:pt>
                <c:pt idx="5053">
                  <c:v>#N/A</c:v>
                </c:pt>
                <c:pt idx="5054">
                  <c:v>#N/A</c:v>
                </c:pt>
                <c:pt idx="5055">
                  <c:v>#N/A</c:v>
                </c:pt>
                <c:pt idx="5056">
                  <c:v>#N/A</c:v>
                </c:pt>
                <c:pt idx="5057">
                  <c:v>#N/A</c:v>
                </c:pt>
                <c:pt idx="5058">
                  <c:v>#N/A</c:v>
                </c:pt>
                <c:pt idx="5059">
                  <c:v>#N/A</c:v>
                </c:pt>
                <c:pt idx="5060">
                  <c:v>#N/A</c:v>
                </c:pt>
                <c:pt idx="5061">
                  <c:v>#N/A</c:v>
                </c:pt>
                <c:pt idx="5062">
                  <c:v>#N/A</c:v>
                </c:pt>
                <c:pt idx="5063">
                  <c:v>#N/A</c:v>
                </c:pt>
                <c:pt idx="5064">
                  <c:v>#N/A</c:v>
                </c:pt>
                <c:pt idx="5065">
                  <c:v>#N/A</c:v>
                </c:pt>
                <c:pt idx="5066">
                  <c:v>#N/A</c:v>
                </c:pt>
                <c:pt idx="5067">
                  <c:v>#N/A</c:v>
                </c:pt>
                <c:pt idx="5068">
                  <c:v>#N/A</c:v>
                </c:pt>
                <c:pt idx="5069">
                  <c:v>#N/A</c:v>
                </c:pt>
                <c:pt idx="5070">
                  <c:v>#N/A</c:v>
                </c:pt>
                <c:pt idx="5071">
                  <c:v>#N/A</c:v>
                </c:pt>
                <c:pt idx="5072">
                  <c:v>#N/A</c:v>
                </c:pt>
                <c:pt idx="5073">
                  <c:v>#N/A</c:v>
                </c:pt>
                <c:pt idx="5074">
                  <c:v>#N/A</c:v>
                </c:pt>
                <c:pt idx="5075">
                  <c:v>#N/A</c:v>
                </c:pt>
                <c:pt idx="5076">
                  <c:v>#N/A</c:v>
                </c:pt>
                <c:pt idx="5077">
                  <c:v>#N/A</c:v>
                </c:pt>
                <c:pt idx="5078">
                  <c:v>#N/A</c:v>
                </c:pt>
                <c:pt idx="5079">
                  <c:v>#N/A</c:v>
                </c:pt>
                <c:pt idx="5080">
                  <c:v>#N/A</c:v>
                </c:pt>
                <c:pt idx="5081">
                  <c:v>#N/A</c:v>
                </c:pt>
                <c:pt idx="5082">
                  <c:v>#N/A</c:v>
                </c:pt>
                <c:pt idx="5083">
                  <c:v>#N/A</c:v>
                </c:pt>
                <c:pt idx="5084">
                  <c:v>#N/A</c:v>
                </c:pt>
                <c:pt idx="5085">
                  <c:v>#N/A</c:v>
                </c:pt>
                <c:pt idx="5086">
                  <c:v>#N/A</c:v>
                </c:pt>
                <c:pt idx="5087">
                  <c:v>#N/A</c:v>
                </c:pt>
                <c:pt idx="5088">
                  <c:v>#N/A</c:v>
                </c:pt>
                <c:pt idx="5089">
                  <c:v>#N/A</c:v>
                </c:pt>
                <c:pt idx="5090">
                  <c:v>#N/A</c:v>
                </c:pt>
                <c:pt idx="5091">
                  <c:v>#N/A</c:v>
                </c:pt>
                <c:pt idx="5092">
                  <c:v>#N/A</c:v>
                </c:pt>
                <c:pt idx="5093">
                  <c:v>#N/A</c:v>
                </c:pt>
                <c:pt idx="5094">
                  <c:v>#N/A</c:v>
                </c:pt>
                <c:pt idx="5095">
                  <c:v>#N/A</c:v>
                </c:pt>
                <c:pt idx="5096">
                  <c:v>#N/A</c:v>
                </c:pt>
                <c:pt idx="5097">
                  <c:v>#N/A</c:v>
                </c:pt>
                <c:pt idx="5098">
                  <c:v>#N/A</c:v>
                </c:pt>
                <c:pt idx="5099">
                  <c:v>#N/A</c:v>
                </c:pt>
                <c:pt idx="5100">
                  <c:v>#N/A</c:v>
                </c:pt>
                <c:pt idx="5101">
                  <c:v>#N/A</c:v>
                </c:pt>
                <c:pt idx="5102">
                  <c:v>#N/A</c:v>
                </c:pt>
                <c:pt idx="5103">
                  <c:v>#N/A</c:v>
                </c:pt>
                <c:pt idx="5104">
                  <c:v>#N/A</c:v>
                </c:pt>
                <c:pt idx="5105">
                  <c:v>#N/A</c:v>
                </c:pt>
                <c:pt idx="5106">
                  <c:v>#N/A</c:v>
                </c:pt>
                <c:pt idx="5107">
                  <c:v>#N/A</c:v>
                </c:pt>
                <c:pt idx="5108">
                  <c:v>#N/A</c:v>
                </c:pt>
                <c:pt idx="5109">
                  <c:v>#N/A</c:v>
                </c:pt>
                <c:pt idx="5110">
                  <c:v>#N/A</c:v>
                </c:pt>
                <c:pt idx="5111">
                  <c:v>#N/A</c:v>
                </c:pt>
                <c:pt idx="5112">
                  <c:v>#N/A</c:v>
                </c:pt>
                <c:pt idx="5113">
                  <c:v>#N/A</c:v>
                </c:pt>
                <c:pt idx="5114">
                  <c:v>#N/A</c:v>
                </c:pt>
                <c:pt idx="5115">
                  <c:v>#N/A</c:v>
                </c:pt>
                <c:pt idx="5116">
                  <c:v>#N/A</c:v>
                </c:pt>
                <c:pt idx="5117">
                  <c:v>#N/A</c:v>
                </c:pt>
                <c:pt idx="5118">
                  <c:v>#N/A</c:v>
                </c:pt>
                <c:pt idx="5119">
                  <c:v>#N/A</c:v>
                </c:pt>
                <c:pt idx="5120">
                  <c:v>#N/A</c:v>
                </c:pt>
                <c:pt idx="5121">
                  <c:v>#N/A</c:v>
                </c:pt>
                <c:pt idx="5122">
                  <c:v>#N/A</c:v>
                </c:pt>
                <c:pt idx="5123">
                  <c:v>#N/A</c:v>
                </c:pt>
                <c:pt idx="5124">
                  <c:v>#N/A</c:v>
                </c:pt>
                <c:pt idx="5125">
                  <c:v>#N/A</c:v>
                </c:pt>
                <c:pt idx="5126">
                  <c:v>#N/A</c:v>
                </c:pt>
                <c:pt idx="5127">
                  <c:v>#N/A</c:v>
                </c:pt>
                <c:pt idx="5128">
                  <c:v>#N/A</c:v>
                </c:pt>
                <c:pt idx="5129">
                  <c:v>#N/A</c:v>
                </c:pt>
                <c:pt idx="5130">
                  <c:v>#N/A</c:v>
                </c:pt>
                <c:pt idx="5131">
                  <c:v>#N/A</c:v>
                </c:pt>
                <c:pt idx="5132">
                  <c:v>#N/A</c:v>
                </c:pt>
                <c:pt idx="5133">
                  <c:v>#N/A</c:v>
                </c:pt>
                <c:pt idx="5134">
                  <c:v>#N/A</c:v>
                </c:pt>
                <c:pt idx="5135">
                  <c:v>#N/A</c:v>
                </c:pt>
                <c:pt idx="5136">
                  <c:v>#N/A</c:v>
                </c:pt>
                <c:pt idx="5137">
                  <c:v>#N/A</c:v>
                </c:pt>
                <c:pt idx="5138">
                  <c:v>#N/A</c:v>
                </c:pt>
                <c:pt idx="5139">
                  <c:v>#N/A</c:v>
                </c:pt>
                <c:pt idx="5140">
                  <c:v>#N/A</c:v>
                </c:pt>
                <c:pt idx="5141">
                  <c:v>#N/A</c:v>
                </c:pt>
                <c:pt idx="5142">
                  <c:v>#N/A</c:v>
                </c:pt>
                <c:pt idx="5143">
                  <c:v>#N/A</c:v>
                </c:pt>
                <c:pt idx="5144">
                  <c:v>#N/A</c:v>
                </c:pt>
                <c:pt idx="5145">
                  <c:v>#N/A</c:v>
                </c:pt>
                <c:pt idx="5146">
                  <c:v>#N/A</c:v>
                </c:pt>
                <c:pt idx="5147">
                  <c:v>#N/A</c:v>
                </c:pt>
                <c:pt idx="5148">
                  <c:v>#N/A</c:v>
                </c:pt>
                <c:pt idx="5149">
                  <c:v>#N/A</c:v>
                </c:pt>
                <c:pt idx="5150">
                  <c:v>#N/A</c:v>
                </c:pt>
                <c:pt idx="5151">
                  <c:v>#N/A</c:v>
                </c:pt>
                <c:pt idx="5152">
                  <c:v>#N/A</c:v>
                </c:pt>
                <c:pt idx="5153">
                  <c:v>#N/A</c:v>
                </c:pt>
                <c:pt idx="5154">
                  <c:v>#N/A</c:v>
                </c:pt>
                <c:pt idx="5155">
                  <c:v>#N/A</c:v>
                </c:pt>
                <c:pt idx="5156">
                  <c:v>#N/A</c:v>
                </c:pt>
                <c:pt idx="5157">
                  <c:v>#N/A</c:v>
                </c:pt>
                <c:pt idx="5158">
                  <c:v>#N/A</c:v>
                </c:pt>
                <c:pt idx="5159">
                  <c:v>#N/A</c:v>
                </c:pt>
                <c:pt idx="5160">
                  <c:v>#N/A</c:v>
                </c:pt>
                <c:pt idx="5161">
                  <c:v>#N/A</c:v>
                </c:pt>
                <c:pt idx="5162">
                  <c:v>#N/A</c:v>
                </c:pt>
                <c:pt idx="5163">
                  <c:v>#N/A</c:v>
                </c:pt>
                <c:pt idx="5164">
                  <c:v>#N/A</c:v>
                </c:pt>
                <c:pt idx="5165">
                  <c:v>#N/A</c:v>
                </c:pt>
                <c:pt idx="5166">
                  <c:v>#N/A</c:v>
                </c:pt>
                <c:pt idx="5167">
                  <c:v>#N/A</c:v>
                </c:pt>
                <c:pt idx="5168">
                  <c:v>#N/A</c:v>
                </c:pt>
                <c:pt idx="5169">
                  <c:v>#N/A</c:v>
                </c:pt>
                <c:pt idx="5170">
                  <c:v>#N/A</c:v>
                </c:pt>
                <c:pt idx="5171">
                  <c:v>#N/A</c:v>
                </c:pt>
                <c:pt idx="5172">
                  <c:v>#N/A</c:v>
                </c:pt>
                <c:pt idx="5173">
                  <c:v>#N/A</c:v>
                </c:pt>
                <c:pt idx="5174">
                  <c:v>#N/A</c:v>
                </c:pt>
                <c:pt idx="5175">
                  <c:v>#N/A</c:v>
                </c:pt>
                <c:pt idx="5176">
                  <c:v>#N/A</c:v>
                </c:pt>
                <c:pt idx="5177">
                  <c:v>#N/A</c:v>
                </c:pt>
                <c:pt idx="5178">
                  <c:v>#N/A</c:v>
                </c:pt>
                <c:pt idx="5179">
                  <c:v>#N/A</c:v>
                </c:pt>
                <c:pt idx="5180">
                  <c:v>#N/A</c:v>
                </c:pt>
                <c:pt idx="5181">
                  <c:v>#N/A</c:v>
                </c:pt>
                <c:pt idx="5182">
                  <c:v>#N/A</c:v>
                </c:pt>
                <c:pt idx="5183">
                  <c:v>#N/A</c:v>
                </c:pt>
                <c:pt idx="5184">
                  <c:v>#N/A</c:v>
                </c:pt>
                <c:pt idx="5185">
                  <c:v>#N/A</c:v>
                </c:pt>
                <c:pt idx="5186">
                  <c:v>#N/A</c:v>
                </c:pt>
                <c:pt idx="5187">
                  <c:v>#N/A</c:v>
                </c:pt>
                <c:pt idx="5188">
                  <c:v>#N/A</c:v>
                </c:pt>
                <c:pt idx="5189">
                  <c:v>#N/A</c:v>
                </c:pt>
                <c:pt idx="5190">
                  <c:v>#N/A</c:v>
                </c:pt>
                <c:pt idx="5191">
                  <c:v>#N/A</c:v>
                </c:pt>
                <c:pt idx="5192">
                  <c:v>#N/A</c:v>
                </c:pt>
                <c:pt idx="5193">
                  <c:v>#N/A</c:v>
                </c:pt>
                <c:pt idx="5194">
                  <c:v>#N/A</c:v>
                </c:pt>
                <c:pt idx="5195">
                  <c:v>#N/A</c:v>
                </c:pt>
                <c:pt idx="5196">
                  <c:v>#N/A</c:v>
                </c:pt>
                <c:pt idx="5197">
                  <c:v>#N/A</c:v>
                </c:pt>
                <c:pt idx="5198">
                  <c:v>#N/A</c:v>
                </c:pt>
                <c:pt idx="5199">
                  <c:v>#N/A</c:v>
                </c:pt>
                <c:pt idx="5200">
                  <c:v>#N/A</c:v>
                </c:pt>
                <c:pt idx="5201">
                  <c:v>#N/A</c:v>
                </c:pt>
                <c:pt idx="5202">
                  <c:v>#N/A</c:v>
                </c:pt>
                <c:pt idx="5203">
                  <c:v>#N/A</c:v>
                </c:pt>
                <c:pt idx="5204">
                  <c:v>#N/A</c:v>
                </c:pt>
                <c:pt idx="5205">
                  <c:v>#N/A</c:v>
                </c:pt>
                <c:pt idx="5206">
                  <c:v>#N/A</c:v>
                </c:pt>
                <c:pt idx="5207">
                  <c:v>#N/A</c:v>
                </c:pt>
                <c:pt idx="5208">
                  <c:v>#N/A</c:v>
                </c:pt>
                <c:pt idx="5209">
                  <c:v>#N/A</c:v>
                </c:pt>
                <c:pt idx="5210">
                  <c:v>#N/A</c:v>
                </c:pt>
                <c:pt idx="5211">
                  <c:v>#N/A</c:v>
                </c:pt>
                <c:pt idx="5212">
                  <c:v>#N/A</c:v>
                </c:pt>
                <c:pt idx="5213">
                  <c:v>#N/A</c:v>
                </c:pt>
                <c:pt idx="5214">
                  <c:v>#N/A</c:v>
                </c:pt>
                <c:pt idx="5215">
                  <c:v>#N/A</c:v>
                </c:pt>
                <c:pt idx="5216">
                  <c:v>#N/A</c:v>
                </c:pt>
                <c:pt idx="5217">
                  <c:v>#N/A</c:v>
                </c:pt>
                <c:pt idx="5218">
                  <c:v>#N/A</c:v>
                </c:pt>
                <c:pt idx="5219">
                  <c:v>#N/A</c:v>
                </c:pt>
                <c:pt idx="5220">
                  <c:v>#N/A</c:v>
                </c:pt>
                <c:pt idx="5221">
                  <c:v>#N/A</c:v>
                </c:pt>
                <c:pt idx="5222">
                  <c:v>#N/A</c:v>
                </c:pt>
                <c:pt idx="5223">
                  <c:v>#N/A</c:v>
                </c:pt>
                <c:pt idx="5224">
                  <c:v>#N/A</c:v>
                </c:pt>
                <c:pt idx="5225">
                  <c:v>#N/A</c:v>
                </c:pt>
                <c:pt idx="5226">
                  <c:v>#N/A</c:v>
                </c:pt>
                <c:pt idx="5227">
                  <c:v>#N/A</c:v>
                </c:pt>
                <c:pt idx="5228">
                  <c:v>#N/A</c:v>
                </c:pt>
                <c:pt idx="5229">
                  <c:v>#N/A</c:v>
                </c:pt>
                <c:pt idx="5230">
                  <c:v>#N/A</c:v>
                </c:pt>
                <c:pt idx="5231">
                  <c:v>#N/A</c:v>
                </c:pt>
                <c:pt idx="5232">
                  <c:v>#N/A</c:v>
                </c:pt>
                <c:pt idx="5233">
                  <c:v>#N/A</c:v>
                </c:pt>
                <c:pt idx="5234">
                  <c:v>#N/A</c:v>
                </c:pt>
                <c:pt idx="5235">
                  <c:v>#N/A</c:v>
                </c:pt>
                <c:pt idx="5236">
                  <c:v>#N/A</c:v>
                </c:pt>
                <c:pt idx="5237">
                  <c:v>#N/A</c:v>
                </c:pt>
                <c:pt idx="5238">
                  <c:v>#N/A</c:v>
                </c:pt>
                <c:pt idx="5239">
                  <c:v>#N/A</c:v>
                </c:pt>
                <c:pt idx="5240">
                  <c:v>#N/A</c:v>
                </c:pt>
                <c:pt idx="5241">
                  <c:v>#N/A</c:v>
                </c:pt>
                <c:pt idx="5242">
                  <c:v>#N/A</c:v>
                </c:pt>
                <c:pt idx="5243">
                  <c:v>#N/A</c:v>
                </c:pt>
                <c:pt idx="5244">
                  <c:v>#N/A</c:v>
                </c:pt>
                <c:pt idx="5245">
                  <c:v>#N/A</c:v>
                </c:pt>
                <c:pt idx="5246">
                  <c:v>#N/A</c:v>
                </c:pt>
                <c:pt idx="5247">
                  <c:v>#N/A</c:v>
                </c:pt>
                <c:pt idx="5248">
                  <c:v>#N/A</c:v>
                </c:pt>
                <c:pt idx="5249">
                  <c:v>#N/A</c:v>
                </c:pt>
                <c:pt idx="5250">
                  <c:v>#N/A</c:v>
                </c:pt>
                <c:pt idx="5251">
                  <c:v>#N/A</c:v>
                </c:pt>
                <c:pt idx="5252">
                  <c:v>#N/A</c:v>
                </c:pt>
                <c:pt idx="5253">
                  <c:v>#N/A</c:v>
                </c:pt>
                <c:pt idx="5254">
                  <c:v>#N/A</c:v>
                </c:pt>
                <c:pt idx="5255">
                  <c:v>#N/A</c:v>
                </c:pt>
                <c:pt idx="5256">
                  <c:v>#N/A</c:v>
                </c:pt>
                <c:pt idx="5257">
                  <c:v>#N/A</c:v>
                </c:pt>
                <c:pt idx="5258">
                  <c:v>#N/A</c:v>
                </c:pt>
                <c:pt idx="5259">
                  <c:v>#N/A</c:v>
                </c:pt>
                <c:pt idx="5260">
                  <c:v>#N/A</c:v>
                </c:pt>
                <c:pt idx="5261">
                  <c:v>#N/A</c:v>
                </c:pt>
                <c:pt idx="5262">
                  <c:v>#N/A</c:v>
                </c:pt>
                <c:pt idx="5263">
                  <c:v>#N/A</c:v>
                </c:pt>
                <c:pt idx="5264">
                  <c:v>#N/A</c:v>
                </c:pt>
                <c:pt idx="5265">
                  <c:v>#N/A</c:v>
                </c:pt>
                <c:pt idx="5266">
                  <c:v>#N/A</c:v>
                </c:pt>
                <c:pt idx="5267">
                  <c:v>#N/A</c:v>
                </c:pt>
                <c:pt idx="5268">
                  <c:v>#N/A</c:v>
                </c:pt>
                <c:pt idx="5269">
                  <c:v>#N/A</c:v>
                </c:pt>
                <c:pt idx="5270">
                  <c:v>#N/A</c:v>
                </c:pt>
                <c:pt idx="5271">
                  <c:v>#N/A</c:v>
                </c:pt>
                <c:pt idx="5272">
                  <c:v>#N/A</c:v>
                </c:pt>
                <c:pt idx="5273">
                  <c:v>#N/A</c:v>
                </c:pt>
                <c:pt idx="5274">
                  <c:v>#N/A</c:v>
                </c:pt>
                <c:pt idx="5275">
                  <c:v>#N/A</c:v>
                </c:pt>
                <c:pt idx="5276">
                  <c:v>#N/A</c:v>
                </c:pt>
                <c:pt idx="5277">
                  <c:v>#N/A</c:v>
                </c:pt>
                <c:pt idx="5278">
                  <c:v>#N/A</c:v>
                </c:pt>
                <c:pt idx="5279">
                  <c:v>#N/A</c:v>
                </c:pt>
                <c:pt idx="5280">
                  <c:v>#N/A</c:v>
                </c:pt>
                <c:pt idx="5281">
                  <c:v>#N/A</c:v>
                </c:pt>
                <c:pt idx="5282">
                  <c:v>#N/A</c:v>
                </c:pt>
                <c:pt idx="5283">
                  <c:v>#N/A</c:v>
                </c:pt>
                <c:pt idx="5284">
                  <c:v>#N/A</c:v>
                </c:pt>
                <c:pt idx="5285">
                  <c:v>#N/A</c:v>
                </c:pt>
                <c:pt idx="5286">
                  <c:v>#N/A</c:v>
                </c:pt>
                <c:pt idx="5287">
                  <c:v>#N/A</c:v>
                </c:pt>
                <c:pt idx="5288">
                  <c:v>#N/A</c:v>
                </c:pt>
                <c:pt idx="5289">
                  <c:v>#N/A</c:v>
                </c:pt>
                <c:pt idx="5290">
                  <c:v>#N/A</c:v>
                </c:pt>
                <c:pt idx="5291">
                  <c:v>#N/A</c:v>
                </c:pt>
                <c:pt idx="5292">
                  <c:v>#N/A</c:v>
                </c:pt>
                <c:pt idx="5293">
                  <c:v>#N/A</c:v>
                </c:pt>
                <c:pt idx="5294">
                  <c:v>#N/A</c:v>
                </c:pt>
                <c:pt idx="5295">
                  <c:v>#N/A</c:v>
                </c:pt>
                <c:pt idx="5296">
                  <c:v>#N/A</c:v>
                </c:pt>
                <c:pt idx="5297">
                  <c:v>#N/A</c:v>
                </c:pt>
                <c:pt idx="5298">
                  <c:v>#N/A</c:v>
                </c:pt>
                <c:pt idx="5299">
                  <c:v>#N/A</c:v>
                </c:pt>
                <c:pt idx="5300">
                  <c:v>#N/A</c:v>
                </c:pt>
                <c:pt idx="5301">
                  <c:v>#N/A</c:v>
                </c:pt>
                <c:pt idx="5302">
                  <c:v>#N/A</c:v>
                </c:pt>
                <c:pt idx="5303">
                  <c:v>#N/A</c:v>
                </c:pt>
                <c:pt idx="5304">
                  <c:v>#N/A</c:v>
                </c:pt>
                <c:pt idx="5305">
                  <c:v>#N/A</c:v>
                </c:pt>
                <c:pt idx="5306">
                  <c:v>#N/A</c:v>
                </c:pt>
                <c:pt idx="5307">
                  <c:v>#N/A</c:v>
                </c:pt>
                <c:pt idx="5308">
                  <c:v>#N/A</c:v>
                </c:pt>
                <c:pt idx="5309">
                  <c:v>#N/A</c:v>
                </c:pt>
                <c:pt idx="5310">
                  <c:v>#N/A</c:v>
                </c:pt>
                <c:pt idx="5311">
                  <c:v>#N/A</c:v>
                </c:pt>
                <c:pt idx="5312">
                  <c:v>#N/A</c:v>
                </c:pt>
                <c:pt idx="5313">
                  <c:v>#N/A</c:v>
                </c:pt>
                <c:pt idx="5314">
                  <c:v>#N/A</c:v>
                </c:pt>
                <c:pt idx="5315">
                  <c:v>#N/A</c:v>
                </c:pt>
                <c:pt idx="5316">
                  <c:v>#N/A</c:v>
                </c:pt>
                <c:pt idx="5317">
                  <c:v>#N/A</c:v>
                </c:pt>
                <c:pt idx="5318">
                  <c:v>#N/A</c:v>
                </c:pt>
                <c:pt idx="5319">
                  <c:v>#N/A</c:v>
                </c:pt>
                <c:pt idx="5320">
                  <c:v>#N/A</c:v>
                </c:pt>
                <c:pt idx="5321">
                  <c:v>#N/A</c:v>
                </c:pt>
                <c:pt idx="5322">
                  <c:v>#N/A</c:v>
                </c:pt>
                <c:pt idx="5323">
                  <c:v>#N/A</c:v>
                </c:pt>
                <c:pt idx="5324">
                  <c:v>#N/A</c:v>
                </c:pt>
                <c:pt idx="5325">
                  <c:v>#N/A</c:v>
                </c:pt>
                <c:pt idx="5326">
                  <c:v>#N/A</c:v>
                </c:pt>
                <c:pt idx="5327">
                  <c:v>#N/A</c:v>
                </c:pt>
                <c:pt idx="5328">
                  <c:v>#N/A</c:v>
                </c:pt>
                <c:pt idx="5329">
                  <c:v>#N/A</c:v>
                </c:pt>
                <c:pt idx="5330">
                  <c:v>#N/A</c:v>
                </c:pt>
                <c:pt idx="5331">
                  <c:v>#N/A</c:v>
                </c:pt>
                <c:pt idx="5332">
                  <c:v>#N/A</c:v>
                </c:pt>
                <c:pt idx="5333">
                  <c:v>#N/A</c:v>
                </c:pt>
                <c:pt idx="5334">
                  <c:v>#N/A</c:v>
                </c:pt>
                <c:pt idx="5335">
                  <c:v>#N/A</c:v>
                </c:pt>
                <c:pt idx="5336">
                  <c:v>#N/A</c:v>
                </c:pt>
                <c:pt idx="5337">
                  <c:v>#N/A</c:v>
                </c:pt>
                <c:pt idx="5338">
                  <c:v>#N/A</c:v>
                </c:pt>
                <c:pt idx="5339">
                  <c:v>#N/A</c:v>
                </c:pt>
                <c:pt idx="5340">
                  <c:v>#N/A</c:v>
                </c:pt>
                <c:pt idx="5341">
                  <c:v>#N/A</c:v>
                </c:pt>
                <c:pt idx="5342">
                  <c:v>#N/A</c:v>
                </c:pt>
                <c:pt idx="5343">
                  <c:v>#N/A</c:v>
                </c:pt>
                <c:pt idx="5344">
                  <c:v>#N/A</c:v>
                </c:pt>
                <c:pt idx="5345">
                  <c:v>#N/A</c:v>
                </c:pt>
                <c:pt idx="5346">
                  <c:v>#N/A</c:v>
                </c:pt>
                <c:pt idx="5347">
                  <c:v>#N/A</c:v>
                </c:pt>
                <c:pt idx="5348">
                  <c:v>#N/A</c:v>
                </c:pt>
                <c:pt idx="5349">
                  <c:v>#N/A</c:v>
                </c:pt>
                <c:pt idx="5350">
                  <c:v>#N/A</c:v>
                </c:pt>
                <c:pt idx="5351">
                  <c:v>#N/A</c:v>
                </c:pt>
                <c:pt idx="5352">
                  <c:v>#N/A</c:v>
                </c:pt>
                <c:pt idx="5353">
                  <c:v>#N/A</c:v>
                </c:pt>
                <c:pt idx="5354">
                  <c:v>#N/A</c:v>
                </c:pt>
                <c:pt idx="5355">
                  <c:v>#N/A</c:v>
                </c:pt>
                <c:pt idx="5356">
                  <c:v>#N/A</c:v>
                </c:pt>
                <c:pt idx="5357">
                  <c:v>#N/A</c:v>
                </c:pt>
                <c:pt idx="5358">
                  <c:v>#N/A</c:v>
                </c:pt>
                <c:pt idx="5359">
                  <c:v>#N/A</c:v>
                </c:pt>
                <c:pt idx="5360">
                  <c:v>#N/A</c:v>
                </c:pt>
                <c:pt idx="5361">
                  <c:v>#N/A</c:v>
                </c:pt>
                <c:pt idx="5362">
                  <c:v>#N/A</c:v>
                </c:pt>
                <c:pt idx="5363">
                  <c:v>#N/A</c:v>
                </c:pt>
                <c:pt idx="5364">
                  <c:v>#N/A</c:v>
                </c:pt>
                <c:pt idx="5365">
                  <c:v>#N/A</c:v>
                </c:pt>
                <c:pt idx="5366">
                  <c:v>#N/A</c:v>
                </c:pt>
                <c:pt idx="5367">
                  <c:v>#N/A</c:v>
                </c:pt>
                <c:pt idx="5368">
                  <c:v>#N/A</c:v>
                </c:pt>
                <c:pt idx="5369">
                  <c:v>#N/A</c:v>
                </c:pt>
                <c:pt idx="5370">
                  <c:v>#N/A</c:v>
                </c:pt>
                <c:pt idx="5371">
                  <c:v>#N/A</c:v>
                </c:pt>
                <c:pt idx="5372">
                  <c:v>#N/A</c:v>
                </c:pt>
                <c:pt idx="5373">
                  <c:v>#N/A</c:v>
                </c:pt>
                <c:pt idx="5374">
                  <c:v>#N/A</c:v>
                </c:pt>
                <c:pt idx="5375">
                  <c:v>#N/A</c:v>
                </c:pt>
                <c:pt idx="5376">
                  <c:v>#N/A</c:v>
                </c:pt>
                <c:pt idx="5377">
                  <c:v>#N/A</c:v>
                </c:pt>
                <c:pt idx="5378">
                  <c:v>#N/A</c:v>
                </c:pt>
                <c:pt idx="5379">
                  <c:v>#N/A</c:v>
                </c:pt>
                <c:pt idx="5380">
                  <c:v>#N/A</c:v>
                </c:pt>
                <c:pt idx="5381">
                  <c:v>#N/A</c:v>
                </c:pt>
                <c:pt idx="5382">
                  <c:v>#N/A</c:v>
                </c:pt>
                <c:pt idx="5383">
                  <c:v>#N/A</c:v>
                </c:pt>
                <c:pt idx="5384">
                  <c:v>#N/A</c:v>
                </c:pt>
                <c:pt idx="5385">
                  <c:v>#N/A</c:v>
                </c:pt>
                <c:pt idx="5386">
                  <c:v>#N/A</c:v>
                </c:pt>
                <c:pt idx="5387">
                  <c:v>#N/A</c:v>
                </c:pt>
                <c:pt idx="5388">
                  <c:v>#N/A</c:v>
                </c:pt>
                <c:pt idx="5389">
                  <c:v>#N/A</c:v>
                </c:pt>
                <c:pt idx="5390">
                  <c:v>#N/A</c:v>
                </c:pt>
                <c:pt idx="5391">
                  <c:v>#N/A</c:v>
                </c:pt>
                <c:pt idx="5392">
                  <c:v>#N/A</c:v>
                </c:pt>
                <c:pt idx="5393">
                  <c:v>#N/A</c:v>
                </c:pt>
                <c:pt idx="5394">
                  <c:v>#N/A</c:v>
                </c:pt>
                <c:pt idx="5395">
                  <c:v>#N/A</c:v>
                </c:pt>
                <c:pt idx="5396">
                  <c:v>#N/A</c:v>
                </c:pt>
                <c:pt idx="5397">
                  <c:v>#N/A</c:v>
                </c:pt>
                <c:pt idx="5398">
                  <c:v>#N/A</c:v>
                </c:pt>
                <c:pt idx="5399">
                  <c:v>#N/A</c:v>
                </c:pt>
                <c:pt idx="5400">
                  <c:v>#N/A</c:v>
                </c:pt>
                <c:pt idx="5401">
                  <c:v>#N/A</c:v>
                </c:pt>
                <c:pt idx="5402">
                  <c:v>#N/A</c:v>
                </c:pt>
                <c:pt idx="5403">
                  <c:v>#N/A</c:v>
                </c:pt>
                <c:pt idx="5404">
                  <c:v>#N/A</c:v>
                </c:pt>
                <c:pt idx="5405">
                  <c:v>#N/A</c:v>
                </c:pt>
                <c:pt idx="5406">
                  <c:v>#N/A</c:v>
                </c:pt>
                <c:pt idx="5407">
                  <c:v>#N/A</c:v>
                </c:pt>
                <c:pt idx="5408">
                  <c:v>#N/A</c:v>
                </c:pt>
                <c:pt idx="5409">
                  <c:v>#N/A</c:v>
                </c:pt>
                <c:pt idx="5410">
                  <c:v>#N/A</c:v>
                </c:pt>
                <c:pt idx="5411">
                  <c:v>#N/A</c:v>
                </c:pt>
                <c:pt idx="5412">
                  <c:v>#N/A</c:v>
                </c:pt>
                <c:pt idx="5413">
                  <c:v>#N/A</c:v>
                </c:pt>
                <c:pt idx="5414">
                  <c:v>#N/A</c:v>
                </c:pt>
                <c:pt idx="5415">
                  <c:v>#N/A</c:v>
                </c:pt>
                <c:pt idx="5416">
                  <c:v>#N/A</c:v>
                </c:pt>
                <c:pt idx="5417">
                  <c:v>#N/A</c:v>
                </c:pt>
                <c:pt idx="5418">
                  <c:v>#N/A</c:v>
                </c:pt>
                <c:pt idx="5419">
                  <c:v>#N/A</c:v>
                </c:pt>
                <c:pt idx="5420">
                  <c:v>#N/A</c:v>
                </c:pt>
                <c:pt idx="5421">
                  <c:v>#N/A</c:v>
                </c:pt>
                <c:pt idx="5422">
                  <c:v>#N/A</c:v>
                </c:pt>
                <c:pt idx="5423">
                  <c:v>#N/A</c:v>
                </c:pt>
                <c:pt idx="5424">
                  <c:v>#N/A</c:v>
                </c:pt>
                <c:pt idx="5425">
                  <c:v>#N/A</c:v>
                </c:pt>
                <c:pt idx="5426">
                  <c:v>#N/A</c:v>
                </c:pt>
                <c:pt idx="5427">
                  <c:v>#N/A</c:v>
                </c:pt>
                <c:pt idx="5428">
                  <c:v>#N/A</c:v>
                </c:pt>
                <c:pt idx="5429">
                  <c:v>#N/A</c:v>
                </c:pt>
                <c:pt idx="5430">
                  <c:v>#N/A</c:v>
                </c:pt>
                <c:pt idx="5431">
                  <c:v>#N/A</c:v>
                </c:pt>
                <c:pt idx="5432">
                  <c:v>#N/A</c:v>
                </c:pt>
                <c:pt idx="5433">
                  <c:v>#N/A</c:v>
                </c:pt>
                <c:pt idx="5434">
                  <c:v>#N/A</c:v>
                </c:pt>
                <c:pt idx="5435">
                  <c:v>#N/A</c:v>
                </c:pt>
                <c:pt idx="5436">
                  <c:v>#N/A</c:v>
                </c:pt>
                <c:pt idx="5437">
                  <c:v>#N/A</c:v>
                </c:pt>
                <c:pt idx="5438">
                  <c:v>#N/A</c:v>
                </c:pt>
                <c:pt idx="5439">
                  <c:v>#N/A</c:v>
                </c:pt>
                <c:pt idx="5440">
                  <c:v>#N/A</c:v>
                </c:pt>
                <c:pt idx="5441">
                  <c:v>#N/A</c:v>
                </c:pt>
                <c:pt idx="5442">
                  <c:v>#N/A</c:v>
                </c:pt>
                <c:pt idx="5443">
                  <c:v>#N/A</c:v>
                </c:pt>
                <c:pt idx="5444">
                  <c:v>#N/A</c:v>
                </c:pt>
                <c:pt idx="5445">
                  <c:v>#N/A</c:v>
                </c:pt>
                <c:pt idx="5446">
                  <c:v>#N/A</c:v>
                </c:pt>
                <c:pt idx="5447">
                  <c:v>#N/A</c:v>
                </c:pt>
                <c:pt idx="5448">
                  <c:v>#N/A</c:v>
                </c:pt>
                <c:pt idx="5449">
                  <c:v>#N/A</c:v>
                </c:pt>
                <c:pt idx="5450">
                  <c:v>#N/A</c:v>
                </c:pt>
                <c:pt idx="5451">
                  <c:v>#N/A</c:v>
                </c:pt>
                <c:pt idx="5452">
                  <c:v>#N/A</c:v>
                </c:pt>
                <c:pt idx="5453">
                  <c:v>#N/A</c:v>
                </c:pt>
                <c:pt idx="5454">
                  <c:v>#N/A</c:v>
                </c:pt>
                <c:pt idx="5455">
                  <c:v>#N/A</c:v>
                </c:pt>
                <c:pt idx="5456">
                  <c:v>#N/A</c:v>
                </c:pt>
                <c:pt idx="5457">
                  <c:v>#N/A</c:v>
                </c:pt>
                <c:pt idx="5458">
                  <c:v>#N/A</c:v>
                </c:pt>
                <c:pt idx="5459">
                  <c:v>#N/A</c:v>
                </c:pt>
                <c:pt idx="5460">
                  <c:v>#N/A</c:v>
                </c:pt>
                <c:pt idx="5461">
                  <c:v>#N/A</c:v>
                </c:pt>
                <c:pt idx="5462">
                  <c:v>#N/A</c:v>
                </c:pt>
                <c:pt idx="5463">
                  <c:v>#N/A</c:v>
                </c:pt>
                <c:pt idx="5464">
                  <c:v>#N/A</c:v>
                </c:pt>
                <c:pt idx="5465">
                  <c:v>#N/A</c:v>
                </c:pt>
                <c:pt idx="5466">
                  <c:v>#N/A</c:v>
                </c:pt>
                <c:pt idx="5467">
                  <c:v>#N/A</c:v>
                </c:pt>
                <c:pt idx="5468">
                  <c:v>#N/A</c:v>
                </c:pt>
                <c:pt idx="5469">
                  <c:v>#N/A</c:v>
                </c:pt>
                <c:pt idx="5470">
                  <c:v>#N/A</c:v>
                </c:pt>
                <c:pt idx="5471">
                  <c:v>#N/A</c:v>
                </c:pt>
                <c:pt idx="5472">
                  <c:v>#N/A</c:v>
                </c:pt>
                <c:pt idx="5473">
                  <c:v>#N/A</c:v>
                </c:pt>
                <c:pt idx="5474">
                  <c:v>#N/A</c:v>
                </c:pt>
                <c:pt idx="5475">
                  <c:v>#N/A</c:v>
                </c:pt>
                <c:pt idx="5476">
                  <c:v>#N/A</c:v>
                </c:pt>
                <c:pt idx="5477">
                  <c:v>#N/A</c:v>
                </c:pt>
                <c:pt idx="5478">
                  <c:v>#N/A</c:v>
                </c:pt>
                <c:pt idx="5479">
                  <c:v>#N/A</c:v>
                </c:pt>
                <c:pt idx="5480">
                  <c:v>#N/A</c:v>
                </c:pt>
                <c:pt idx="5481">
                  <c:v>#N/A</c:v>
                </c:pt>
                <c:pt idx="5482">
                  <c:v>#N/A</c:v>
                </c:pt>
                <c:pt idx="5483">
                  <c:v>#N/A</c:v>
                </c:pt>
                <c:pt idx="5484">
                  <c:v>#N/A</c:v>
                </c:pt>
                <c:pt idx="5485">
                  <c:v>#N/A</c:v>
                </c:pt>
                <c:pt idx="5486">
                  <c:v>#N/A</c:v>
                </c:pt>
                <c:pt idx="5487">
                  <c:v>#N/A</c:v>
                </c:pt>
                <c:pt idx="5488">
                  <c:v>#N/A</c:v>
                </c:pt>
                <c:pt idx="5489">
                  <c:v>#N/A</c:v>
                </c:pt>
                <c:pt idx="5490">
                  <c:v>#N/A</c:v>
                </c:pt>
                <c:pt idx="5491">
                  <c:v>#N/A</c:v>
                </c:pt>
                <c:pt idx="5492">
                  <c:v>#N/A</c:v>
                </c:pt>
                <c:pt idx="5493">
                  <c:v>#N/A</c:v>
                </c:pt>
                <c:pt idx="5494">
                  <c:v>#N/A</c:v>
                </c:pt>
                <c:pt idx="5495">
                  <c:v>#N/A</c:v>
                </c:pt>
                <c:pt idx="5496">
                  <c:v>#N/A</c:v>
                </c:pt>
                <c:pt idx="5497">
                  <c:v>#N/A</c:v>
                </c:pt>
                <c:pt idx="5498">
                  <c:v>#N/A</c:v>
                </c:pt>
                <c:pt idx="5499">
                  <c:v>#N/A</c:v>
                </c:pt>
                <c:pt idx="5500">
                  <c:v>#N/A</c:v>
                </c:pt>
                <c:pt idx="5501">
                  <c:v>#N/A</c:v>
                </c:pt>
                <c:pt idx="5502">
                  <c:v>#N/A</c:v>
                </c:pt>
                <c:pt idx="5503">
                  <c:v>#N/A</c:v>
                </c:pt>
                <c:pt idx="5504">
                  <c:v>#N/A</c:v>
                </c:pt>
                <c:pt idx="5505">
                  <c:v>#N/A</c:v>
                </c:pt>
                <c:pt idx="5506">
                  <c:v>#N/A</c:v>
                </c:pt>
                <c:pt idx="5507">
                  <c:v>#N/A</c:v>
                </c:pt>
                <c:pt idx="5508">
                  <c:v>#N/A</c:v>
                </c:pt>
                <c:pt idx="5509">
                  <c:v>#N/A</c:v>
                </c:pt>
                <c:pt idx="5510">
                  <c:v>#N/A</c:v>
                </c:pt>
                <c:pt idx="5511">
                  <c:v>#N/A</c:v>
                </c:pt>
                <c:pt idx="5512">
                  <c:v>#N/A</c:v>
                </c:pt>
                <c:pt idx="5513">
                  <c:v>#N/A</c:v>
                </c:pt>
                <c:pt idx="5514">
                  <c:v>#N/A</c:v>
                </c:pt>
                <c:pt idx="5515">
                  <c:v>#N/A</c:v>
                </c:pt>
                <c:pt idx="5516">
                  <c:v>#N/A</c:v>
                </c:pt>
                <c:pt idx="5517">
                  <c:v>#N/A</c:v>
                </c:pt>
                <c:pt idx="5518">
                  <c:v>#N/A</c:v>
                </c:pt>
                <c:pt idx="5519">
                  <c:v>#N/A</c:v>
                </c:pt>
                <c:pt idx="5520">
                  <c:v>#N/A</c:v>
                </c:pt>
                <c:pt idx="5521">
                  <c:v>#N/A</c:v>
                </c:pt>
                <c:pt idx="5522">
                  <c:v>#N/A</c:v>
                </c:pt>
                <c:pt idx="5523">
                  <c:v>#N/A</c:v>
                </c:pt>
                <c:pt idx="5524">
                  <c:v>#N/A</c:v>
                </c:pt>
                <c:pt idx="5525">
                  <c:v>#N/A</c:v>
                </c:pt>
                <c:pt idx="5526">
                  <c:v>#N/A</c:v>
                </c:pt>
                <c:pt idx="5527">
                  <c:v>#N/A</c:v>
                </c:pt>
                <c:pt idx="5528">
                  <c:v>#N/A</c:v>
                </c:pt>
                <c:pt idx="5529">
                  <c:v>#N/A</c:v>
                </c:pt>
                <c:pt idx="5530">
                  <c:v>#N/A</c:v>
                </c:pt>
                <c:pt idx="5531">
                  <c:v>#N/A</c:v>
                </c:pt>
                <c:pt idx="5532">
                  <c:v>#N/A</c:v>
                </c:pt>
                <c:pt idx="5533">
                  <c:v>#N/A</c:v>
                </c:pt>
                <c:pt idx="5534">
                  <c:v>#N/A</c:v>
                </c:pt>
                <c:pt idx="5535">
                  <c:v>#N/A</c:v>
                </c:pt>
                <c:pt idx="5536">
                  <c:v>#N/A</c:v>
                </c:pt>
                <c:pt idx="5537">
                  <c:v>#N/A</c:v>
                </c:pt>
                <c:pt idx="5538">
                  <c:v>#N/A</c:v>
                </c:pt>
                <c:pt idx="5539">
                  <c:v>#N/A</c:v>
                </c:pt>
                <c:pt idx="5540">
                  <c:v>#N/A</c:v>
                </c:pt>
                <c:pt idx="5541">
                  <c:v>#N/A</c:v>
                </c:pt>
                <c:pt idx="5542">
                  <c:v>#N/A</c:v>
                </c:pt>
                <c:pt idx="5543">
                  <c:v>#N/A</c:v>
                </c:pt>
                <c:pt idx="5544">
                  <c:v>#N/A</c:v>
                </c:pt>
                <c:pt idx="5545">
                  <c:v>#N/A</c:v>
                </c:pt>
                <c:pt idx="5546">
                  <c:v>#N/A</c:v>
                </c:pt>
                <c:pt idx="5547">
                  <c:v>#N/A</c:v>
                </c:pt>
                <c:pt idx="5548">
                  <c:v>#N/A</c:v>
                </c:pt>
                <c:pt idx="5549">
                  <c:v>#N/A</c:v>
                </c:pt>
                <c:pt idx="5550">
                  <c:v>#N/A</c:v>
                </c:pt>
                <c:pt idx="5551">
                  <c:v>#N/A</c:v>
                </c:pt>
                <c:pt idx="5552">
                  <c:v>#N/A</c:v>
                </c:pt>
                <c:pt idx="5553">
                  <c:v>#N/A</c:v>
                </c:pt>
                <c:pt idx="5554">
                  <c:v>#N/A</c:v>
                </c:pt>
                <c:pt idx="5555">
                  <c:v>#N/A</c:v>
                </c:pt>
                <c:pt idx="5556">
                  <c:v>#N/A</c:v>
                </c:pt>
                <c:pt idx="5557">
                  <c:v>#N/A</c:v>
                </c:pt>
                <c:pt idx="5558">
                  <c:v>#N/A</c:v>
                </c:pt>
                <c:pt idx="5559">
                  <c:v>#N/A</c:v>
                </c:pt>
                <c:pt idx="5560">
                  <c:v>#N/A</c:v>
                </c:pt>
                <c:pt idx="5561">
                  <c:v>#N/A</c:v>
                </c:pt>
                <c:pt idx="5562">
                  <c:v>#N/A</c:v>
                </c:pt>
                <c:pt idx="5563">
                  <c:v>#N/A</c:v>
                </c:pt>
                <c:pt idx="5564">
                  <c:v>#N/A</c:v>
                </c:pt>
                <c:pt idx="5565">
                  <c:v>#N/A</c:v>
                </c:pt>
                <c:pt idx="5566">
                  <c:v>#N/A</c:v>
                </c:pt>
                <c:pt idx="5567">
                  <c:v>#N/A</c:v>
                </c:pt>
                <c:pt idx="5568">
                  <c:v>#N/A</c:v>
                </c:pt>
                <c:pt idx="5569">
                  <c:v>#N/A</c:v>
                </c:pt>
                <c:pt idx="5570">
                  <c:v>#N/A</c:v>
                </c:pt>
                <c:pt idx="5571">
                  <c:v>#N/A</c:v>
                </c:pt>
                <c:pt idx="5572">
                  <c:v>#N/A</c:v>
                </c:pt>
                <c:pt idx="5573">
                  <c:v>#N/A</c:v>
                </c:pt>
                <c:pt idx="5574">
                  <c:v>#N/A</c:v>
                </c:pt>
                <c:pt idx="5575">
                  <c:v>#N/A</c:v>
                </c:pt>
                <c:pt idx="5576">
                  <c:v>#N/A</c:v>
                </c:pt>
                <c:pt idx="5577">
                  <c:v>#N/A</c:v>
                </c:pt>
                <c:pt idx="5578">
                  <c:v>#N/A</c:v>
                </c:pt>
                <c:pt idx="5579">
                  <c:v>#N/A</c:v>
                </c:pt>
                <c:pt idx="5580">
                  <c:v>#N/A</c:v>
                </c:pt>
                <c:pt idx="5581">
                  <c:v>#N/A</c:v>
                </c:pt>
                <c:pt idx="5582">
                  <c:v>#N/A</c:v>
                </c:pt>
                <c:pt idx="5583">
                  <c:v>#N/A</c:v>
                </c:pt>
                <c:pt idx="5584">
                  <c:v>#N/A</c:v>
                </c:pt>
                <c:pt idx="5585">
                  <c:v>#N/A</c:v>
                </c:pt>
                <c:pt idx="5586">
                  <c:v>#N/A</c:v>
                </c:pt>
                <c:pt idx="5587">
                  <c:v>#N/A</c:v>
                </c:pt>
                <c:pt idx="5588">
                  <c:v>#N/A</c:v>
                </c:pt>
                <c:pt idx="5589">
                  <c:v>#N/A</c:v>
                </c:pt>
                <c:pt idx="5590">
                  <c:v>#N/A</c:v>
                </c:pt>
                <c:pt idx="5591">
                  <c:v>#N/A</c:v>
                </c:pt>
                <c:pt idx="5592">
                  <c:v>#N/A</c:v>
                </c:pt>
                <c:pt idx="5593">
                  <c:v>#N/A</c:v>
                </c:pt>
                <c:pt idx="5594">
                  <c:v>#N/A</c:v>
                </c:pt>
                <c:pt idx="5595">
                  <c:v>#N/A</c:v>
                </c:pt>
                <c:pt idx="5596">
                  <c:v>#N/A</c:v>
                </c:pt>
                <c:pt idx="5597">
                  <c:v>#N/A</c:v>
                </c:pt>
                <c:pt idx="5598">
                  <c:v>#N/A</c:v>
                </c:pt>
                <c:pt idx="5599">
                  <c:v>#N/A</c:v>
                </c:pt>
                <c:pt idx="5600">
                  <c:v>#N/A</c:v>
                </c:pt>
                <c:pt idx="5601">
                  <c:v>#N/A</c:v>
                </c:pt>
                <c:pt idx="5602">
                  <c:v>#N/A</c:v>
                </c:pt>
                <c:pt idx="5603">
                  <c:v>#N/A</c:v>
                </c:pt>
                <c:pt idx="5604">
                  <c:v>#N/A</c:v>
                </c:pt>
                <c:pt idx="5605">
                  <c:v>#N/A</c:v>
                </c:pt>
                <c:pt idx="5606">
                  <c:v>#N/A</c:v>
                </c:pt>
                <c:pt idx="5607">
                  <c:v>#N/A</c:v>
                </c:pt>
                <c:pt idx="5608">
                  <c:v>#N/A</c:v>
                </c:pt>
                <c:pt idx="5609">
                  <c:v>#N/A</c:v>
                </c:pt>
                <c:pt idx="5610">
                  <c:v>#N/A</c:v>
                </c:pt>
                <c:pt idx="5611">
                  <c:v>#N/A</c:v>
                </c:pt>
                <c:pt idx="5612">
                  <c:v>#N/A</c:v>
                </c:pt>
                <c:pt idx="5613">
                  <c:v>#N/A</c:v>
                </c:pt>
                <c:pt idx="5614">
                  <c:v>#N/A</c:v>
                </c:pt>
                <c:pt idx="5615">
                  <c:v>#N/A</c:v>
                </c:pt>
                <c:pt idx="5616">
                  <c:v>#N/A</c:v>
                </c:pt>
                <c:pt idx="5617">
                  <c:v>#N/A</c:v>
                </c:pt>
                <c:pt idx="5618">
                  <c:v>#N/A</c:v>
                </c:pt>
                <c:pt idx="5619">
                  <c:v>#N/A</c:v>
                </c:pt>
                <c:pt idx="5620">
                  <c:v>#N/A</c:v>
                </c:pt>
                <c:pt idx="5621">
                  <c:v>#N/A</c:v>
                </c:pt>
                <c:pt idx="5622">
                  <c:v>#N/A</c:v>
                </c:pt>
                <c:pt idx="5623">
                  <c:v>#N/A</c:v>
                </c:pt>
                <c:pt idx="5624">
                  <c:v>#N/A</c:v>
                </c:pt>
                <c:pt idx="5625">
                  <c:v>#N/A</c:v>
                </c:pt>
                <c:pt idx="5626">
                  <c:v>#N/A</c:v>
                </c:pt>
                <c:pt idx="5627">
                  <c:v>#N/A</c:v>
                </c:pt>
                <c:pt idx="5628">
                  <c:v>#N/A</c:v>
                </c:pt>
                <c:pt idx="5629">
                  <c:v>#N/A</c:v>
                </c:pt>
                <c:pt idx="5630">
                  <c:v>#N/A</c:v>
                </c:pt>
                <c:pt idx="5631">
                  <c:v>#N/A</c:v>
                </c:pt>
                <c:pt idx="5632">
                  <c:v>#N/A</c:v>
                </c:pt>
                <c:pt idx="5633">
                  <c:v>#N/A</c:v>
                </c:pt>
                <c:pt idx="5634">
                  <c:v>#N/A</c:v>
                </c:pt>
                <c:pt idx="5635">
                  <c:v>#N/A</c:v>
                </c:pt>
                <c:pt idx="5636">
                  <c:v>#N/A</c:v>
                </c:pt>
                <c:pt idx="5637">
                  <c:v>#N/A</c:v>
                </c:pt>
                <c:pt idx="5638">
                  <c:v>#N/A</c:v>
                </c:pt>
                <c:pt idx="5639">
                  <c:v>#N/A</c:v>
                </c:pt>
                <c:pt idx="5640">
                  <c:v>#N/A</c:v>
                </c:pt>
                <c:pt idx="5641">
                  <c:v>#N/A</c:v>
                </c:pt>
                <c:pt idx="5642">
                  <c:v>#N/A</c:v>
                </c:pt>
                <c:pt idx="5643">
                  <c:v>#N/A</c:v>
                </c:pt>
                <c:pt idx="5644">
                  <c:v>#N/A</c:v>
                </c:pt>
                <c:pt idx="5645">
                  <c:v>#N/A</c:v>
                </c:pt>
                <c:pt idx="5646">
                  <c:v>#N/A</c:v>
                </c:pt>
                <c:pt idx="5647">
                  <c:v>#N/A</c:v>
                </c:pt>
                <c:pt idx="5648">
                  <c:v>#N/A</c:v>
                </c:pt>
                <c:pt idx="5649">
                  <c:v>#N/A</c:v>
                </c:pt>
                <c:pt idx="5650">
                  <c:v>#N/A</c:v>
                </c:pt>
                <c:pt idx="5651">
                  <c:v>#N/A</c:v>
                </c:pt>
                <c:pt idx="5652">
                  <c:v>#N/A</c:v>
                </c:pt>
                <c:pt idx="5653">
                  <c:v>#N/A</c:v>
                </c:pt>
                <c:pt idx="5654">
                  <c:v>#N/A</c:v>
                </c:pt>
                <c:pt idx="5655">
                  <c:v>#N/A</c:v>
                </c:pt>
                <c:pt idx="5656">
                  <c:v>#N/A</c:v>
                </c:pt>
                <c:pt idx="5657">
                  <c:v>#N/A</c:v>
                </c:pt>
                <c:pt idx="5658">
                  <c:v>#N/A</c:v>
                </c:pt>
                <c:pt idx="5659">
                  <c:v>#N/A</c:v>
                </c:pt>
                <c:pt idx="5660">
                  <c:v>#N/A</c:v>
                </c:pt>
                <c:pt idx="5661">
                  <c:v>#N/A</c:v>
                </c:pt>
                <c:pt idx="5662">
                  <c:v>#N/A</c:v>
                </c:pt>
                <c:pt idx="5663">
                  <c:v>#N/A</c:v>
                </c:pt>
                <c:pt idx="5664">
                  <c:v>#N/A</c:v>
                </c:pt>
                <c:pt idx="5665">
                  <c:v>#N/A</c:v>
                </c:pt>
                <c:pt idx="5666">
                  <c:v>#N/A</c:v>
                </c:pt>
                <c:pt idx="5667">
                  <c:v>#N/A</c:v>
                </c:pt>
                <c:pt idx="5668">
                  <c:v>#N/A</c:v>
                </c:pt>
                <c:pt idx="5669">
                  <c:v>#N/A</c:v>
                </c:pt>
                <c:pt idx="5670">
                  <c:v>#N/A</c:v>
                </c:pt>
                <c:pt idx="5671">
                  <c:v>#N/A</c:v>
                </c:pt>
                <c:pt idx="5672">
                  <c:v>#N/A</c:v>
                </c:pt>
                <c:pt idx="5673">
                  <c:v>#N/A</c:v>
                </c:pt>
                <c:pt idx="5674">
                  <c:v>#N/A</c:v>
                </c:pt>
                <c:pt idx="5675">
                  <c:v>#N/A</c:v>
                </c:pt>
                <c:pt idx="5676">
                  <c:v>#N/A</c:v>
                </c:pt>
                <c:pt idx="5677">
                  <c:v>#N/A</c:v>
                </c:pt>
                <c:pt idx="5678">
                  <c:v>#N/A</c:v>
                </c:pt>
                <c:pt idx="5679">
                  <c:v>#N/A</c:v>
                </c:pt>
                <c:pt idx="5680">
                  <c:v>#N/A</c:v>
                </c:pt>
                <c:pt idx="5681">
                  <c:v>#N/A</c:v>
                </c:pt>
                <c:pt idx="5682">
                  <c:v>#N/A</c:v>
                </c:pt>
                <c:pt idx="5683">
                  <c:v>#N/A</c:v>
                </c:pt>
                <c:pt idx="5684">
                  <c:v>#N/A</c:v>
                </c:pt>
                <c:pt idx="5685">
                  <c:v>#N/A</c:v>
                </c:pt>
                <c:pt idx="5686">
                  <c:v>#N/A</c:v>
                </c:pt>
                <c:pt idx="5687">
                  <c:v>#N/A</c:v>
                </c:pt>
                <c:pt idx="5688">
                  <c:v>#N/A</c:v>
                </c:pt>
                <c:pt idx="5689">
                  <c:v>#N/A</c:v>
                </c:pt>
                <c:pt idx="5690">
                  <c:v>#N/A</c:v>
                </c:pt>
                <c:pt idx="5691">
                  <c:v>#N/A</c:v>
                </c:pt>
                <c:pt idx="5692">
                  <c:v>#N/A</c:v>
                </c:pt>
                <c:pt idx="5693">
                  <c:v>#N/A</c:v>
                </c:pt>
                <c:pt idx="5694">
                  <c:v>#N/A</c:v>
                </c:pt>
                <c:pt idx="5695">
                  <c:v>#N/A</c:v>
                </c:pt>
                <c:pt idx="5696">
                  <c:v>#N/A</c:v>
                </c:pt>
                <c:pt idx="5697">
                  <c:v>#N/A</c:v>
                </c:pt>
                <c:pt idx="5698">
                  <c:v>#N/A</c:v>
                </c:pt>
                <c:pt idx="5699">
                  <c:v>#N/A</c:v>
                </c:pt>
                <c:pt idx="5700">
                  <c:v>#N/A</c:v>
                </c:pt>
                <c:pt idx="5701">
                  <c:v>#N/A</c:v>
                </c:pt>
                <c:pt idx="5702">
                  <c:v>#N/A</c:v>
                </c:pt>
                <c:pt idx="5703">
                  <c:v>#N/A</c:v>
                </c:pt>
                <c:pt idx="5704">
                  <c:v>#N/A</c:v>
                </c:pt>
                <c:pt idx="5705">
                  <c:v>#N/A</c:v>
                </c:pt>
                <c:pt idx="5706">
                  <c:v>#N/A</c:v>
                </c:pt>
                <c:pt idx="5707">
                  <c:v>#N/A</c:v>
                </c:pt>
                <c:pt idx="5708">
                  <c:v>#N/A</c:v>
                </c:pt>
                <c:pt idx="5709">
                  <c:v>#N/A</c:v>
                </c:pt>
                <c:pt idx="5710">
                  <c:v>#N/A</c:v>
                </c:pt>
                <c:pt idx="5711">
                  <c:v>#N/A</c:v>
                </c:pt>
                <c:pt idx="5712">
                  <c:v>#N/A</c:v>
                </c:pt>
                <c:pt idx="5713">
                  <c:v>#N/A</c:v>
                </c:pt>
                <c:pt idx="5714">
                  <c:v>#N/A</c:v>
                </c:pt>
                <c:pt idx="5715">
                  <c:v>#N/A</c:v>
                </c:pt>
                <c:pt idx="5716">
                  <c:v>#N/A</c:v>
                </c:pt>
                <c:pt idx="5717">
                  <c:v>#N/A</c:v>
                </c:pt>
                <c:pt idx="5718">
                  <c:v>#N/A</c:v>
                </c:pt>
                <c:pt idx="5719">
                  <c:v>#N/A</c:v>
                </c:pt>
                <c:pt idx="5720">
                  <c:v>#N/A</c:v>
                </c:pt>
                <c:pt idx="5721">
                  <c:v>#N/A</c:v>
                </c:pt>
                <c:pt idx="5722">
                  <c:v>#N/A</c:v>
                </c:pt>
                <c:pt idx="5723">
                  <c:v>#N/A</c:v>
                </c:pt>
                <c:pt idx="5724">
                  <c:v>#N/A</c:v>
                </c:pt>
                <c:pt idx="5725">
                  <c:v>#N/A</c:v>
                </c:pt>
                <c:pt idx="5726">
                  <c:v>#N/A</c:v>
                </c:pt>
                <c:pt idx="5727">
                  <c:v>#N/A</c:v>
                </c:pt>
                <c:pt idx="5728">
                  <c:v>#N/A</c:v>
                </c:pt>
                <c:pt idx="5729">
                  <c:v>#N/A</c:v>
                </c:pt>
                <c:pt idx="5730">
                  <c:v>#N/A</c:v>
                </c:pt>
                <c:pt idx="5731">
                  <c:v>#N/A</c:v>
                </c:pt>
                <c:pt idx="5732">
                  <c:v>#N/A</c:v>
                </c:pt>
                <c:pt idx="5733">
                  <c:v>0</c:v>
                </c:pt>
                <c:pt idx="5734">
                  <c:v>0.125</c:v>
                </c:pt>
                <c:pt idx="5735">
                  <c:v>0.125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0</c:v>
                </c:pt>
                <c:pt idx="5746">
                  <c:v>0</c:v>
                </c:pt>
                <c:pt idx="5747">
                  <c:v>0</c:v>
                </c:pt>
                <c:pt idx="5748">
                  <c:v>0</c:v>
                </c:pt>
                <c:pt idx="5749">
                  <c:v>0</c:v>
                </c:pt>
                <c:pt idx="5750">
                  <c:v>0</c:v>
                </c:pt>
                <c:pt idx="5751">
                  <c:v>0</c:v>
                </c:pt>
                <c:pt idx="5752">
                  <c:v>0</c:v>
                </c:pt>
                <c:pt idx="5753">
                  <c:v>0.375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0</c:v>
                </c:pt>
                <c:pt idx="5761">
                  <c:v>0</c:v>
                </c:pt>
                <c:pt idx="5762">
                  <c:v>0</c:v>
                </c:pt>
                <c:pt idx="5763">
                  <c:v>0</c:v>
                </c:pt>
                <c:pt idx="5764">
                  <c:v>0</c:v>
                </c:pt>
                <c:pt idx="5765">
                  <c:v>0</c:v>
                </c:pt>
                <c:pt idx="5766">
                  <c:v>0</c:v>
                </c:pt>
                <c:pt idx="5767">
                  <c:v>0</c:v>
                </c:pt>
                <c:pt idx="5768">
                  <c:v>0</c:v>
                </c:pt>
                <c:pt idx="5769">
                  <c:v>0</c:v>
                </c:pt>
                <c:pt idx="5770">
                  <c:v>0</c:v>
                </c:pt>
                <c:pt idx="5771">
                  <c:v>0</c:v>
                </c:pt>
                <c:pt idx="5772">
                  <c:v>0.375</c:v>
                </c:pt>
                <c:pt idx="5773">
                  <c:v>0</c:v>
                </c:pt>
                <c:pt idx="5774">
                  <c:v>0</c:v>
                </c:pt>
                <c:pt idx="5775">
                  <c:v>0</c:v>
                </c:pt>
                <c:pt idx="5776">
                  <c:v>0</c:v>
                </c:pt>
                <c:pt idx="5777">
                  <c:v>0</c:v>
                </c:pt>
                <c:pt idx="5778">
                  <c:v>0</c:v>
                </c:pt>
                <c:pt idx="5779">
                  <c:v>0</c:v>
                </c:pt>
                <c:pt idx="5780">
                  <c:v>0</c:v>
                </c:pt>
                <c:pt idx="5781">
                  <c:v>0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0.625</c:v>
                </c:pt>
                <c:pt idx="5792">
                  <c:v>0.625</c:v>
                </c:pt>
                <c:pt idx="5793">
                  <c:v>0.625</c:v>
                </c:pt>
                <c:pt idx="5794">
                  <c:v>0.625</c:v>
                </c:pt>
                <c:pt idx="5795">
                  <c:v>0.625</c:v>
                </c:pt>
                <c:pt idx="5796">
                  <c:v>0.625</c:v>
                </c:pt>
                <c:pt idx="5797">
                  <c:v>0.625</c:v>
                </c:pt>
                <c:pt idx="5798">
                  <c:v>0</c:v>
                </c:pt>
                <c:pt idx="5799">
                  <c:v>0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0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0.875</c:v>
                </c:pt>
                <c:pt idx="5811">
                  <c:v>0.875</c:v>
                </c:pt>
                <c:pt idx="5812">
                  <c:v>0.875</c:v>
                </c:pt>
                <c:pt idx="5813">
                  <c:v>0</c:v>
                </c:pt>
                <c:pt idx="5814">
                  <c:v>0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1.125</c:v>
                </c:pt>
                <c:pt idx="5830">
                  <c:v>0</c:v>
                </c:pt>
                <c:pt idx="5831">
                  <c:v>0</c:v>
                </c:pt>
                <c:pt idx="5832">
                  <c:v>0</c:v>
                </c:pt>
                <c:pt idx="5833">
                  <c:v>0</c:v>
                </c:pt>
                <c:pt idx="5834">
                  <c:v>0</c:v>
                </c:pt>
                <c:pt idx="5835">
                  <c:v>0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0</c:v>
                </c:pt>
                <c:pt idx="5840">
                  <c:v>0</c:v>
                </c:pt>
                <c:pt idx="5841">
                  <c:v>0</c:v>
                </c:pt>
                <c:pt idx="5842">
                  <c:v>0</c:v>
                </c:pt>
                <c:pt idx="5843">
                  <c:v>0</c:v>
                </c:pt>
                <c:pt idx="5844">
                  <c:v>0</c:v>
                </c:pt>
                <c:pt idx="5845">
                  <c:v>0</c:v>
                </c:pt>
                <c:pt idx="5846">
                  <c:v>0</c:v>
                </c:pt>
                <c:pt idx="5847">
                  <c:v>0</c:v>
                </c:pt>
                <c:pt idx="5848">
                  <c:v>1.125</c:v>
                </c:pt>
                <c:pt idx="5849">
                  <c:v>0</c:v>
                </c:pt>
                <c:pt idx="5850">
                  <c:v>0</c:v>
                </c:pt>
                <c:pt idx="5851">
                  <c:v>0</c:v>
                </c:pt>
                <c:pt idx="5852">
                  <c:v>0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0</c:v>
                </c:pt>
                <c:pt idx="5857">
                  <c:v>0</c:v>
                </c:pt>
                <c:pt idx="5858">
                  <c:v>0</c:v>
                </c:pt>
                <c:pt idx="5859">
                  <c:v>0</c:v>
                </c:pt>
                <c:pt idx="5860">
                  <c:v>0</c:v>
                </c:pt>
                <c:pt idx="5861">
                  <c:v>0</c:v>
                </c:pt>
                <c:pt idx="5862">
                  <c:v>0</c:v>
                </c:pt>
                <c:pt idx="5863">
                  <c:v>0</c:v>
                </c:pt>
                <c:pt idx="5864">
                  <c:v>0</c:v>
                </c:pt>
                <c:pt idx="5865">
                  <c:v>0</c:v>
                </c:pt>
                <c:pt idx="5866">
                  <c:v>0</c:v>
                </c:pt>
                <c:pt idx="5867">
                  <c:v>1.375</c:v>
                </c:pt>
                <c:pt idx="5868">
                  <c:v>1.375</c:v>
                </c:pt>
                <c:pt idx="5869">
                  <c:v>0</c:v>
                </c:pt>
                <c:pt idx="5870">
                  <c:v>0</c:v>
                </c:pt>
                <c:pt idx="5871">
                  <c:v>0</c:v>
                </c:pt>
                <c:pt idx="5872">
                  <c:v>0</c:v>
                </c:pt>
                <c:pt idx="5873">
                  <c:v>0</c:v>
                </c:pt>
                <c:pt idx="5874">
                  <c:v>0</c:v>
                </c:pt>
                <c:pt idx="5875">
                  <c:v>0</c:v>
                </c:pt>
                <c:pt idx="5876">
                  <c:v>0</c:v>
                </c:pt>
                <c:pt idx="5877">
                  <c:v>0</c:v>
                </c:pt>
                <c:pt idx="5878">
                  <c:v>0</c:v>
                </c:pt>
                <c:pt idx="5879">
                  <c:v>0</c:v>
                </c:pt>
                <c:pt idx="5880">
                  <c:v>0</c:v>
                </c:pt>
                <c:pt idx="5881">
                  <c:v>0</c:v>
                </c:pt>
                <c:pt idx="5882">
                  <c:v>0</c:v>
                </c:pt>
                <c:pt idx="5883">
                  <c:v>0</c:v>
                </c:pt>
                <c:pt idx="5884">
                  <c:v>0</c:v>
                </c:pt>
                <c:pt idx="5885">
                  <c:v>0</c:v>
                </c:pt>
                <c:pt idx="5886">
                  <c:v>1.625</c:v>
                </c:pt>
                <c:pt idx="5887">
                  <c:v>0</c:v>
                </c:pt>
                <c:pt idx="5888">
                  <c:v>0</c:v>
                </c:pt>
                <c:pt idx="5889">
                  <c:v>0</c:v>
                </c:pt>
                <c:pt idx="5890">
                  <c:v>0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1.625</c:v>
                </c:pt>
                <c:pt idx="5906">
                  <c:v>1.625</c:v>
                </c:pt>
                <c:pt idx="5907">
                  <c:v>1.625</c:v>
                </c:pt>
                <c:pt idx="5908">
                  <c:v>1.625</c:v>
                </c:pt>
                <c:pt idx="5909">
                  <c:v>1.625</c:v>
                </c:pt>
                <c:pt idx="5910">
                  <c:v>1.625</c:v>
                </c:pt>
                <c:pt idx="5911">
                  <c:v>0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0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1.875</c:v>
                </c:pt>
                <c:pt idx="5925">
                  <c:v>1.875</c:v>
                </c:pt>
                <c:pt idx="5926">
                  <c:v>1.875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0</c:v>
                </c:pt>
                <c:pt idx="5932">
                  <c:v>0</c:v>
                </c:pt>
                <c:pt idx="5933">
                  <c:v>0</c:v>
                </c:pt>
                <c:pt idx="5934">
                  <c:v>0</c:v>
                </c:pt>
                <c:pt idx="5935">
                  <c:v>0</c:v>
                </c:pt>
                <c:pt idx="5936">
                  <c:v>0</c:v>
                </c:pt>
                <c:pt idx="5937">
                  <c:v>0</c:v>
                </c:pt>
                <c:pt idx="5938">
                  <c:v>0</c:v>
                </c:pt>
                <c:pt idx="5939">
                  <c:v>0</c:v>
                </c:pt>
                <c:pt idx="5940">
                  <c:v>0</c:v>
                </c:pt>
                <c:pt idx="5941">
                  <c:v>0</c:v>
                </c:pt>
                <c:pt idx="5942">
                  <c:v>0</c:v>
                </c:pt>
                <c:pt idx="5943">
                  <c:v>2</c:v>
                </c:pt>
                <c:pt idx="5944">
                  <c:v>0</c:v>
                </c:pt>
                <c:pt idx="5945">
                  <c:v>0</c:v>
                </c:pt>
                <c:pt idx="5946">
                  <c:v>0</c:v>
                </c:pt>
                <c:pt idx="5947">
                  <c:v>0</c:v>
                </c:pt>
                <c:pt idx="5948">
                  <c:v>0</c:v>
                </c:pt>
                <c:pt idx="5949">
                  <c:v>0</c:v>
                </c:pt>
                <c:pt idx="5950">
                  <c:v>0</c:v>
                </c:pt>
                <c:pt idx="5951">
                  <c:v>0</c:v>
                </c:pt>
                <c:pt idx="5952">
                  <c:v>0</c:v>
                </c:pt>
                <c:pt idx="5953">
                  <c:v>0</c:v>
                </c:pt>
                <c:pt idx="5954">
                  <c:v>0</c:v>
                </c:pt>
                <c:pt idx="5955">
                  <c:v>0</c:v>
                </c:pt>
                <c:pt idx="5956">
                  <c:v>0</c:v>
                </c:pt>
                <c:pt idx="5957">
                  <c:v>0</c:v>
                </c:pt>
                <c:pt idx="5958">
                  <c:v>0</c:v>
                </c:pt>
                <c:pt idx="5959">
                  <c:v>0</c:v>
                </c:pt>
                <c:pt idx="5960">
                  <c:v>0</c:v>
                </c:pt>
                <c:pt idx="5961">
                  <c:v>0</c:v>
                </c:pt>
                <c:pt idx="5962">
                  <c:v>2.125</c:v>
                </c:pt>
                <c:pt idx="5963">
                  <c:v>0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0</c:v>
                </c:pt>
                <c:pt idx="5972">
                  <c:v>0</c:v>
                </c:pt>
                <c:pt idx="5973">
                  <c:v>0</c:v>
                </c:pt>
                <c:pt idx="5974">
                  <c:v>0</c:v>
                </c:pt>
                <c:pt idx="5975">
                  <c:v>0</c:v>
                </c:pt>
                <c:pt idx="5976">
                  <c:v>0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2.25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0</c:v>
                </c:pt>
                <c:pt idx="5989">
                  <c:v>0</c:v>
                </c:pt>
                <c:pt idx="5990">
                  <c:v>0</c:v>
                </c:pt>
                <c:pt idx="5991">
                  <c:v>0</c:v>
                </c:pt>
                <c:pt idx="5992">
                  <c:v>0</c:v>
                </c:pt>
                <c:pt idx="5993">
                  <c:v>0</c:v>
                </c:pt>
                <c:pt idx="5994">
                  <c:v>0</c:v>
                </c:pt>
                <c:pt idx="5995">
                  <c:v>0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2.625</c:v>
                </c:pt>
                <c:pt idx="6001">
                  <c:v>0</c:v>
                </c:pt>
                <c:pt idx="6002">
                  <c:v>0</c:v>
                </c:pt>
                <c:pt idx="6003">
                  <c:v>0</c:v>
                </c:pt>
                <c:pt idx="6004">
                  <c:v>0</c:v>
                </c:pt>
                <c:pt idx="6005">
                  <c:v>0</c:v>
                </c:pt>
                <c:pt idx="6006">
                  <c:v>0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0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0</c:v>
                </c:pt>
                <c:pt idx="6018">
                  <c:v>0</c:v>
                </c:pt>
                <c:pt idx="6019">
                  <c:v>2.625</c:v>
                </c:pt>
                <c:pt idx="6020">
                  <c:v>2.625</c:v>
                </c:pt>
                <c:pt idx="6021">
                  <c:v>2.625</c:v>
                </c:pt>
                <c:pt idx="6022">
                  <c:v>0</c:v>
                </c:pt>
                <c:pt idx="6023">
                  <c:v>0</c:v>
                </c:pt>
                <c:pt idx="6024">
                  <c:v>0</c:v>
                </c:pt>
                <c:pt idx="6025">
                  <c:v>0</c:v>
                </c:pt>
                <c:pt idx="6026">
                  <c:v>0</c:v>
                </c:pt>
                <c:pt idx="6027">
                  <c:v>0</c:v>
                </c:pt>
                <c:pt idx="6028">
                  <c:v>0</c:v>
                </c:pt>
                <c:pt idx="6029">
                  <c:v>0</c:v>
                </c:pt>
                <c:pt idx="6030">
                  <c:v>0</c:v>
                </c:pt>
                <c:pt idx="6031">
                  <c:v>0</c:v>
                </c:pt>
                <c:pt idx="6032">
                  <c:v>0</c:v>
                </c:pt>
                <c:pt idx="6033">
                  <c:v>0</c:v>
                </c:pt>
                <c:pt idx="6034">
                  <c:v>0</c:v>
                </c:pt>
                <c:pt idx="6035">
                  <c:v>0</c:v>
                </c:pt>
                <c:pt idx="6036">
                  <c:v>0</c:v>
                </c:pt>
                <c:pt idx="6037">
                  <c:v>0</c:v>
                </c:pt>
                <c:pt idx="6038">
                  <c:v>2.875</c:v>
                </c:pt>
                <c:pt idx="6039">
                  <c:v>2.875</c:v>
                </c:pt>
                <c:pt idx="6040">
                  <c:v>0</c:v>
                </c:pt>
                <c:pt idx="6041">
                  <c:v>0</c:v>
                </c:pt>
                <c:pt idx="6042">
                  <c:v>0</c:v>
                </c:pt>
                <c:pt idx="6043">
                  <c:v>0</c:v>
                </c:pt>
                <c:pt idx="6044">
                  <c:v>0</c:v>
                </c:pt>
                <c:pt idx="6045">
                  <c:v>0</c:v>
                </c:pt>
                <c:pt idx="6046">
                  <c:v>0</c:v>
                </c:pt>
                <c:pt idx="6047">
                  <c:v>0</c:v>
                </c:pt>
                <c:pt idx="6048">
                  <c:v>0</c:v>
                </c:pt>
                <c:pt idx="6049">
                  <c:v>0</c:v>
                </c:pt>
                <c:pt idx="6050">
                  <c:v>0</c:v>
                </c:pt>
                <c:pt idx="6051">
                  <c:v>0</c:v>
                </c:pt>
                <c:pt idx="6052">
                  <c:v>0</c:v>
                </c:pt>
                <c:pt idx="6053">
                  <c:v>0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3</c:v>
                </c:pt>
                <c:pt idx="6058">
                  <c:v>0</c:v>
                </c:pt>
                <c:pt idx="6059">
                  <c:v>0</c:v>
                </c:pt>
                <c:pt idx="6060">
                  <c:v>0</c:v>
                </c:pt>
                <c:pt idx="6061">
                  <c:v>0</c:v>
                </c:pt>
                <c:pt idx="6062">
                  <c:v>0</c:v>
                </c:pt>
                <c:pt idx="6063">
                  <c:v>0</c:v>
                </c:pt>
                <c:pt idx="6064">
                  <c:v>0</c:v>
                </c:pt>
                <c:pt idx="6065">
                  <c:v>0</c:v>
                </c:pt>
                <c:pt idx="6066">
                  <c:v>0</c:v>
                </c:pt>
                <c:pt idx="6067">
                  <c:v>0</c:v>
                </c:pt>
                <c:pt idx="6068">
                  <c:v>0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3.125</c:v>
                </c:pt>
                <c:pt idx="6077">
                  <c:v>3.125</c:v>
                </c:pt>
                <c:pt idx="6078">
                  <c:v>3.125</c:v>
                </c:pt>
                <c:pt idx="6079">
                  <c:v>3.125</c:v>
                </c:pt>
                <c:pt idx="6080">
                  <c:v>0</c:v>
                </c:pt>
                <c:pt idx="6081">
                  <c:v>0</c:v>
                </c:pt>
                <c:pt idx="6082">
                  <c:v>0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0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0</c:v>
                </c:pt>
                <c:pt idx="6094">
                  <c:v>0</c:v>
                </c:pt>
                <c:pt idx="6095">
                  <c:v>3.375</c:v>
                </c:pt>
                <c:pt idx="6096">
                  <c:v>3.375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0</c:v>
                </c:pt>
                <c:pt idx="6107">
                  <c:v>0</c:v>
                </c:pt>
                <c:pt idx="6108">
                  <c:v>0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0</c:v>
                </c:pt>
                <c:pt idx="6113">
                  <c:v>0</c:v>
                </c:pt>
                <c:pt idx="6114">
                  <c:v>3.375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0</c:v>
                </c:pt>
                <c:pt idx="6132">
                  <c:v>0</c:v>
                </c:pt>
                <c:pt idx="6133">
                  <c:v>3.5</c:v>
                </c:pt>
                <c:pt idx="6134">
                  <c:v>3.5</c:v>
                </c:pt>
                <c:pt idx="6135">
                  <c:v>3.5</c:v>
                </c:pt>
                <c:pt idx="6136">
                  <c:v>3.5</c:v>
                </c:pt>
                <c:pt idx="6137">
                  <c:v>3.5</c:v>
                </c:pt>
                <c:pt idx="6138">
                  <c:v>3.5</c:v>
                </c:pt>
                <c:pt idx="6139">
                  <c:v>3.5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0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3.625</c:v>
                </c:pt>
                <c:pt idx="6153">
                  <c:v>3.625</c:v>
                </c:pt>
                <c:pt idx="6154">
                  <c:v>0</c:v>
                </c:pt>
                <c:pt idx="6155">
                  <c:v>0</c:v>
                </c:pt>
                <c:pt idx="6156">
                  <c:v>0</c:v>
                </c:pt>
                <c:pt idx="6157">
                  <c:v>0</c:v>
                </c:pt>
                <c:pt idx="6158">
                  <c:v>0</c:v>
                </c:pt>
                <c:pt idx="6159">
                  <c:v>0</c:v>
                </c:pt>
                <c:pt idx="6160">
                  <c:v>0</c:v>
                </c:pt>
                <c:pt idx="6161">
                  <c:v>0</c:v>
                </c:pt>
                <c:pt idx="6162">
                  <c:v>0</c:v>
                </c:pt>
                <c:pt idx="6163">
                  <c:v>0</c:v>
                </c:pt>
                <c:pt idx="6164">
                  <c:v>0</c:v>
                </c:pt>
                <c:pt idx="6165">
                  <c:v>0</c:v>
                </c:pt>
                <c:pt idx="6166">
                  <c:v>0</c:v>
                </c:pt>
                <c:pt idx="6167">
                  <c:v>0</c:v>
                </c:pt>
                <c:pt idx="6168">
                  <c:v>0</c:v>
                </c:pt>
                <c:pt idx="6169">
                  <c:v>0</c:v>
                </c:pt>
                <c:pt idx="6170">
                  <c:v>0</c:v>
                </c:pt>
                <c:pt idx="6171">
                  <c:v>3.75</c:v>
                </c:pt>
                <c:pt idx="6172">
                  <c:v>0</c:v>
                </c:pt>
                <c:pt idx="6173">
                  <c:v>0</c:v>
                </c:pt>
                <c:pt idx="6174">
                  <c:v>0</c:v>
                </c:pt>
                <c:pt idx="6175">
                  <c:v>0</c:v>
                </c:pt>
                <c:pt idx="6176">
                  <c:v>0</c:v>
                </c:pt>
                <c:pt idx="6177">
                  <c:v>0</c:v>
                </c:pt>
                <c:pt idx="6178">
                  <c:v>0</c:v>
                </c:pt>
                <c:pt idx="6179">
                  <c:v>0</c:v>
                </c:pt>
                <c:pt idx="6180">
                  <c:v>0</c:v>
                </c:pt>
                <c:pt idx="6181">
                  <c:v>0</c:v>
                </c:pt>
                <c:pt idx="6182">
                  <c:v>0</c:v>
                </c:pt>
                <c:pt idx="6183">
                  <c:v>0</c:v>
                </c:pt>
                <c:pt idx="6184">
                  <c:v>0</c:v>
                </c:pt>
                <c:pt idx="6185">
                  <c:v>0</c:v>
                </c:pt>
                <c:pt idx="6186">
                  <c:v>0</c:v>
                </c:pt>
                <c:pt idx="6187">
                  <c:v>0</c:v>
                </c:pt>
                <c:pt idx="6188">
                  <c:v>0</c:v>
                </c:pt>
                <c:pt idx="6189">
                  <c:v>0</c:v>
                </c:pt>
                <c:pt idx="6190">
                  <c:v>3.75</c:v>
                </c:pt>
                <c:pt idx="6191">
                  <c:v>3.75</c:v>
                </c:pt>
                <c:pt idx="6192">
                  <c:v>0</c:v>
                </c:pt>
                <c:pt idx="6193">
                  <c:v>0</c:v>
                </c:pt>
                <c:pt idx="6194">
                  <c:v>0</c:v>
                </c:pt>
                <c:pt idx="6195">
                  <c:v>0</c:v>
                </c:pt>
                <c:pt idx="6196">
                  <c:v>0</c:v>
                </c:pt>
                <c:pt idx="6197">
                  <c:v>0</c:v>
                </c:pt>
                <c:pt idx="6198">
                  <c:v>0</c:v>
                </c:pt>
                <c:pt idx="6199">
                  <c:v>0</c:v>
                </c:pt>
                <c:pt idx="6200">
                  <c:v>0</c:v>
                </c:pt>
                <c:pt idx="6201">
                  <c:v>0</c:v>
                </c:pt>
                <c:pt idx="6202">
                  <c:v>0</c:v>
                </c:pt>
                <c:pt idx="6203">
                  <c:v>0</c:v>
                </c:pt>
                <c:pt idx="6204">
                  <c:v>0</c:v>
                </c:pt>
                <c:pt idx="6205">
                  <c:v>0</c:v>
                </c:pt>
                <c:pt idx="6206">
                  <c:v>0</c:v>
                </c:pt>
                <c:pt idx="6207">
                  <c:v>0</c:v>
                </c:pt>
                <c:pt idx="6208">
                  <c:v>0</c:v>
                </c:pt>
                <c:pt idx="6209">
                  <c:v>3.75</c:v>
                </c:pt>
                <c:pt idx="6210">
                  <c:v>3.75</c:v>
                </c:pt>
                <c:pt idx="6211">
                  <c:v>3.75</c:v>
                </c:pt>
                <c:pt idx="6212">
                  <c:v>3.75</c:v>
                </c:pt>
                <c:pt idx="6213">
                  <c:v>3.75</c:v>
                </c:pt>
                <c:pt idx="6214">
                  <c:v>3.75</c:v>
                </c:pt>
                <c:pt idx="6215">
                  <c:v>0</c:v>
                </c:pt>
                <c:pt idx="6216">
                  <c:v>0</c:v>
                </c:pt>
                <c:pt idx="6217">
                  <c:v>0</c:v>
                </c:pt>
                <c:pt idx="6218">
                  <c:v>0</c:v>
                </c:pt>
                <c:pt idx="6219">
                  <c:v>0</c:v>
                </c:pt>
                <c:pt idx="6220">
                  <c:v>0</c:v>
                </c:pt>
                <c:pt idx="6221">
                  <c:v>0</c:v>
                </c:pt>
                <c:pt idx="6222">
                  <c:v>0</c:v>
                </c:pt>
                <c:pt idx="6223">
                  <c:v>0</c:v>
                </c:pt>
                <c:pt idx="6224">
                  <c:v>0</c:v>
                </c:pt>
                <c:pt idx="6225">
                  <c:v>0</c:v>
                </c:pt>
                <c:pt idx="6226">
                  <c:v>0</c:v>
                </c:pt>
                <c:pt idx="6227">
                  <c:v>0</c:v>
                </c:pt>
                <c:pt idx="6228">
                  <c:v>3.875</c:v>
                </c:pt>
                <c:pt idx="6229">
                  <c:v>0</c:v>
                </c:pt>
                <c:pt idx="6230">
                  <c:v>0</c:v>
                </c:pt>
                <c:pt idx="6231">
                  <c:v>0</c:v>
                </c:pt>
                <c:pt idx="6232">
                  <c:v>0</c:v>
                </c:pt>
                <c:pt idx="6233">
                  <c:v>0</c:v>
                </c:pt>
                <c:pt idx="6234">
                  <c:v>0</c:v>
                </c:pt>
                <c:pt idx="6235">
                  <c:v>0</c:v>
                </c:pt>
                <c:pt idx="6236">
                  <c:v>0</c:v>
                </c:pt>
                <c:pt idx="6237">
                  <c:v>0</c:v>
                </c:pt>
                <c:pt idx="6238">
                  <c:v>0</c:v>
                </c:pt>
                <c:pt idx="6239">
                  <c:v>0</c:v>
                </c:pt>
                <c:pt idx="6240">
                  <c:v>0</c:v>
                </c:pt>
                <c:pt idx="6241">
                  <c:v>0</c:v>
                </c:pt>
                <c:pt idx="6242">
                  <c:v>0</c:v>
                </c:pt>
                <c:pt idx="6243">
                  <c:v>0</c:v>
                </c:pt>
                <c:pt idx="6244">
                  <c:v>0</c:v>
                </c:pt>
                <c:pt idx="6245">
                  <c:v>0</c:v>
                </c:pt>
                <c:pt idx="6246">
                  <c:v>0</c:v>
                </c:pt>
                <c:pt idx="6247">
                  <c:v>4</c:v>
                </c:pt>
                <c:pt idx="6248">
                  <c:v>0</c:v>
                </c:pt>
                <c:pt idx="6249">
                  <c:v>0</c:v>
                </c:pt>
                <c:pt idx="6250">
                  <c:v>0</c:v>
                </c:pt>
                <c:pt idx="6251">
                  <c:v>0</c:v>
                </c:pt>
                <c:pt idx="6252">
                  <c:v>0</c:v>
                </c:pt>
                <c:pt idx="6253">
                  <c:v>0</c:v>
                </c:pt>
                <c:pt idx="6254">
                  <c:v>0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0</c:v>
                </c:pt>
                <c:pt idx="6260">
                  <c:v>0</c:v>
                </c:pt>
                <c:pt idx="6261">
                  <c:v>0</c:v>
                </c:pt>
                <c:pt idx="6262">
                  <c:v>0</c:v>
                </c:pt>
                <c:pt idx="6263">
                  <c:v>0</c:v>
                </c:pt>
                <c:pt idx="6264">
                  <c:v>0</c:v>
                </c:pt>
                <c:pt idx="6265">
                  <c:v>0</c:v>
                </c:pt>
                <c:pt idx="6266">
                  <c:v>4</c:v>
                </c:pt>
                <c:pt idx="6267">
                  <c:v>4</c:v>
                </c:pt>
                <c:pt idx="6268">
                  <c:v>0</c:v>
                </c:pt>
                <c:pt idx="6269">
                  <c:v>0</c:v>
                </c:pt>
                <c:pt idx="6270">
                  <c:v>0</c:v>
                </c:pt>
                <c:pt idx="6271">
                  <c:v>0</c:v>
                </c:pt>
                <c:pt idx="6272">
                  <c:v>0</c:v>
                </c:pt>
                <c:pt idx="6273">
                  <c:v>0</c:v>
                </c:pt>
                <c:pt idx="6274">
                  <c:v>0</c:v>
                </c:pt>
                <c:pt idx="6275">
                  <c:v>0</c:v>
                </c:pt>
                <c:pt idx="6276">
                  <c:v>0</c:v>
                </c:pt>
                <c:pt idx="6277">
                  <c:v>0</c:v>
                </c:pt>
                <c:pt idx="6278">
                  <c:v>0</c:v>
                </c:pt>
                <c:pt idx="6279">
                  <c:v>0</c:v>
                </c:pt>
                <c:pt idx="6280">
                  <c:v>0</c:v>
                </c:pt>
                <c:pt idx="6281">
                  <c:v>0</c:v>
                </c:pt>
                <c:pt idx="6282">
                  <c:v>0</c:v>
                </c:pt>
                <c:pt idx="6283">
                  <c:v>0</c:v>
                </c:pt>
                <c:pt idx="6284">
                  <c:v>0</c:v>
                </c:pt>
                <c:pt idx="6285">
                  <c:v>4.25</c:v>
                </c:pt>
                <c:pt idx="6286">
                  <c:v>0</c:v>
                </c:pt>
                <c:pt idx="6287">
                  <c:v>0</c:v>
                </c:pt>
                <c:pt idx="6288">
                  <c:v>0</c:v>
                </c:pt>
                <c:pt idx="6289">
                  <c:v>0</c:v>
                </c:pt>
                <c:pt idx="6290">
                  <c:v>0</c:v>
                </c:pt>
                <c:pt idx="6291">
                  <c:v>0</c:v>
                </c:pt>
                <c:pt idx="6292">
                  <c:v>0</c:v>
                </c:pt>
                <c:pt idx="6293">
                  <c:v>0</c:v>
                </c:pt>
                <c:pt idx="6294">
                  <c:v>0</c:v>
                </c:pt>
                <c:pt idx="6295">
                  <c:v>0</c:v>
                </c:pt>
                <c:pt idx="6296">
                  <c:v>0</c:v>
                </c:pt>
                <c:pt idx="6297">
                  <c:v>0</c:v>
                </c:pt>
                <c:pt idx="6298">
                  <c:v>0</c:v>
                </c:pt>
                <c:pt idx="6299">
                  <c:v>0</c:v>
                </c:pt>
                <c:pt idx="6300">
                  <c:v>0</c:v>
                </c:pt>
                <c:pt idx="6301">
                  <c:v>0</c:v>
                </c:pt>
                <c:pt idx="6302">
                  <c:v>0</c:v>
                </c:pt>
                <c:pt idx="6303">
                  <c:v>#N/A</c:v>
                </c:pt>
                <c:pt idx="6304">
                  <c:v>#N/A</c:v>
                </c:pt>
                <c:pt idx="6305">
                  <c:v>#N/A</c:v>
                </c:pt>
                <c:pt idx="6306">
                  <c:v>#N/A</c:v>
                </c:pt>
                <c:pt idx="6307">
                  <c:v>#N/A</c:v>
                </c:pt>
                <c:pt idx="6308">
                  <c:v>#N/A</c:v>
                </c:pt>
                <c:pt idx="6309">
                  <c:v>#N/A</c:v>
                </c:pt>
                <c:pt idx="6310">
                  <c:v>#N/A</c:v>
                </c:pt>
                <c:pt idx="6311">
                  <c:v>#N/A</c:v>
                </c:pt>
                <c:pt idx="6312">
                  <c:v>#N/A</c:v>
                </c:pt>
                <c:pt idx="6313">
                  <c:v>#N/A</c:v>
                </c:pt>
                <c:pt idx="6314">
                  <c:v>#N/A</c:v>
                </c:pt>
                <c:pt idx="6315">
                  <c:v>#N/A</c:v>
                </c:pt>
                <c:pt idx="6316">
                  <c:v>#N/A</c:v>
                </c:pt>
                <c:pt idx="6317">
                  <c:v>#N/A</c:v>
                </c:pt>
                <c:pt idx="6318">
                  <c:v>#N/A</c:v>
                </c:pt>
                <c:pt idx="6319">
                  <c:v>#N/A</c:v>
                </c:pt>
                <c:pt idx="6320">
                  <c:v>#N/A</c:v>
                </c:pt>
                <c:pt idx="6321">
                  <c:v>#N/A</c:v>
                </c:pt>
                <c:pt idx="6322">
                  <c:v>#N/A</c:v>
                </c:pt>
                <c:pt idx="6323">
                  <c:v>#N/A</c:v>
                </c:pt>
                <c:pt idx="6324">
                  <c:v>#N/A</c:v>
                </c:pt>
                <c:pt idx="6325">
                  <c:v>#N/A</c:v>
                </c:pt>
                <c:pt idx="6326">
                  <c:v>#N/A</c:v>
                </c:pt>
                <c:pt idx="6327">
                  <c:v>#N/A</c:v>
                </c:pt>
                <c:pt idx="6328">
                  <c:v>#N/A</c:v>
                </c:pt>
                <c:pt idx="6329">
                  <c:v>#N/A</c:v>
                </c:pt>
                <c:pt idx="6330">
                  <c:v>#N/A</c:v>
                </c:pt>
                <c:pt idx="6331">
                  <c:v>#N/A</c:v>
                </c:pt>
                <c:pt idx="6332">
                  <c:v>#N/A</c:v>
                </c:pt>
                <c:pt idx="6333">
                  <c:v>#N/A</c:v>
                </c:pt>
                <c:pt idx="6334">
                  <c:v>#N/A</c:v>
                </c:pt>
                <c:pt idx="6335">
                  <c:v>#N/A</c:v>
                </c:pt>
                <c:pt idx="6336">
                  <c:v>#N/A</c:v>
                </c:pt>
                <c:pt idx="6337">
                  <c:v>#N/A</c:v>
                </c:pt>
                <c:pt idx="6338">
                  <c:v>#N/A</c:v>
                </c:pt>
                <c:pt idx="6339">
                  <c:v>#N/A</c:v>
                </c:pt>
                <c:pt idx="6340">
                  <c:v>#N/A</c:v>
                </c:pt>
                <c:pt idx="6341">
                  <c:v>#N/A</c:v>
                </c:pt>
                <c:pt idx="6342">
                  <c:v>#N/A</c:v>
                </c:pt>
                <c:pt idx="6343">
                  <c:v>#N/A</c:v>
                </c:pt>
                <c:pt idx="6344">
                  <c:v>#N/A</c:v>
                </c:pt>
                <c:pt idx="6345">
                  <c:v>#N/A</c:v>
                </c:pt>
                <c:pt idx="6346">
                  <c:v>#N/A</c:v>
                </c:pt>
                <c:pt idx="6347">
                  <c:v>#N/A</c:v>
                </c:pt>
                <c:pt idx="6348">
                  <c:v>#N/A</c:v>
                </c:pt>
                <c:pt idx="6349">
                  <c:v>#N/A</c:v>
                </c:pt>
                <c:pt idx="6350">
                  <c:v>#N/A</c:v>
                </c:pt>
                <c:pt idx="6351">
                  <c:v>#N/A</c:v>
                </c:pt>
                <c:pt idx="6352">
                  <c:v>#N/A</c:v>
                </c:pt>
                <c:pt idx="6353">
                  <c:v>#N/A</c:v>
                </c:pt>
                <c:pt idx="6354">
                  <c:v>#N/A</c:v>
                </c:pt>
                <c:pt idx="6355">
                  <c:v>#N/A</c:v>
                </c:pt>
                <c:pt idx="6356">
                  <c:v>#N/A</c:v>
                </c:pt>
                <c:pt idx="6357">
                  <c:v>#N/A</c:v>
                </c:pt>
                <c:pt idx="6358">
                  <c:v>#N/A</c:v>
                </c:pt>
                <c:pt idx="6359">
                  <c:v>#N/A</c:v>
                </c:pt>
                <c:pt idx="6360">
                  <c:v>#N/A</c:v>
                </c:pt>
                <c:pt idx="6361">
                  <c:v>#N/A</c:v>
                </c:pt>
                <c:pt idx="6362">
                  <c:v>#N/A</c:v>
                </c:pt>
                <c:pt idx="6363">
                  <c:v>#N/A</c:v>
                </c:pt>
                <c:pt idx="6364">
                  <c:v>#N/A</c:v>
                </c:pt>
                <c:pt idx="6365">
                  <c:v>#N/A</c:v>
                </c:pt>
                <c:pt idx="6366">
                  <c:v>#N/A</c:v>
                </c:pt>
                <c:pt idx="6367">
                  <c:v>#N/A</c:v>
                </c:pt>
                <c:pt idx="6368">
                  <c:v>#N/A</c:v>
                </c:pt>
                <c:pt idx="6369">
                  <c:v>#N/A</c:v>
                </c:pt>
                <c:pt idx="6370">
                  <c:v>#N/A</c:v>
                </c:pt>
                <c:pt idx="6371">
                  <c:v>#N/A</c:v>
                </c:pt>
                <c:pt idx="6372">
                  <c:v>#N/A</c:v>
                </c:pt>
                <c:pt idx="6373">
                  <c:v>#N/A</c:v>
                </c:pt>
                <c:pt idx="6374">
                  <c:v>#N/A</c:v>
                </c:pt>
                <c:pt idx="6375">
                  <c:v>#N/A</c:v>
                </c:pt>
                <c:pt idx="6376">
                  <c:v>#N/A</c:v>
                </c:pt>
                <c:pt idx="6377">
                  <c:v>#N/A</c:v>
                </c:pt>
                <c:pt idx="6378">
                  <c:v>#N/A</c:v>
                </c:pt>
                <c:pt idx="6379">
                  <c:v>#N/A</c:v>
                </c:pt>
                <c:pt idx="6380">
                  <c:v>#N/A</c:v>
                </c:pt>
                <c:pt idx="6381">
                  <c:v>#N/A</c:v>
                </c:pt>
                <c:pt idx="6382">
                  <c:v>#N/A</c:v>
                </c:pt>
                <c:pt idx="6383">
                  <c:v>#N/A</c:v>
                </c:pt>
                <c:pt idx="6384">
                  <c:v>#N/A</c:v>
                </c:pt>
                <c:pt idx="6385">
                  <c:v>#N/A</c:v>
                </c:pt>
                <c:pt idx="6386">
                  <c:v>#N/A</c:v>
                </c:pt>
                <c:pt idx="6387">
                  <c:v>#N/A</c:v>
                </c:pt>
                <c:pt idx="6388">
                  <c:v>#N/A</c:v>
                </c:pt>
                <c:pt idx="6389">
                  <c:v>#N/A</c:v>
                </c:pt>
                <c:pt idx="6390">
                  <c:v>#N/A</c:v>
                </c:pt>
                <c:pt idx="6391">
                  <c:v>#N/A</c:v>
                </c:pt>
                <c:pt idx="6392">
                  <c:v>#N/A</c:v>
                </c:pt>
                <c:pt idx="6393">
                  <c:v>#N/A</c:v>
                </c:pt>
                <c:pt idx="6394">
                  <c:v>#N/A</c:v>
                </c:pt>
                <c:pt idx="6395">
                  <c:v>#N/A</c:v>
                </c:pt>
                <c:pt idx="6396">
                  <c:v>#N/A</c:v>
                </c:pt>
                <c:pt idx="6397">
                  <c:v>#N/A</c:v>
                </c:pt>
                <c:pt idx="6398">
                  <c:v>#N/A</c:v>
                </c:pt>
                <c:pt idx="6399">
                  <c:v>#N/A</c:v>
                </c:pt>
                <c:pt idx="6400">
                  <c:v>#N/A</c:v>
                </c:pt>
                <c:pt idx="6401">
                  <c:v>#N/A</c:v>
                </c:pt>
                <c:pt idx="6402">
                  <c:v>#N/A</c:v>
                </c:pt>
                <c:pt idx="6403">
                  <c:v>#N/A</c:v>
                </c:pt>
                <c:pt idx="6404">
                  <c:v>#N/A</c:v>
                </c:pt>
                <c:pt idx="6405">
                  <c:v>#N/A</c:v>
                </c:pt>
                <c:pt idx="6406">
                  <c:v>#N/A</c:v>
                </c:pt>
                <c:pt idx="6407">
                  <c:v>#N/A</c:v>
                </c:pt>
                <c:pt idx="6408">
                  <c:v>#N/A</c:v>
                </c:pt>
                <c:pt idx="6409">
                  <c:v>#N/A</c:v>
                </c:pt>
                <c:pt idx="6410">
                  <c:v>#N/A</c:v>
                </c:pt>
                <c:pt idx="6411">
                  <c:v>#N/A</c:v>
                </c:pt>
                <c:pt idx="6412">
                  <c:v>#N/A</c:v>
                </c:pt>
                <c:pt idx="6413">
                  <c:v>#N/A</c:v>
                </c:pt>
                <c:pt idx="6414">
                  <c:v>#N/A</c:v>
                </c:pt>
                <c:pt idx="6415">
                  <c:v>#N/A</c:v>
                </c:pt>
                <c:pt idx="6416">
                  <c:v>#N/A</c:v>
                </c:pt>
                <c:pt idx="6417">
                  <c:v>#N/A</c:v>
                </c:pt>
                <c:pt idx="6418">
                  <c:v>#N/A</c:v>
                </c:pt>
                <c:pt idx="6419">
                  <c:v>#N/A</c:v>
                </c:pt>
                <c:pt idx="6420">
                  <c:v>#N/A</c:v>
                </c:pt>
                <c:pt idx="6421">
                  <c:v>#N/A</c:v>
                </c:pt>
                <c:pt idx="6422">
                  <c:v>#N/A</c:v>
                </c:pt>
                <c:pt idx="6423">
                  <c:v>#N/A</c:v>
                </c:pt>
                <c:pt idx="6424">
                  <c:v>#N/A</c:v>
                </c:pt>
                <c:pt idx="6425">
                  <c:v>#N/A</c:v>
                </c:pt>
                <c:pt idx="6426">
                  <c:v>#N/A</c:v>
                </c:pt>
                <c:pt idx="6427">
                  <c:v>#N/A</c:v>
                </c:pt>
                <c:pt idx="6428">
                  <c:v>#N/A</c:v>
                </c:pt>
                <c:pt idx="6429">
                  <c:v>#N/A</c:v>
                </c:pt>
                <c:pt idx="6430">
                  <c:v>#N/A</c:v>
                </c:pt>
                <c:pt idx="6431">
                  <c:v>#N/A</c:v>
                </c:pt>
                <c:pt idx="6432">
                  <c:v>#N/A</c:v>
                </c:pt>
                <c:pt idx="6433">
                  <c:v>#N/A</c:v>
                </c:pt>
                <c:pt idx="6434">
                  <c:v>#N/A</c:v>
                </c:pt>
                <c:pt idx="6435">
                  <c:v>#N/A</c:v>
                </c:pt>
                <c:pt idx="6436">
                  <c:v>#N/A</c:v>
                </c:pt>
                <c:pt idx="6437">
                  <c:v>#N/A</c:v>
                </c:pt>
                <c:pt idx="6438">
                  <c:v>#N/A</c:v>
                </c:pt>
                <c:pt idx="6439">
                  <c:v>#N/A</c:v>
                </c:pt>
                <c:pt idx="6440">
                  <c:v>#N/A</c:v>
                </c:pt>
                <c:pt idx="6441">
                  <c:v>#N/A</c:v>
                </c:pt>
                <c:pt idx="6442">
                  <c:v>#N/A</c:v>
                </c:pt>
                <c:pt idx="6443">
                  <c:v>#N/A</c:v>
                </c:pt>
                <c:pt idx="6444">
                  <c:v>#N/A</c:v>
                </c:pt>
                <c:pt idx="6445">
                  <c:v>#N/A</c:v>
                </c:pt>
                <c:pt idx="6446">
                  <c:v>#N/A</c:v>
                </c:pt>
                <c:pt idx="6447">
                  <c:v>#N/A</c:v>
                </c:pt>
                <c:pt idx="6448">
                  <c:v>#N/A</c:v>
                </c:pt>
                <c:pt idx="6449">
                  <c:v>#N/A</c:v>
                </c:pt>
                <c:pt idx="6450">
                  <c:v>#N/A</c:v>
                </c:pt>
                <c:pt idx="6451">
                  <c:v>#N/A</c:v>
                </c:pt>
                <c:pt idx="6452">
                  <c:v>#N/A</c:v>
                </c:pt>
                <c:pt idx="6453">
                  <c:v>#N/A</c:v>
                </c:pt>
                <c:pt idx="6454">
                  <c:v>#N/A</c:v>
                </c:pt>
                <c:pt idx="6455">
                  <c:v>#N/A</c:v>
                </c:pt>
                <c:pt idx="6456">
                  <c:v>#N/A</c:v>
                </c:pt>
                <c:pt idx="6457">
                  <c:v>#N/A</c:v>
                </c:pt>
                <c:pt idx="6458">
                  <c:v>#N/A</c:v>
                </c:pt>
                <c:pt idx="6459">
                  <c:v>#N/A</c:v>
                </c:pt>
                <c:pt idx="6460">
                  <c:v>#N/A</c:v>
                </c:pt>
                <c:pt idx="6461">
                  <c:v>#N/A</c:v>
                </c:pt>
                <c:pt idx="6462">
                  <c:v>#N/A</c:v>
                </c:pt>
                <c:pt idx="6463">
                  <c:v>#N/A</c:v>
                </c:pt>
                <c:pt idx="6464">
                  <c:v>#N/A</c:v>
                </c:pt>
                <c:pt idx="6465">
                  <c:v>#N/A</c:v>
                </c:pt>
                <c:pt idx="6466">
                  <c:v>#N/A</c:v>
                </c:pt>
                <c:pt idx="6467">
                  <c:v>#N/A</c:v>
                </c:pt>
                <c:pt idx="6468">
                  <c:v>#N/A</c:v>
                </c:pt>
                <c:pt idx="6469">
                  <c:v>#N/A</c:v>
                </c:pt>
                <c:pt idx="6470">
                  <c:v>#N/A</c:v>
                </c:pt>
                <c:pt idx="6471">
                  <c:v>#N/A</c:v>
                </c:pt>
                <c:pt idx="6472">
                  <c:v>#N/A</c:v>
                </c:pt>
                <c:pt idx="6473">
                  <c:v>#N/A</c:v>
                </c:pt>
                <c:pt idx="6474">
                  <c:v>#N/A</c:v>
                </c:pt>
                <c:pt idx="6475">
                  <c:v>#N/A</c:v>
                </c:pt>
                <c:pt idx="6476">
                  <c:v>#N/A</c:v>
                </c:pt>
                <c:pt idx="6477">
                  <c:v>#N/A</c:v>
                </c:pt>
                <c:pt idx="6478">
                  <c:v>#N/A</c:v>
                </c:pt>
                <c:pt idx="6479">
                  <c:v>#N/A</c:v>
                </c:pt>
                <c:pt idx="6480">
                  <c:v>#N/A</c:v>
                </c:pt>
                <c:pt idx="6481">
                  <c:v>#N/A</c:v>
                </c:pt>
                <c:pt idx="6482">
                  <c:v>#N/A</c:v>
                </c:pt>
                <c:pt idx="6483">
                  <c:v>#N/A</c:v>
                </c:pt>
                <c:pt idx="6484">
                  <c:v>#N/A</c:v>
                </c:pt>
                <c:pt idx="6485">
                  <c:v>#N/A</c:v>
                </c:pt>
                <c:pt idx="6486">
                  <c:v>#N/A</c:v>
                </c:pt>
                <c:pt idx="6487">
                  <c:v>#N/A</c:v>
                </c:pt>
                <c:pt idx="6488">
                  <c:v>#N/A</c:v>
                </c:pt>
                <c:pt idx="6489">
                  <c:v>#N/A</c:v>
                </c:pt>
                <c:pt idx="6490">
                  <c:v>#N/A</c:v>
                </c:pt>
                <c:pt idx="6491">
                  <c:v>#N/A</c:v>
                </c:pt>
                <c:pt idx="6492">
                  <c:v>#N/A</c:v>
                </c:pt>
                <c:pt idx="6493">
                  <c:v>#N/A</c:v>
                </c:pt>
                <c:pt idx="6494">
                  <c:v>#N/A</c:v>
                </c:pt>
                <c:pt idx="6495">
                  <c:v>#N/A</c:v>
                </c:pt>
                <c:pt idx="6496">
                  <c:v>#N/A</c:v>
                </c:pt>
                <c:pt idx="6497">
                  <c:v>#N/A</c:v>
                </c:pt>
                <c:pt idx="6498">
                  <c:v>#N/A</c:v>
                </c:pt>
                <c:pt idx="6499">
                  <c:v>#N/A</c:v>
                </c:pt>
                <c:pt idx="6500">
                  <c:v>#N/A</c:v>
                </c:pt>
                <c:pt idx="6501">
                  <c:v>#N/A</c:v>
                </c:pt>
                <c:pt idx="6502">
                  <c:v>#N/A</c:v>
                </c:pt>
                <c:pt idx="6503">
                  <c:v>#N/A</c:v>
                </c:pt>
                <c:pt idx="6504">
                  <c:v>#N/A</c:v>
                </c:pt>
                <c:pt idx="6505">
                  <c:v>#N/A</c:v>
                </c:pt>
                <c:pt idx="6506">
                  <c:v>#N/A</c:v>
                </c:pt>
                <c:pt idx="6507">
                  <c:v>#N/A</c:v>
                </c:pt>
                <c:pt idx="6508">
                  <c:v>#N/A</c:v>
                </c:pt>
                <c:pt idx="6509">
                  <c:v>#N/A</c:v>
                </c:pt>
                <c:pt idx="6510">
                  <c:v>#N/A</c:v>
                </c:pt>
                <c:pt idx="6511">
                  <c:v>#N/A</c:v>
                </c:pt>
                <c:pt idx="6512">
                  <c:v>#N/A</c:v>
                </c:pt>
                <c:pt idx="6513">
                  <c:v>#N/A</c:v>
                </c:pt>
                <c:pt idx="6514">
                  <c:v>#N/A</c:v>
                </c:pt>
                <c:pt idx="6515">
                  <c:v>#N/A</c:v>
                </c:pt>
                <c:pt idx="6516">
                  <c:v>#N/A</c:v>
                </c:pt>
                <c:pt idx="6517">
                  <c:v>#N/A</c:v>
                </c:pt>
                <c:pt idx="6518">
                  <c:v>#N/A</c:v>
                </c:pt>
                <c:pt idx="6519">
                  <c:v>#N/A</c:v>
                </c:pt>
                <c:pt idx="6520">
                  <c:v>#N/A</c:v>
                </c:pt>
                <c:pt idx="6521">
                  <c:v>#N/A</c:v>
                </c:pt>
                <c:pt idx="6522">
                  <c:v>#N/A</c:v>
                </c:pt>
                <c:pt idx="6523">
                  <c:v>#N/A</c:v>
                </c:pt>
                <c:pt idx="6524">
                  <c:v>#N/A</c:v>
                </c:pt>
                <c:pt idx="6525">
                  <c:v>#N/A</c:v>
                </c:pt>
                <c:pt idx="6526">
                  <c:v>#N/A</c:v>
                </c:pt>
                <c:pt idx="6527">
                  <c:v>#N/A</c:v>
                </c:pt>
                <c:pt idx="6528">
                  <c:v>#N/A</c:v>
                </c:pt>
                <c:pt idx="6529">
                  <c:v>#N/A</c:v>
                </c:pt>
                <c:pt idx="6530">
                  <c:v>#N/A</c:v>
                </c:pt>
                <c:pt idx="6531">
                  <c:v>#N/A</c:v>
                </c:pt>
                <c:pt idx="6532">
                  <c:v>#N/A</c:v>
                </c:pt>
                <c:pt idx="6533">
                  <c:v>#N/A</c:v>
                </c:pt>
                <c:pt idx="6534">
                  <c:v>#N/A</c:v>
                </c:pt>
                <c:pt idx="6535">
                  <c:v>#N/A</c:v>
                </c:pt>
                <c:pt idx="6536">
                  <c:v>#N/A</c:v>
                </c:pt>
                <c:pt idx="6537">
                  <c:v>#N/A</c:v>
                </c:pt>
                <c:pt idx="6538">
                  <c:v>#N/A</c:v>
                </c:pt>
                <c:pt idx="6539">
                  <c:v>#N/A</c:v>
                </c:pt>
                <c:pt idx="6540">
                  <c:v>#N/A</c:v>
                </c:pt>
                <c:pt idx="6541">
                  <c:v>#N/A</c:v>
                </c:pt>
                <c:pt idx="6542">
                  <c:v>#N/A</c:v>
                </c:pt>
                <c:pt idx="6543">
                  <c:v>#N/A</c:v>
                </c:pt>
                <c:pt idx="6544">
                  <c:v>#N/A</c:v>
                </c:pt>
                <c:pt idx="6545">
                  <c:v>#N/A</c:v>
                </c:pt>
                <c:pt idx="6546">
                  <c:v>#N/A</c:v>
                </c:pt>
                <c:pt idx="6547">
                  <c:v>#N/A</c:v>
                </c:pt>
                <c:pt idx="6548">
                  <c:v>#N/A</c:v>
                </c:pt>
                <c:pt idx="6549">
                  <c:v>#N/A</c:v>
                </c:pt>
                <c:pt idx="6550">
                  <c:v>#N/A</c:v>
                </c:pt>
                <c:pt idx="6551">
                  <c:v>#N/A</c:v>
                </c:pt>
                <c:pt idx="6552">
                  <c:v>#N/A</c:v>
                </c:pt>
                <c:pt idx="6553">
                  <c:v>#N/A</c:v>
                </c:pt>
                <c:pt idx="6554">
                  <c:v>#N/A</c:v>
                </c:pt>
                <c:pt idx="6555">
                  <c:v>#N/A</c:v>
                </c:pt>
                <c:pt idx="6556">
                  <c:v>#N/A</c:v>
                </c:pt>
                <c:pt idx="6557">
                  <c:v>#N/A</c:v>
                </c:pt>
                <c:pt idx="6558">
                  <c:v>#N/A</c:v>
                </c:pt>
                <c:pt idx="6559">
                  <c:v>#N/A</c:v>
                </c:pt>
                <c:pt idx="6560">
                  <c:v>#N/A</c:v>
                </c:pt>
                <c:pt idx="6561">
                  <c:v>#N/A</c:v>
                </c:pt>
                <c:pt idx="6562">
                  <c:v>#N/A</c:v>
                </c:pt>
                <c:pt idx="6563">
                  <c:v>#N/A</c:v>
                </c:pt>
                <c:pt idx="6564">
                  <c:v>#N/A</c:v>
                </c:pt>
                <c:pt idx="6565">
                  <c:v>#N/A</c:v>
                </c:pt>
                <c:pt idx="6566">
                  <c:v>#N/A</c:v>
                </c:pt>
                <c:pt idx="6567">
                  <c:v>#N/A</c:v>
                </c:pt>
                <c:pt idx="6568">
                  <c:v>#N/A</c:v>
                </c:pt>
                <c:pt idx="6569">
                  <c:v>#N/A</c:v>
                </c:pt>
                <c:pt idx="6570">
                  <c:v>#N/A</c:v>
                </c:pt>
                <c:pt idx="6571">
                  <c:v>#N/A</c:v>
                </c:pt>
                <c:pt idx="6572">
                  <c:v>#N/A</c:v>
                </c:pt>
                <c:pt idx="6573">
                  <c:v>#N/A</c:v>
                </c:pt>
                <c:pt idx="6574">
                  <c:v>#N/A</c:v>
                </c:pt>
                <c:pt idx="6575">
                  <c:v>#N/A</c:v>
                </c:pt>
                <c:pt idx="6576">
                  <c:v>#N/A</c:v>
                </c:pt>
                <c:pt idx="6577">
                  <c:v>#N/A</c:v>
                </c:pt>
                <c:pt idx="6578">
                  <c:v>#N/A</c:v>
                </c:pt>
                <c:pt idx="6579">
                  <c:v>#N/A</c:v>
                </c:pt>
                <c:pt idx="6580">
                  <c:v>#N/A</c:v>
                </c:pt>
                <c:pt idx="6581">
                  <c:v>#N/A</c:v>
                </c:pt>
                <c:pt idx="6582">
                  <c:v>#N/A</c:v>
                </c:pt>
                <c:pt idx="6583">
                  <c:v>#N/A</c:v>
                </c:pt>
                <c:pt idx="6584">
                  <c:v>#N/A</c:v>
                </c:pt>
                <c:pt idx="6585">
                  <c:v>#N/A</c:v>
                </c:pt>
                <c:pt idx="6586">
                  <c:v>#N/A</c:v>
                </c:pt>
                <c:pt idx="6587">
                  <c:v>#N/A</c:v>
                </c:pt>
                <c:pt idx="6588">
                  <c:v>#N/A</c:v>
                </c:pt>
                <c:pt idx="6589">
                  <c:v>#N/A</c:v>
                </c:pt>
                <c:pt idx="6590">
                  <c:v>#N/A</c:v>
                </c:pt>
                <c:pt idx="6591">
                  <c:v>#N/A</c:v>
                </c:pt>
                <c:pt idx="6592">
                  <c:v>#N/A</c:v>
                </c:pt>
                <c:pt idx="6593">
                  <c:v>#N/A</c:v>
                </c:pt>
                <c:pt idx="6594">
                  <c:v>#N/A</c:v>
                </c:pt>
                <c:pt idx="6595">
                  <c:v>#N/A</c:v>
                </c:pt>
                <c:pt idx="6596">
                  <c:v>#N/A</c:v>
                </c:pt>
                <c:pt idx="6597">
                  <c:v>#N/A</c:v>
                </c:pt>
                <c:pt idx="6598">
                  <c:v>#N/A</c:v>
                </c:pt>
                <c:pt idx="6599">
                  <c:v>#N/A</c:v>
                </c:pt>
                <c:pt idx="6600">
                  <c:v>#N/A</c:v>
                </c:pt>
                <c:pt idx="6601">
                  <c:v>#N/A</c:v>
                </c:pt>
                <c:pt idx="6602">
                  <c:v>#N/A</c:v>
                </c:pt>
                <c:pt idx="6603">
                  <c:v>#N/A</c:v>
                </c:pt>
                <c:pt idx="6604">
                  <c:v>#N/A</c:v>
                </c:pt>
                <c:pt idx="6605">
                  <c:v>#N/A</c:v>
                </c:pt>
                <c:pt idx="6606">
                  <c:v>#N/A</c:v>
                </c:pt>
                <c:pt idx="6607">
                  <c:v>#N/A</c:v>
                </c:pt>
                <c:pt idx="6608">
                  <c:v>#N/A</c:v>
                </c:pt>
                <c:pt idx="6609">
                  <c:v>#N/A</c:v>
                </c:pt>
                <c:pt idx="6610">
                  <c:v>#N/A</c:v>
                </c:pt>
                <c:pt idx="6611">
                  <c:v>#N/A</c:v>
                </c:pt>
                <c:pt idx="6612">
                  <c:v>#N/A</c:v>
                </c:pt>
                <c:pt idx="6613">
                  <c:v>#N/A</c:v>
                </c:pt>
                <c:pt idx="6614">
                  <c:v>#N/A</c:v>
                </c:pt>
                <c:pt idx="6615">
                  <c:v>#N/A</c:v>
                </c:pt>
                <c:pt idx="6616">
                  <c:v>#N/A</c:v>
                </c:pt>
                <c:pt idx="6617">
                  <c:v>#N/A</c:v>
                </c:pt>
                <c:pt idx="6618">
                  <c:v>#N/A</c:v>
                </c:pt>
                <c:pt idx="6619">
                  <c:v>#N/A</c:v>
                </c:pt>
                <c:pt idx="6620">
                  <c:v>#N/A</c:v>
                </c:pt>
                <c:pt idx="6621">
                  <c:v>#N/A</c:v>
                </c:pt>
                <c:pt idx="6622">
                  <c:v>#N/A</c:v>
                </c:pt>
                <c:pt idx="6623">
                  <c:v>#N/A</c:v>
                </c:pt>
                <c:pt idx="6624">
                  <c:v>#N/A</c:v>
                </c:pt>
                <c:pt idx="6625">
                  <c:v>#N/A</c:v>
                </c:pt>
                <c:pt idx="6626">
                  <c:v>#N/A</c:v>
                </c:pt>
                <c:pt idx="6627">
                  <c:v>#N/A</c:v>
                </c:pt>
                <c:pt idx="6628">
                  <c:v>#N/A</c:v>
                </c:pt>
                <c:pt idx="6629">
                  <c:v>#N/A</c:v>
                </c:pt>
                <c:pt idx="6630">
                  <c:v>#N/A</c:v>
                </c:pt>
                <c:pt idx="6631">
                  <c:v>#N/A</c:v>
                </c:pt>
                <c:pt idx="6632">
                  <c:v>#N/A</c:v>
                </c:pt>
                <c:pt idx="6633">
                  <c:v>#N/A</c:v>
                </c:pt>
                <c:pt idx="6634">
                  <c:v>#N/A</c:v>
                </c:pt>
                <c:pt idx="6635">
                  <c:v>#N/A</c:v>
                </c:pt>
                <c:pt idx="6636">
                  <c:v>#N/A</c:v>
                </c:pt>
                <c:pt idx="6637">
                  <c:v>#N/A</c:v>
                </c:pt>
                <c:pt idx="6638">
                  <c:v>#N/A</c:v>
                </c:pt>
                <c:pt idx="6639">
                  <c:v>#N/A</c:v>
                </c:pt>
                <c:pt idx="6640">
                  <c:v>#N/A</c:v>
                </c:pt>
                <c:pt idx="6641">
                  <c:v>#N/A</c:v>
                </c:pt>
                <c:pt idx="6642">
                  <c:v>#N/A</c:v>
                </c:pt>
                <c:pt idx="6643">
                  <c:v>#N/A</c:v>
                </c:pt>
                <c:pt idx="6644">
                  <c:v>#N/A</c:v>
                </c:pt>
                <c:pt idx="6645">
                  <c:v>#N/A</c:v>
                </c:pt>
                <c:pt idx="6646">
                  <c:v>#N/A</c:v>
                </c:pt>
                <c:pt idx="6647">
                  <c:v>#N/A</c:v>
                </c:pt>
                <c:pt idx="6648">
                  <c:v>#N/A</c:v>
                </c:pt>
                <c:pt idx="6649">
                  <c:v>#N/A</c:v>
                </c:pt>
                <c:pt idx="6650">
                  <c:v>#N/A</c:v>
                </c:pt>
                <c:pt idx="6651">
                  <c:v>#N/A</c:v>
                </c:pt>
                <c:pt idx="6652">
                  <c:v>#N/A</c:v>
                </c:pt>
                <c:pt idx="6653">
                  <c:v>#N/A</c:v>
                </c:pt>
                <c:pt idx="6654">
                  <c:v>#N/A</c:v>
                </c:pt>
                <c:pt idx="6655">
                  <c:v>#N/A</c:v>
                </c:pt>
                <c:pt idx="6656">
                  <c:v>#N/A</c:v>
                </c:pt>
                <c:pt idx="6657">
                  <c:v>#N/A</c:v>
                </c:pt>
                <c:pt idx="6658">
                  <c:v>#N/A</c:v>
                </c:pt>
                <c:pt idx="6659">
                  <c:v>#N/A</c:v>
                </c:pt>
                <c:pt idx="6660">
                  <c:v>#N/A</c:v>
                </c:pt>
                <c:pt idx="6661">
                  <c:v>#N/A</c:v>
                </c:pt>
                <c:pt idx="6662">
                  <c:v>#N/A</c:v>
                </c:pt>
                <c:pt idx="6663">
                  <c:v>#N/A</c:v>
                </c:pt>
                <c:pt idx="6664">
                  <c:v>#N/A</c:v>
                </c:pt>
                <c:pt idx="6665">
                  <c:v>#N/A</c:v>
                </c:pt>
                <c:pt idx="6666">
                  <c:v>#N/A</c:v>
                </c:pt>
                <c:pt idx="6667">
                  <c:v>#N/A</c:v>
                </c:pt>
                <c:pt idx="6668">
                  <c:v>#N/A</c:v>
                </c:pt>
                <c:pt idx="6669">
                  <c:v>#N/A</c:v>
                </c:pt>
                <c:pt idx="6670">
                  <c:v>#N/A</c:v>
                </c:pt>
                <c:pt idx="6671">
                  <c:v>#N/A</c:v>
                </c:pt>
                <c:pt idx="6672">
                  <c:v>#N/A</c:v>
                </c:pt>
                <c:pt idx="6673">
                  <c:v>#N/A</c:v>
                </c:pt>
                <c:pt idx="6674">
                  <c:v>#N/A</c:v>
                </c:pt>
                <c:pt idx="6675">
                  <c:v>#N/A</c:v>
                </c:pt>
                <c:pt idx="6676">
                  <c:v>#N/A</c:v>
                </c:pt>
                <c:pt idx="6677">
                  <c:v>#N/A</c:v>
                </c:pt>
                <c:pt idx="6678">
                  <c:v>#N/A</c:v>
                </c:pt>
                <c:pt idx="6679">
                  <c:v>#N/A</c:v>
                </c:pt>
                <c:pt idx="6680">
                  <c:v>#N/A</c:v>
                </c:pt>
                <c:pt idx="6681">
                  <c:v>#N/A</c:v>
                </c:pt>
                <c:pt idx="6682">
                  <c:v>#N/A</c:v>
                </c:pt>
                <c:pt idx="6683">
                  <c:v>#N/A</c:v>
                </c:pt>
                <c:pt idx="6684">
                  <c:v>#N/A</c:v>
                </c:pt>
                <c:pt idx="6685">
                  <c:v>#N/A</c:v>
                </c:pt>
                <c:pt idx="6686">
                  <c:v>#N/A</c:v>
                </c:pt>
                <c:pt idx="6687">
                  <c:v>#N/A</c:v>
                </c:pt>
                <c:pt idx="6688">
                  <c:v>#N/A</c:v>
                </c:pt>
                <c:pt idx="6689">
                  <c:v>#N/A</c:v>
                </c:pt>
                <c:pt idx="6690">
                  <c:v>#N/A</c:v>
                </c:pt>
                <c:pt idx="6691">
                  <c:v>#N/A</c:v>
                </c:pt>
                <c:pt idx="6692">
                  <c:v>#N/A</c:v>
                </c:pt>
                <c:pt idx="6693">
                  <c:v>#N/A</c:v>
                </c:pt>
                <c:pt idx="6694">
                  <c:v>#N/A</c:v>
                </c:pt>
                <c:pt idx="6695">
                  <c:v>#N/A</c:v>
                </c:pt>
                <c:pt idx="6696">
                  <c:v>#N/A</c:v>
                </c:pt>
                <c:pt idx="6697">
                  <c:v>#N/A</c:v>
                </c:pt>
                <c:pt idx="6698">
                  <c:v>#N/A</c:v>
                </c:pt>
                <c:pt idx="6699">
                  <c:v>#N/A</c:v>
                </c:pt>
                <c:pt idx="6700">
                  <c:v>#N/A</c:v>
                </c:pt>
                <c:pt idx="6701">
                  <c:v>#N/A</c:v>
                </c:pt>
                <c:pt idx="6702">
                  <c:v>#N/A</c:v>
                </c:pt>
                <c:pt idx="6703">
                  <c:v>#N/A</c:v>
                </c:pt>
                <c:pt idx="6704">
                  <c:v>#N/A</c:v>
                </c:pt>
                <c:pt idx="6705">
                  <c:v>#N/A</c:v>
                </c:pt>
                <c:pt idx="6706">
                  <c:v>#N/A</c:v>
                </c:pt>
                <c:pt idx="6707">
                  <c:v>#N/A</c:v>
                </c:pt>
                <c:pt idx="6708">
                  <c:v>#N/A</c:v>
                </c:pt>
                <c:pt idx="6709">
                  <c:v>#N/A</c:v>
                </c:pt>
                <c:pt idx="6710">
                  <c:v>#N/A</c:v>
                </c:pt>
                <c:pt idx="6711">
                  <c:v>#N/A</c:v>
                </c:pt>
                <c:pt idx="6712">
                  <c:v>#N/A</c:v>
                </c:pt>
                <c:pt idx="6713">
                  <c:v>#N/A</c:v>
                </c:pt>
                <c:pt idx="6714">
                  <c:v>#N/A</c:v>
                </c:pt>
                <c:pt idx="6715">
                  <c:v>#N/A</c:v>
                </c:pt>
                <c:pt idx="6716">
                  <c:v>#N/A</c:v>
                </c:pt>
                <c:pt idx="6717">
                  <c:v>#N/A</c:v>
                </c:pt>
                <c:pt idx="6718">
                  <c:v>#N/A</c:v>
                </c:pt>
                <c:pt idx="6719">
                  <c:v>#N/A</c:v>
                </c:pt>
                <c:pt idx="6720">
                  <c:v>#N/A</c:v>
                </c:pt>
                <c:pt idx="6721">
                  <c:v>#N/A</c:v>
                </c:pt>
                <c:pt idx="6722">
                  <c:v>#N/A</c:v>
                </c:pt>
                <c:pt idx="6723">
                  <c:v>#N/A</c:v>
                </c:pt>
                <c:pt idx="6724">
                  <c:v>#N/A</c:v>
                </c:pt>
                <c:pt idx="6725">
                  <c:v>#N/A</c:v>
                </c:pt>
                <c:pt idx="6726">
                  <c:v>#N/A</c:v>
                </c:pt>
                <c:pt idx="6727">
                  <c:v>#N/A</c:v>
                </c:pt>
                <c:pt idx="6728">
                  <c:v>#N/A</c:v>
                </c:pt>
                <c:pt idx="6729">
                  <c:v>#N/A</c:v>
                </c:pt>
                <c:pt idx="6730">
                  <c:v>#N/A</c:v>
                </c:pt>
                <c:pt idx="6731">
                  <c:v>#N/A</c:v>
                </c:pt>
                <c:pt idx="6732">
                  <c:v>#N/A</c:v>
                </c:pt>
                <c:pt idx="6733">
                  <c:v>#N/A</c:v>
                </c:pt>
                <c:pt idx="6734">
                  <c:v>#N/A</c:v>
                </c:pt>
                <c:pt idx="6735">
                  <c:v>#N/A</c:v>
                </c:pt>
                <c:pt idx="6736">
                  <c:v>#N/A</c:v>
                </c:pt>
                <c:pt idx="6737">
                  <c:v>#N/A</c:v>
                </c:pt>
                <c:pt idx="6738">
                  <c:v>#N/A</c:v>
                </c:pt>
                <c:pt idx="6739">
                  <c:v>#N/A</c:v>
                </c:pt>
                <c:pt idx="6740">
                  <c:v>#N/A</c:v>
                </c:pt>
                <c:pt idx="6741">
                  <c:v>#N/A</c:v>
                </c:pt>
                <c:pt idx="6742">
                  <c:v>#N/A</c:v>
                </c:pt>
                <c:pt idx="6743">
                  <c:v>#N/A</c:v>
                </c:pt>
                <c:pt idx="6744">
                  <c:v>#N/A</c:v>
                </c:pt>
                <c:pt idx="6745">
                  <c:v>#N/A</c:v>
                </c:pt>
                <c:pt idx="6746">
                  <c:v>#N/A</c:v>
                </c:pt>
                <c:pt idx="6747">
                  <c:v>#N/A</c:v>
                </c:pt>
                <c:pt idx="6748">
                  <c:v>#N/A</c:v>
                </c:pt>
                <c:pt idx="6749">
                  <c:v>#N/A</c:v>
                </c:pt>
                <c:pt idx="6750">
                  <c:v>#N/A</c:v>
                </c:pt>
                <c:pt idx="6751">
                  <c:v>#N/A</c:v>
                </c:pt>
                <c:pt idx="6752">
                  <c:v>#N/A</c:v>
                </c:pt>
                <c:pt idx="6753">
                  <c:v>#N/A</c:v>
                </c:pt>
                <c:pt idx="6754">
                  <c:v>#N/A</c:v>
                </c:pt>
                <c:pt idx="6755">
                  <c:v>#N/A</c:v>
                </c:pt>
                <c:pt idx="6756">
                  <c:v>#N/A</c:v>
                </c:pt>
                <c:pt idx="6757">
                  <c:v>#N/A</c:v>
                </c:pt>
                <c:pt idx="6758">
                  <c:v>#N/A</c:v>
                </c:pt>
                <c:pt idx="6759">
                  <c:v>#N/A</c:v>
                </c:pt>
                <c:pt idx="6760">
                  <c:v>#N/A</c:v>
                </c:pt>
                <c:pt idx="6761">
                  <c:v>#N/A</c:v>
                </c:pt>
                <c:pt idx="6762">
                  <c:v>#N/A</c:v>
                </c:pt>
                <c:pt idx="6763">
                  <c:v>#N/A</c:v>
                </c:pt>
                <c:pt idx="6764">
                  <c:v>#N/A</c:v>
                </c:pt>
                <c:pt idx="6765">
                  <c:v>#N/A</c:v>
                </c:pt>
                <c:pt idx="6766">
                  <c:v>#N/A</c:v>
                </c:pt>
                <c:pt idx="6767">
                  <c:v>#N/A</c:v>
                </c:pt>
                <c:pt idx="6768">
                  <c:v>#N/A</c:v>
                </c:pt>
                <c:pt idx="6769">
                  <c:v>#N/A</c:v>
                </c:pt>
                <c:pt idx="6770">
                  <c:v>#N/A</c:v>
                </c:pt>
                <c:pt idx="6771">
                  <c:v>#N/A</c:v>
                </c:pt>
                <c:pt idx="6772">
                  <c:v>#N/A</c:v>
                </c:pt>
                <c:pt idx="6773">
                  <c:v>#N/A</c:v>
                </c:pt>
                <c:pt idx="6774">
                  <c:v>#N/A</c:v>
                </c:pt>
                <c:pt idx="6775">
                  <c:v>#N/A</c:v>
                </c:pt>
                <c:pt idx="6776">
                  <c:v>#N/A</c:v>
                </c:pt>
                <c:pt idx="6777">
                  <c:v>#N/A</c:v>
                </c:pt>
                <c:pt idx="6778">
                  <c:v>#N/A</c:v>
                </c:pt>
                <c:pt idx="6779">
                  <c:v>#N/A</c:v>
                </c:pt>
                <c:pt idx="6780">
                  <c:v>#N/A</c:v>
                </c:pt>
                <c:pt idx="6781">
                  <c:v>#N/A</c:v>
                </c:pt>
                <c:pt idx="6782">
                  <c:v>#N/A</c:v>
                </c:pt>
                <c:pt idx="6783">
                  <c:v>#N/A</c:v>
                </c:pt>
                <c:pt idx="6784">
                  <c:v>#N/A</c:v>
                </c:pt>
                <c:pt idx="6785">
                  <c:v>#N/A</c:v>
                </c:pt>
                <c:pt idx="6786">
                  <c:v>#N/A</c:v>
                </c:pt>
                <c:pt idx="6787">
                  <c:v>#N/A</c:v>
                </c:pt>
                <c:pt idx="6788">
                  <c:v>#N/A</c:v>
                </c:pt>
                <c:pt idx="6789">
                  <c:v>#N/A</c:v>
                </c:pt>
                <c:pt idx="6790">
                  <c:v>#N/A</c:v>
                </c:pt>
                <c:pt idx="6791">
                  <c:v>#N/A</c:v>
                </c:pt>
                <c:pt idx="6792">
                  <c:v>#N/A</c:v>
                </c:pt>
                <c:pt idx="6793">
                  <c:v>#N/A</c:v>
                </c:pt>
                <c:pt idx="6794">
                  <c:v>#N/A</c:v>
                </c:pt>
                <c:pt idx="6795">
                  <c:v>#N/A</c:v>
                </c:pt>
                <c:pt idx="6796">
                  <c:v>#N/A</c:v>
                </c:pt>
                <c:pt idx="6797">
                  <c:v>#N/A</c:v>
                </c:pt>
                <c:pt idx="6798">
                  <c:v>#N/A</c:v>
                </c:pt>
                <c:pt idx="6799">
                  <c:v>#N/A</c:v>
                </c:pt>
                <c:pt idx="6800">
                  <c:v>#N/A</c:v>
                </c:pt>
                <c:pt idx="6801">
                  <c:v>#N/A</c:v>
                </c:pt>
                <c:pt idx="6802">
                  <c:v>#N/A</c:v>
                </c:pt>
                <c:pt idx="6803">
                  <c:v>#N/A</c:v>
                </c:pt>
                <c:pt idx="6804">
                  <c:v>#N/A</c:v>
                </c:pt>
                <c:pt idx="6805">
                  <c:v>#N/A</c:v>
                </c:pt>
                <c:pt idx="6806">
                  <c:v>#N/A</c:v>
                </c:pt>
                <c:pt idx="6807">
                  <c:v>#N/A</c:v>
                </c:pt>
                <c:pt idx="6808">
                  <c:v>#N/A</c:v>
                </c:pt>
                <c:pt idx="6809">
                  <c:v>#N/A</c:v>
                </c:pt>
                <c:pt idx="6810">
                  <c:v>#N/A</c:v>
                </c:pt>
                <c:pt idx="6811">
                  <c:v>#N/A</c:v>
                </c:pt>
                <c:pt idx="6812">
                  <c:v>#N/A</c:v>
                </c:pt>
                <c:pt idx="6813">
                  <c:v>#N/A</c:v>
                </c:pt>
                <c:pt idx="6814">
                  <c:v>#N/A</c:v>
                </c:pt>
                <c:pt idx="6815">
                  <c:v>#N/A</c:v>
                </c:pt>
                <c:pt idx="6816">
                  <c:v>#N/A</c:v>
                </c:pt>
                <c:pt idx="6817">
                  <c:v>#N/A</c:v>
                </c:pt>
                <c:pt idx="6818">
                  <c:v>#N/A</c:v>
                </c:pt>
                <c:pt idx="6819">
                  <c:v>#N/A</c:v>
                </c:pt>
                <c:pt idx="6820">
                  <c:v>#N/A</c:v>
                </c:pt>
                <c:pt idx="6821">
                  <c:v>#N/A</c:v>
                </c:pt>
                <c:pt idx="6822">
                  <c:v>#N/A</c:v>
                </c:pt>
                <c:pt idx="6823">
                  <c:v>#N/A</c:v>
                </c:pt>
                <c:pt idx="6824">
                  <c:v>#N/A</c:v>
                </c:pt>
                <c:pt idx="6825">
                  <c:v>#N/A</c:v>
                </c:pt>
                <c:pt idx="6826">
                  <c:v>#N/A</c:v>
                </c:pt>
                <c:pt idx="6827">
                  <c:v>#N/A</c:v>
                </c:pt>
                <c:pt idx="6828">
                  <c:v>#N/A</c:v>
                </c:pt>
                <c:pt idx="6829">
                  <c:v>#N/A</c:v>
                </c:pt>
                <c:pt idx="6830">
                  <c:v>#N/A</c:v>
                </c:pt>
                <c:pt idx="6831">
                  <c:v>#N/A</c:v>
                </c:pt>
                <c:pt idx="6832">
                  <c:v>#N/A</c:v>
                </c:pt>
                <c:pt idx="6833">
                  <c:v>#N/A</c:v>
                </c:pt>
                <c:pt idx="6834">
                  <c:v>#N/A</c:v>
                </c:pt>
                <c:pt idx="6835">
                  <c:v>#N/A</c:v>
                </c:pt>
                <c:pt idx="6836">
                  <c:v>#N/A</c:v>
                </c:pt>
                <c:pt idx="6837">
                  <c:v>#N/A</c:v>
                </c:pt>
                <c:pt idx="6838">
                  <c:v>#N/A</c:v>
                </c:pt>
                <c:pt idx="6839">
                  <c:v>#N/A</c:v>
                </c:pt>
                <c:pt idx="6840">
                  <c:v>#N/A</c:v>
                </c:pt>
                <c:pt idx="6841">
                  <c:v>#N/A</c:v>
                </c:pt>
                <c:pt idx="6842">
                  <c:v>#N/A</c:v>
                </c:pt>
                <c:pt idx="6843">
                  <c:v>#N/A</c:v>
                </c:pt>
                <c:pt idx="6844">
                  <c:v>#N/A</c:v>
                </c:pt>
                <c:pt idx="6845">
                  <c:v>#N/A</c:v>
                </c:pt>
                <c:pt idx="6846">
                  <c:v>#N/A</c:v>
                </c:pt>
                <c:pt idx="6847">
                  <c:v>#N/A</c:v>
                </c:pt>
                <c:pt idx="6848">
                  <c:v>#N/A</c:v>
                </c:pt>
                <c:pt idx="6849">
                  <c:v>#N/A</c:v>
                </c:pt>
                <c:pt idx="6850">
                  <c:v>#N/A</c:v>
                </c:pt>
                <c:pt idx="6851">
                  <c:v>#N/A</c:v>
                </c:pt>
                <c:pt idx="6852">
                  <c:v>#N/A</c:v>
                </c:pt>
                <c:pt idx="6853">
                  <c:v>#N/A</c:v>
                </c:pt>
                <c:pt idx="6854">
                  <c:v>#N/A</c:v>
                </c:pt>
                <c:pt idx="6855">
                  <c:v>#N/A</c:v>
                </c:pt>
                <c:pt idx="6856">
                  <c:v>#N/A</c:v>
                </c:pt>
                <c:pt idx="6857">
                  <c:v>#N/A</c:v>
                </c:pt>
                <c:pt idx="6858">
                  <c:v>#N/A</c:v>
                </c:pt>
                <c:pt idx="6859">
                  <c:v>#N/A</c:v>
                </c:pt>
                <c:pt idx="6860">
                  <c:v>#N/A</c:v>
                </c:pt>
                <c:pt idx="6861">
                  <c:v>#N/A</c:v>
                </c:pt>
                <c:pt idx="6862">
                  <c:v>#N/A</c:v>
                </c:pt>
                <c:pt idx="6863">
                  <c:v>#N/A</c:v>
                </c:pt>
                <c:pt idx="6864">
                  <c:v>#N/A</c:v>
                </c:pt>
                <c:pt idx="6865">
                  <c:v>#N/A</c:v>
                </c:pt>
                <c:pt idx="6866">
                  <c:v>#N/A</c:v>
                </c:pt>
                <c:pt idx="6867">
                  <c:v>#N/A</c:v>
                </c:pt>
                <c:pt idx="6868">
                  <c:v>#N/A</c:v>
                </c:pt>
                <c:pt idx="6869">
                  <c:v>#N/A</c:v>
                </c:pt>
                <c:pt idx="6870">
                  <c:v>#N/A</c:v>
                </c:pt>
                <c:pt idx="6871">
                  <c:v>#N/A</c:v>
                </c:pt>
                <c:pt idx="6872">
                  <c:v>#N/A</c:v>
                </c:pt>
                <c:pt idx="6873">
                  <c:v>#N/A</c:v>
                </c:pt>
                <c:pt idx="6874">
                  <c:v>#N/A</c:v>
                </c:pt>
                <c:pt idx="6875">
                  <c:v>#N/A</c:v>
                </c:pt>
                <c:pt idx="6876">
                  <c:v>#N/A</c:v>
                </c:pt>
                <c:pt idx="6877">
                  <c:v>#N/A</c:v>
                </c:pt>
                <c:pt idx="6878">
                  <c:v>#N/A</c:v>
                </c:pt>
                <c:pt idx="6879">
                  <c:v>#N/A</c:v>
                </c:pt>
                <c:pt idx="6880">
                  <c:v>#N/A</c:v>
                </c:pt>
                <c:pt idx="6881">
                  <c:v>#N/A</c:v>
                </c:pt>
                <c:pt idx="6882">
                  <c:v>#N/A</c:v>
                </c:pt>
                <c:pt idx="6883">
                  <c:v>#N/A</c:v>
                </c:pt>
                <c:pt idx="6884">
                  <c:v>#N/A</c:v>
                </c:pt>
                <c:pt idx="6885">
                  <c:v>#N/A</c:v>
                </c:pt>
                <c:pt idx="6886">
                  <c:v>#N/A</c:v>
                </c:pt>
                <c:pt idx="6887">
                  <c:v>#N/A</c:v>
                </c:pt>
                <c:pt idx="6888">
                  <c:v>#N/A</c:v>
                </c:pt>
                <c:pt idx="6889">
                  <c:v>#N/A</c:v>
                </c:pt>
                <c:pt idx="6890">
                  <c:v>#N/A</c:v>
                </c:pt>
                <c:pt idx="6891">
                  <c:v>#N/A</c:v>
                </c:pt>
                <c:pt idx="6892">
                  <c:v>#N/A</c:v>
                </c:pt>
                <c:pt idx="6893">
                  <c:v>#N/A</c:v>
                </c:pt>
                <c:pt idx="6894">
                  <c:v>#N/A</c:v>
                </c:pt>
                <c:pt idx="6895">
                  <c:v>#N/A</c:v>
                </c:pt>
                <c:pt idx="6896">
                  <c:v>#N/A</c:v>
                </c:pt>
                <c:pt idx="6897">
                  <c:v>#N/A</c:v>
                </c:pt>
                <c:pt idx="6898">
                  <c:v>#N/A</c:v>
                </c:pt>
                <c:pt idx="6899">
                  <c:v>#N/A</c:v>
                </c:pt>
                <c:pt idx="6900">
                  <c:v>#N/A</c:v>
                </c:pt>
                <c:pt idx="6901">
                  <c:v>#N/A</c:v>
                </c:pt>
                <c:pt idx="6902">
                  <c:v>#N/A</c:v>
                </c:pt>
                <c:pt idx="6903">
                  <c:v>#N/A</c:v>
                </c:pt>
                <c:pt idx="6904">
                  <c:v>#N/A</c:v>
                </c:pt>
                <c:pt idx="6905">
                  <c:v>#N/A</c:v>
                </c:pt>
                <c:pt idx="6906">
                  <c:v>#N/A</c:v>
                </c:pt>
                <c:pt idx="6907">
                  <c:v>#N/A</c:v>
                </c:pt>
                <c:pt idx="6908">
                  <c:v>#N/A</c:v>
                </c:pt>
                <c:pt idx="6909">
                  <c:v>#N/A</c:v>
                </c:pt>
                <c:pt idx="6910">
                  <c:v>#N/A</c:v>
                </c:pt>
                <c:pt idx="6911">
                  <c:v>#N/A</c:v>
                </c:pt>
                <c:pt idx="6912">
                  <c:v>#N/A</c:v>
                </c:pt>
                <c:pt idx="6913">
                  <c:v>#N/A</c:v>
                </c:pt>
                <c:pt idx="6914">
                  <c:v>#N/A</c:v>
                </c:pt>
                <c:pt idx="6915">
                  <c:v>#N/A</c:v>
                </c:pt>
                <c:pt idx="6916">
                  <c:v>#N/A</c:v>
                </c:pt>
                <c:pt idx="6917">
                  <c:v>#N/A</c:v>
                </c:pt>
                <c:pt idx="6918">
                  <c:v>#N/A</c:v>
                </c:pt>
                <c:pt idx="6919">
                  <c:v>#N/A</c:v>
                </c:pt>
                <c:pt idx="6920">
                  <c:v>#N/A</c:v>
                </c:pt>
                <c:pt idx="6921">
                  <c:v>#N/A</c:v>
                </c:pt>
                <c:pt idx="6922">
                  <c:v>#N/A</c:v>
                </c:pt>
                <c:pt idx="6923">
                  <c:v>#N/A</c:v>
                </c:pt>
                <c:pt idx="6924">
                  <c:v>#N/A</c:v>
                </c:pt>
                <c:pt idx="6925">
                  <c:v>#N/A</c:v>
                </c:pt>
                <c:pt idx="6926">
                  <c:v>#N/A</c:v>
                </c:pt>
                <c:pt idx="6927">
                  <c:v>#N/A</c:v>
                </c:pt>
                <c:pt idx="6928">
                  <c:v>#N/A</c:v>
                </c:pt>
                <c:pt idx="6929">
                  <c:v>#N/A</c:v>
                </c:pt>
                <c:pt idx="6930">
                  <c:v>#N/A</c:v>
                </c:pt>
                <c:pt idx="6931">
                  <c:v>#N/A</c:v>
                </c:pt>
                <c:pt idx="6932">
                  <c:v>#N/A</c:v>
                </c:pt>
                <c:pt idx="6933">
                  <c:v>#N/A</c:v>
                </c:pt>
                <c:pt idx="6934">
                  <c:v>#N/A</c:v>
                </c:pt>
                <c:pt idx="6935">
                  <c:v>#N/A</c:v>
                </c:pt>
                <c:pt idx="6936">
                  <c:v>#N/A</c:v>
                </c:pt>
                <c:pt idx="6937">
                  <c:v>#N/A</c:v>
                </c:pt>
                <c:pt idx="6938">
                  <c:v>#N/A</c:v>
                </c:pt>
                <c:pt idx="6939">
                  <c:v>#N/A</c:v>
                </c:pt>
                <c:pt idx="6940">
                  <c:v>#N/A</c:v>
                </c:pt>
                <c:pt idx="6941">
                  <c:v>#N/A</c:v>
                </c:pt>
                <c:pt idx="6942">
                  <c:v>#N/A</c:v>
                </c:pt>
                <c:pt idx="6943">
                  <c:v>#N/A</c:v>
                </c:pt>
                <c:pt idx="6944">
                  <c:v>#N/A</c:v>
                </c:pt>
                <c:pt idx="6945">
                  <c:v>#N/A</c:v>
                </c:pt>
                <c:pt idx="6946">
                  <c:v>#N/A</c:v>
                </c:pt>
                <c:pt idx="6947">
                  <c:v>#N/A</c:v>
                </c:pt>
                <c:pt idx="6948">
                  <c:v>#N/A</c:v>
                </c:pt>
                <c:pt idx="6949">
                  <c:v>#N/A</c:v>
                </c:pt>
                <c:pt idx="6950">
                  <c:v>#N/A</c:v>
                </c:pt>
                <c:pt idx="6951">
                  <c:v>#N/A</c:v>
                </c:pt>
                <c:pt idx="6952">
                  <c:v>#N/A</c:v>
                </c:pt>
                <c:pt idx="6953">
                  <c:v>#N/A</c:v>
                </c:pt>
                <c:pt idx="6954">
                  <c:v>#N/A</c:v>
                </c:pt>
                <c:pt idx="6955">
                  <c:v>#N/A</c:v>
                </c:pt>
                <c:pt idx="6956">
                  <c:v>#N/A</c:v>
                </c:pt>
                <c:pt idx="6957">
                  <c:v>#N/A</c:v>
                </c:pt>
                <c:pt idx="6958">
                  <c:v>#N/A</c:v>
                </c:pt>
                <c:pt idx="6959">
                  <c:v>#N/A</c:v>
                </c:pt>
                <c:pt idx="6960">
                  <c:v>#N/A</c:v>
                </c:pt>
                <c:pt idx="6961">
                  <c:v>#N/A</c:v>
                </c:pt>
                <c:pt idx="6962">
                  <c:v>#N/A</c:v>
                </c:pt>
                <c:pt idx="6963">
                  <c:v>#N/A</c:v>
                </c:pt>
                <c:pt idx="6964">
                  <c:v>#N/A</c:v>
                </c:pt>
                <c:pt idx="6965">
                  <c:v>#N/A</c:v>
                </c:pt>
                <c:pt idx="6966">
                  <c:v>#N/A</c:v>
                </c:pt>
                <c:pt idx="6967">
                  <c:v>#N/A</c:v>
                </c:pt>
                <c:pt idx="6968">
                  <c:v>#N/A</c:v>
                </c:pt>
                <c:pt idx="6969">
                  <c:v>#N/A</c:v>
                </c:pt>
                <c:pt idx="6970">
                  <c:v>#N/A</c:v>
                </c:pt>
                <c:pt idx="6971">
                  <c:v>#N/A</c:v>
                </c:pt>
                <c:pt idx="6972">
                  <c:v>#N/A</c:v>
                </c:pt>
                <c:pt idx="6973">
                  <c:v>#N/A</c:v>
                </c:pt>
                <c:pt idx="6974">
                  <c:v>#N/A</c:v>
                </c:pt>
                <c:pt idx="6975">
                  <c:v>#N/A</c:v>
                </c:pt>
                <c:pt idx="6976">
                  <c:v>#N/A</c:v>
                </c:pt>
                <c:pt idx="6977">
                  <c:v>#N/A</c:v>
                </c:pt>
                <c:pt idx="6978">
                  <c:v>#N/A</c:v>
                </c:pt>
                <c:pt idx="6979">
                  <c:v>#N/A</c:v>
                </c:pt>
                <c:pt idx="6980">
                  <c:v>#N/A</c:v>
                </c:pt>
                <c:pt idx="6981">
                  <c:v>#N/A</c:v>
                </c:pt>
                <c:pt idx="6982">
                  <c:v>#N/A</c:v>
                </c:pt>
                <c:pt idx="6983">
                  <c:v>#N/A</c:v>
                </c:pt>
                <c:pt idx="6984">
                  <c:v>#N/A</c:v>
                </c:pt>
                <c:pt idx="6985">
                  <c:v>#N/A</c:v>
                </c:pt>
                <c:pt idx="6986">
                  <c:v>#N/A</c:v>
                </c:pt>
                <c:pt idx="6987">
                  <c:v>#N/A</c:v>
                </c:pt>
                <c:pt idx="6988">
                  <c:v>#N/A</c:v>
                </c:pt>
                <c:pt idx="6989">
                  <c:v>#N/A</c:v>
                </c:pt>
                <c:pt idx="6990">
                  <c:v>#N/A</c:v>
                </c:pt>
                <c:pt idx="6991">
                  <c:v>#N/A</c:v>
                </c:pt>
                <c:pt idx="6992">
                  <c:v>#N/A</c:v>
                </c:pt>
                <c:pt idx="6993">
                  <c:v>#N/A</c:v>
                </c:pt>
                <c:pt idx="6994">
                  <c:v>#N/A</c:v>
                </c:pt>
                <c:pt idx="6995">
                  <c:v>#N/A</c:v>
                </c:pt>
                <c:pt idx="6996">
                  <c:v>#N/A</c:v>
                </c:pt>
                <c:pt idx="6997">
                  <c:v>#N/A</c:v>
                </c:pt>
                <c:pt idx="6998">
                  <c:v>#N/A</c:v>
                </c:pt>
                <c:pt idx="6999">
                  <c:v>#N/A</c:v>
                </c:pt>
                <c:pt idx="7000">
                  <c:v>#N/A</c:v>
                </c:pt>
                <c:pt idx="7001">
                  <c:v>#N/A</c:v>
                </c:pt>
                <c:pt idx="7002">
                  <c:v>#N/A</c:v>
                </c:pt>
                <c:pt idx="7003">
                  <c:v>#N/A</c:v>
                </c:pt>
                <c:pt idx="7004">
                  <c:v>#N/A</c:v>
                </c:pt>
                <c:pt idx="7005">
                  <c:v>#N/A</c:v>
                </c:pt>
                <c:pt idx="7006">
                  <c:v>#N/A</c:v>
                </c:pt>
                <c:pt idx="7007">
                  <c:v>#N/A</c:v>
                </c:pt>
                <c:pt idx="7008">
                  <c:v>#N/A</c:v>
                </c:pt>
                <c:pt idx="7009">
                  <c:v>#N/A</c:v>
                </c:pt>
                <c:pt idx="7010">
                  <c:v>#N/A</c:v>
                </c:pt>
                <c:pt idx="7011">
                  <c:v>#N/A</c:v>
                </c:pt>
                <c:pt idx="7012">
                  <c:v>#N/A</c:v>
                </c:pt>
                <c:pt idx="7013">
                  <c:v>#N/A</c:v>
                </c:pt>
                <c:pt idx="7014">
                  <c:v>#N/A</c:v>
                </c:pt>
                <c:pt idx="7015">
                  <c:v>#N/A</c:v>
                </c:pt>
                <c:pt idx="7016">
                  <c:v>#N/A</c:v>
                </c:pt>
                <c:pt idx="7017">
                  <c:v>#N/A</c:v>
                </c:pt>
                <c:pt idx="7018">
                  <c:v>#N/A</c:v>
                </c:pt>
                <c:pt idx="7019">
                  <c:v>#N/A</c:v>
                </c:pt>
                <c:pt idx="7020">
                  <c:v>#N/A</c:v>
                </c:pt>
                <c:pt idx="7021">
                  <c:v>#N/A</c:v>
                </c:pt>
                <c:pt idx="7022">
                  <c:v>#N/A</c:v>
                </c:pt>
                <c:pt idx="7023">
                  <c:v>#N/A</c:v>
                </c:pt>
                <c:pt idx="7024">
                  <c:v>#N/A</c:v>
                </c:pt>
                <c:pt idx="7025">
                  <c:v>#N/A</c:v>
                </c:pt>
                <c:pt idx="7026">
                  <c:v>#N/A</c:v>
                </c:pt>
                <c:pt idx="7027">
                  <c:v>#N/A</c:v>
                </c:pt>
                <c:pt idx="7028">
                  <c:v>#N/A</c:v>
                </c:pt>
                <c:pt idx="7029">
                  <c:v>#N/A</c:v>
                </c:pt>
                <c:pt idx="7030">
                  <c:v>#N/A</c:v>
                </c:pt>
                <c:pt idx="7031">
                  <c:v>#N/A</c:v>
                </c:pt>
                <c:pt idx="7032">
                  <c:v>#N/A</c:v>
                </c:pt>
                <c:pt idx="7033">
                  <c:v>#N/A</c:v>
                </c:pt>
                <c:pt idx="7034">
                  <c:v>#N/A</c:v>
                </c:pt>
                <c:pt idx="7035">
                  <c:v>#N/A</c:v>
                </c:pt>
                <c:pt idx="7036">
                  <c:v>#N/A</c:v>
                </c:pt>
                <c:pt idx="7037">
                  <c:v>#N/A</c:v>
                </c:pt>
                <c:pt idx="7038">
                  <c:v>#N/A</c:v>
                </c:pt>
                <c:pt idx="7039">
                  <c:v>#N/A</c:v>
                </c:pt>
                <c:pt idx="7040">
                  <c:v>#N/A</c:v>
                </c:pt>
                <c:pt idx="7041">
                  <c:v>#N/A</c:v>
                </c:pt>
                <c:pt idx="7042">
                  <c:v>#N/A</c:v>
                </c:pt>
                <c:pt idx="7043">
                  <c:v>#N/A</c:v>
                </c:pt>
                <c:pt idx="7044">
                  <c:v>#N/A</c:v>
                </c:pt>
                <c:pt idx="7045">
                  <c:v>#N/A</c:v>
                </c:pt>
                <c:pt idx="7046">
                  <c:v>#N/A</c:v>
                </c:pt>
                <c:pt idx="7047">
                  <c:v>#N/A</c:v>
                </c:pt>
                <c:pt idx="7048">
                  <c:v>#N/A</c:v>
                </c:pt>
                <c:pt idx="7049">
                  <c:v>#N/A</c:v>
                </c:pt>
                <c:pt idx="7050">
                  <c:v>#N/A</c:v>
                </c:pt>
                <c:pt idx="7051">
                  <c:v>#N/A</c:v>
                </c:pt>
                <c:pt idx="7052">
                  <c:v>#N/A</c:v>
                </c:pt>
                <c:pt idx="7053">
                  <c:v>#N/A</c:v>
                </c:pt>
                <c:pt idx="7054">
                  <c:v>#N/A</c:v>
                </c:pt>
                <c:pt idx="7055">
                  <c:v>#N/A</c:v>
                </c:pt>
                <c:pt idx="7056">
                  <c:v>#N/A</c:v>
                </c:pt>
                <c:pt idx="7057">
                  <c:v>#N/A</c:v>
                </c:pt>
                <c:pt idx="7058">
                  <c:v>#N/A</c:v>
                </c:pt>
                <c:pt idx="7059">
                  <c:v>#N/A</c:v>
                </c:pt>
                <c:pt idx="7060">
                  <c:v>#N/A</c:v>
                </c:pt>
                <c:pt idx="7061">
                  <c:v>#N/A</c:v>
                </c:pt>
                <c:pt idx="7062">
                  <c:v>#N/A</c:v>
                </c:pt>
                <c:pt idx="7063">
                  <c:v>#N/A</c:v>
                </c:pt>
                <c:pt idx="7064">
                  <c:v>#N/A</c:v>
                </c:pt>
                <c:pt idx="7065">
                  <c:v>#N/A</c:v>
                </c:pt>
                <c:pt idx="7066">
                  <c:v>#N/A</c:v>
                </c:pt>
                <c:pt idx="7067">
                  <c:v>#N/A</c:v>
                </c:pt>
                <c:pt idx="7068">
                  <c:v>#N/A</c:v>
                </c:pt>
                <c:pt idx="7069">
                  <c:v>#N/A</c:v>
                </c:pt>
                <c:pt idx="7070">
                  <c:v>#N/A</c:v>
                </c:pt>
                <c:pt idx="7071">
                  <c:v>#N/A</c:v>
                </c:pt>
                <c:pt idx="7072">
                  <c:v>#N/A</c:v>
                </c:pt>
                <c:pt idx="7073">
                  <c:v>#N/A</c:v>
                </c:pt>
                <c:pt idx="7074">
                  <c:v>#N/A</c:v>
                </c:pt>
                <c:pt idx="7075">
                  <c:v>#N/A</c:v>
                </c:pt>
                <c:pt idx="7076">
                  <c:v>#N/A</c:v>
                </c:pt>
                <c:pt idx="7077">
                  <c:v>#N/A</c:v>
                </c:pt>
                <c:pt idx="7078">
                  <c:v>#N/A</c:v>
                </c:pt>
                <c:pt idx="7079">
                  <c:v>#N/A</c:v>
                </c:pt>
                <c:pt idx="7080">
                  <c:v>#N/A</c:v>
                </c:pt>
                <c:pt idx="7081">
                  <c:v>#N/A</c:v>
                </c:pt>
                <c:pt idx="7082">
                  <c:v>#N/A</c:v>
                </c:pt>
                <c:pt idx="7083">
                  <c:v>#N/A</c:v>
                </c:pt>
                <c:pt idx="7084">
                  <c:v>#N/A</c:v>
                </c:pt>
                <c:pt idx="7085">
                  <c:v>#N/A</c:v>
                </c:pt>
                <c:pt idx="7086">
                  <c:v>#N/A</c:v>
                </c:pt>
                <c:pt idx="7087">
                  <c:v>#N/A</c:v>
                </c:pt>
                <c:pt idx="7088">
                  <c:v>#N/A</c:v>
                </c:pt>
                <c:pt idx="7089">
                  <c:v>#N/A</c:v>
                </c:pt>
                <c:pt idx="7090">
                  <c:v>#N/A</c:v>
                </c:pt>
                <c:pt idx="7091">
                  <c:v>#N/A</c:v>
                </c:pt>
                <c:pt idx="7092">
                  <c:v>#N/A</c:v>
                </c:pt>
                <c:pt idx="7093">
                  <c:v>#N/A</c:v>
                </c:pt>
                <c:pt idx="7094">
                  <c:v>#N/A</c:v>
                </c:pt>
                <c:pt idx="7095">
                  <c:v>#N/A</c:v>
                </c:pt>
                <c:pt idx="7096">
                  <c:v>#N/A</c:v>
                </c:pt>
                <c:pt idx="7097">
                  <c:v>#N/A</c:v>
                </c:pt>
                <c:pt idx="7098">
                  <c:v>#N/A</c:v>
                </c:pt>
                <c:pt idx="7099">
                  <c:v>#N/A</c:v>
                </c:pt>
                <c:pt idx="7100">
                  <c:v>#N/A</c:v>
                </c:pt>
                <c:pt idx="7101">
                  <c:v>#N/A</c:v>
                </c:pt>
                <c:pt idx="7102">
                  <c:v>#N/A</c:v>
                </c:pt>
                <c:pt idx="7103">
                  <c:v>#N/A</c:v>
                </c:pt>
                <c:pt idx="7104">
                  <c:v>#N/A</c:v>
                </c:pt>
                <c:pt idx="7105">
                  <c:v>#N/A</c:v>
                </c:pt>
                <c:pt idx="7106">
                  <c:v>#N/A</c:v>
                </c:pt>
                <c:pt idx="7107">
                  <c:v>#N/A</c:v>
                </c:pt>
                <c:pt idx="7108">
                  <c:v>#N/A</c:v>
                </c:pt>
                <c:pt idx="7109">
                  <c:v>#N/A</c:v>
                </c:pt>
                <c:pt idx="7110">
                  <c:v>#N/A</c:v>
                </c:pt>
                <c:pt idx="7111">
                  <c:v>#N/A</c:v>
                </c:pt>
                <c:pt idx="7112">
                  <c:v>#N/A</c:v>
                </c:pt>
                <c:pt idx="7113">
                  <c:v>#N/A</c:v>
                </c:pt>
                <c:pt idx="7114">
                  <c:v>#N/A</c:v>
                </c:pt>
                <c:pt idx="7115">
                  <c:v>#N/A</c:v>
                </c:pt>
                <c:pt idx="7116">
                  <c:v>#N/A</c:v>
                </c:pt>
                <c:pt idx="7117">
                  <c:v>#N/A</c:v>
                </c:pt>
                <c:pt idx="7118">
                  <c:v>#N/A</c:v>
                </c:pt>
                <c:pt idx="7119">
                  <c:v>#N/A</c:v>
                </c:pt>
                <c:pt idx="7120">
                  <c:v>#N/A</c:v>
                </c:pt>
                <c:pt idx="7121">
                  <c:v>#N/A</c:v>
                </c:pt>
                <c:pt idx="7122">
                  <c:v>#N/A</c:v>
                </c:pt>
                <c:pt idx="7123">
                  <c:v>#N/A</c:v>
                </c:pt>
                <c:pt idx="7124">
                  <c:v>#N/A</c:v>
                </c:pt>
                <c:pt idx="7125">
                  <c:v>#N/A</c:v>
                </c:pt>
                <c:pt idx="7126">
                  <c:v>#N/A</c:v>
                </c:pt>
                <c:pt idx="7127">
                  <c:v>#N/A</c:v>
                </c:pt>
                <c:pt idx="7128">
                  <c:v>#N/A</c:v>
                </c:pt>
                <c:pt idx="7129">
                  <c:v>#N/A</c:v>
                </c:pt>
                <c:pt idx="7130">
                  <c:v>#N/A</c:v>
                </c:pt>
                <c:pt idx="7131">
                  <c:v>#N/A</c:v>
                </c:pt>
                <c:pt idx="7132">
                  <c:v>#N/A</c:v>
                </c:pt>
                <c:pt idx="7133">
                  <c:v>#N/A</c:v>
                </c:pt>
                <c:pt idx="7134">
                  <c:v>#N/A</c:v>
                </c:pt>
                <c:pt idx="7135">
                  <c:v>#N/A</c:v>
                </c:pt>
                <c:pt idx="7136">
                  <c:v>#N/A</c:v>
                </c:pt>
                <c:pt idx="7137">
                  <c:v>#N/A</c:v>
                </c:pt>
                <c:pt idx="7138">
                  <c:v>#N/A</c:v>
                </c:pt>
                <c:pt idx="7139">
                  <c:v>#N/A</c:v>
                </c:pt>
                <c:pt idx="7140">
                  <c:v>#N/A</c:v>
                </c:pt>
                <c:pt idx="7141">
                  <c:v>#N/A</c:v>
                </c:pt>
                <c:pt idx="7142">
                  <c:v>#N/A</c:v>
                </c:pt>
                <c:pt idx="7143">
                  <c:v>#N/A</c:v>
                </c:pt>
                <c:pt idx="7144">
                  <c:v>#N/A</c:v>
                </c:pt>
                <c:pt idx="7145">
                  <c:v>#N/A</c:v>
                </c:pt>
                <c:pt idx="7146">
                  <c:v>#N/A</c:v>
                </c:pt>
                <c:pt idx="7147">
                  <c:v>#N/A</c:v>
                </c:pt>
                <c:pt idx="7148">
                  <c:v>#N/A</c:v>
                </c:pt>
                <c:pt idx="7149">
                  <c:v>#N/A</c:v>
                </c:pt>
                <c:pt idx="7150">
                  <c:v>#N/A</c:v>
                </c:pt>
                <c:pt idx="7151">
                  <c:v>#N/A</c:v>
                </c:pt>
                <c:pt idx="7152">
                  <c:v>#N/A</c:v>
                </c:pt>
                <c:pt idx="7153">
                  <c:v>#N/A</c:v>
                </c:pt>
                <c:pt idx="7154">
                  <c:v>#N/A</c:v>
                </c:pt>
                <c:pt idx="7155">
                  <c:v>#N/A</c:v>
                </c:pt>
                <c:pt idx="7156">
                  <c:v>#N/A</c:v>
                </c:pt>
                <c:pt idx="7157">
                  <c:v>#N/A</c:v>
                </c:pt>
                <c:pt idx="7158">
                  <c:v>#N/A</c:v>
                </c:pt>
                <c:pt idx="7159">
                  <c:v>#N/A</c:v>
                </c:pt>
                <c:pt idx="7160">
                  <c:v>#N/A</c:v>
                </c:pt>
                <c:pt idx="7161">
                  <c:v>#N/A</c:v>
                </c:pt>
                <c:pt idx="7162">
                  <c:v>#N/A</c:v>
                </c:pt>
                <c:pt idx="7163">
                  <c:v>#N/A</c:v>
                </c:pt>
                <c:pt idx="7164">
                  <c:v>#N/A</c:v>
                </c:pt>
                <c:pt idx="7165">
                  <c:v>#N/A</c:v>
                </c:pt>
                <c:pt idx="7166">
                  <c:v>#N/A</c:v>
                </c:pt>
                <c:pt idx="7167">
                  <c:v>#N/A</c:v>
                </c:pt>
                <c:pt idx="7168">
                  <c:v>#N/A</c:v>
                </c:pt>
                <c:pt idx="7169">
                  <c:v>#N/A</c:v>
                </c:pt>
                <c:pt idx="7170">
                  <c:v>#N/A</c:v>
                </c:pt>
                <c:pt idx="7171">
                  <c:v>#N/A</c:v>
                </c:pt>
                <c:pt idx="7172">
                  <c:v>#N/A</c:v>
                </c:pt>
                <c:pt idx="7173">
                  <c:v>#N/A</c:v>
                </c:pt>
                <c:pt idx="7174">
                  <c:v>#N/A</c:v>
                </c:pt>
                <c:pt idx="7175">
                  <c:v>#N/A</c:v>
                </c:pt>
                <c:pt idx="7176">
                  <c:v>#N/A</c:v>
                </c:pt>
                <c:pt idx="7177">
                  <c:v>#N/A</c:v>
                </c:pt>
                <c:pt idx="7178">
                  <c:v>#N/A</c:v>
                </c:pt>
                <c:pt idx="7179">
                  <c:v>#N/A</c:v>
                </c:pt>
                <c:pt idx="7180">
                  <c:v>#N/A</c:v>
                </c:pt>
                <c:pt idx="7181">
                  <c:v>#N/A</c:v>
                </c:pt>
                <c:pt idx="7182">
                  <c:v>#N/A</c:v>
                </c:pt>
                <c:pt idx="7183">
                  <c:v>#N/A</c:v>
                </c:pt>
                <c:pt idx="7184">
                  <c:v>#N/A</c:v>
                </c:pt>
                <c:pt idx="7185">
                  <c:v>#N/A</c:v>
                </c:pt>
                <c:pt idx="7186">
                  <c:v>#N/A</c:v>
                </c:pt>
                <c:pt idx="7187">
                  <c:v>#N/A</c:v>
                </c:pt>
                <c:pt idx="7188">
                  <c:v>#N/A</c:v>
                </c:pt>
                <c:pt idx="7189">
                  <c:v>#N/A</c:v>
                </c:pt>
                <c:pt idx="7190">
                  <c:v>#N/A</c:v>
                </c:pt>
                <c:pt idx="7191">
                  <c:v>#N/A</c:v>
                </c:pt>
                <c:pt idx="7192">
                  <c:v>#N/A</c:v>
                </c:pt>
                <c:pt idx="7193">
                  <c:v>#N/A</c:v>
                </c:pt>
                <c:pt idx="7194">
                  <c:v>#N/A</c:v>
                </c:pt>
                <c:pt idx="7195">
                  <c:v>#N/A</c:v>
                </c:pt>
                <c:pt idx="7196">
                  <c:v>#N/A</c:v>
                </c:pt>
                <c:pt idx="7197">
                  <c:v>#N/A</c:v>
                </c:pt>
                <c:pt idx="7198">
                  <c:v>#N/A</c:v>
                </c:pt>
                <c:pt idx="7199">
                  <c:v>#N/A</c:v>
                </c:pt>
                <c:pt idx="7200">
                  <c:v>#N/A</c:v>
                </c:pt>
                <c:pt idx="7201">
                  <c:v>#N/A</c:v>
                </c:pt>
                <c:pt idx="7202">
                  <c:v>#N/A</c:v>
                </c:pt>
                <c:pt idx="7203">
                  <c:v>#N/A</c:v>
                </c:pt>
                <c:pt idx="7204">
                  <c:v>#N/A</c:v>
                </c:pt>
                <c:pt idx="7205">
                  <c:v>#N/A</c:v>
                </c:pt>
                <c:pt idx="7206">
                  <c:v>#N/A</c:v>
                </c:pt>
                <c:pt idx="7207">
                  <c:v>#N/A</c:v>
                </c:pt>
                <c:pt idx="7208">
                  <c:v>#N/A</c:v>
                </c:pt>
                <c:pt idx="7209">
                  <c:v>#N/A</c:v>
                </c:pt>
                <c:pt idx="7210">
                  <c:v>#N/A</c:v>
                </c:pt>
                <c:pt idx="7211">
                  <c:v>#N/A</c:v>
                </c:pt>
                <c:pt idx="7212">
                  <c:v>#N/A</c:v>
                </c:pt>
                <c:pt idx="7213">
                  <c:v>#N/A</c:v>
                </c:pt>
                <c:pt idx="7214">
                  <c:v>#N/A</c:v>
                </c:pt>
                <c:pt idx="7215">
                  <c:v>#N/A</c:v>
                </c:pt>
                <c:pt idx="7216">
                  <c:v>#N/A</c:v>
                </c:pt>
                <c:pt idx="7217">
                  <c:v>#N/A</c:v>
                </c:pt>
                <c:pt idx="7218">
                  <c:v>#N/A</c:v>
                </c:pt>
                <c:pt idx="7219">
                  <c:v>#N/A</c:v>
                </c:pt>
                <c:pt idx="7220">
                  <c:v>#N/A</c:v>
                </c:pt>
                <c:pt idx="7221">
                  <c:v>#N/A</c:v>
                </c:pt>
                <c:pt idx="7222">
                  <c:v>#N/A</c:v>
                </c:pt>
                <c:pt idx="7223">
                  <c:v>#N/A</c:v>
                </c:pt>
                <c:pt idx="7224">
                  <c:v>#N/A</c:v>
                </c:pt>
                <c:pt idx="7225">
                  <c:v>#N/A</c:v>
                </c:pt>
                <c:pt idx="7226">
                  <c:v>#N/A</c:v>
                </c:pt>
                <c:pt idx="7227">
                  <c:v>#N/A</c:v>
                </c:pt>
                <c:pt idx="7228">
                  <c:v>#N/A</c:v>
                </c:pt>
                <c:pt idx="7229">
                  <c:v>#N/A</c:v>
                </c:pt>
                <c:pt idx="7230">
                  <c:v>#N/A</c:v>
                </c:pt>
                <c:pt idx="7231">
                  <c:v>#N/A</c:v>
                </c:pt>
                <c:pt idx="7232">
                  <c:v>#N/A</c:v>
                </c:pt>
                <c:pt idx="7233">
                  <c:v>#N/A</c:v>
                </c:pt>
                <c:pt idx="7234">
                  <c:v>#N/A</c:v>
                </c:pt>
                <c:pt idx="7235">
                  <c:v>#N/A</c:v>
                </c:pt>
                <c:pt idx="7236">
                  <c:v>#N/A</c:v>
                </c:pt>
                <c:pt idx="7237">
                  <c:v>#N/A</c:v>
                </c:pt>
                <c:pt idx="7238">
                  <c:v>#N/A</c:v>
                </c:pt>
                <c:pt idx="7239">
                  <c:v>#N/A</c:v>
                </c:pt>
                <c:pt idx="7240">
                  <c:v>#N/A</c:v>
                </c:pt>
                <c:pt idx="7241">
                  <c:v>#N/A</c:v>
                </c:pt>
                <c:pt idx="7242">
                  <c:v>#N/A</c:v>
                </c:pt>
                <c:pt idx="7243">
                  <c:v>#N/A</c:v>
                </c:pt>
                <c:pt idx="7244">
                  <c:v>#N/A</c:v>
                </c:pt>
                <c:pt idx="7245">
                  <c:v>#N/A</c:v>
                </c:pt>
                <c:pt idx="7246">
                  <c:v>#N/A</c:v>
                </c:pt>
                <c:pt idx="7247">
                  <c:v>#N/A</c:v>
                </c:pt>
                <c:pt idx="7248">
                  <c:v>#N/A</c:v>
                </c:pt>
                <c:pt idx="7249">
                  <c:v>#N/A</c:v>
                </c:pt>
                <c:pt idx="7250">
                  <c:v>#N/A</c:v>
                </c:pt>
                <c:pt idx="7251">
                  <c:v>#N/A</c:v>
                </c:pt>
                <c:pt idx="7252">
                  <c:v>#N/A</c:v>
                </c:pt>
                <c:pt idx="7253">
                  <c:v>#N/A</c:v>
                </c:pt>
                <c:pt idx="7254">
                  <c:v>#N/A</c:v>
                </c:pt>
                <c:pt idx="7255">
                  <c:v>#N/A</c:v>
                </c:pt>
                <c:pt idx="7256">
                  <c:v>#N/A</c:v>
                </c:pt>
                <c:pt idx="7257">
                  <c:v>#N/A</c:v>
                </c:pt>
                <c:pt idx="7258">
                  <c:v>#N/A</c:v>
                </c:pt>
                <c:pt idx="7259">
                  <c:v>#N/A</c:v>
                </c:pt>
                <c:pt idx="7260">
                  <c:v>#N/A</c:v>
                </c:pt>
                <c:pt idx="7261">
                  <c:v>#N/A</c:v>
                </c:pt>
                <c:pt idx="7262">
                  <c:v>#N/A</c:v>
                </c:pt>
                <c:pt idx="7263">
                  <c:v>#N/A</c:v>
                </c:pt>
                <c:pt idx="7264">
                  <c:v>#N/A</c:v>
                </c:pt>
                <c:pt idx="7265">
                  <c:v>#N/A</c:v>
                </c:pt>
                <c:pt idx="7266">
                  <c:v>#N/A</c:v>
                </c:pt>
                <c:pt idx="7267">
                  <c:v>#N/A</c:v>
                </c:pt>
                <c:pt idx="7268">
                  <c:v>#N/A</c:v>
                </c:pt>
                <c:pt idx="7269">
                  <c:v>#N/A</c:v>
                </c:pt>
                <c:pt idx="7270">
                  <c:v>#N/A</c:v>
                </c:pt>
                <c:pt idx="7271">
                  <c:v>#N/A</c:v>
                </c:pt>
                <c:pt idx="7272">
                  <c:v>#N/A</c:v>
                </c:pt>
                <c:pt idx="7273">
                  <c:v>#N/A</c:v>
                </c:pt>
                <c:pt idx="7274">
                  <c:v>#N/A</c:v>
                </c:pt>
                <c:pt idx="7275">
                  <c:v>#N/A</c:v>
                </c:pt>
                <c:pt idx="7276">
                  <c:v>#N/A</c:v>
                </c:pt>
                <c:pt idx="7277">
                  <c:v>#N/A</c:v>
                </c:pt>
                <c:pt idx="7278">
                  <c:v>#N/A</c:v>
                </c:pt>
                <c:pt idx="7279">
                  <c:v>#N/A</c:v>
                </c:pt>
                <c:pt idx="7280">
                  <c:v>#N/A</c:v>
                </c:pt>
                <c:pt idx="7281">
                  <c:v>#N/A</c:v>
                </c:pt>
                <c:pt idx="7282">
                  <c:v>#N/A</c:v>
                </c:pt>
                <c:pt idx="7283">
                  <c:v>#N/A</c:v>
                </c:pt>
                <c:pt idx="7284">
                  <c:v>#N/A</c:v>
                </c:pt>
                <c:pt idx="7285">
                  <c:v>#N/A</c:v>
                </c:pt>
                <c:pt idx="7286">
                  <c:v>#N/A</c:v>
                </c:pt>
                <c:pt idx="7287">
                  <c:v>#N/A</c:v>
                </c:pt>
                <c:pt idx="7288">
                  <c:v>#N/A</c:v>
                </c:pt>
                <c:pt idx="7289">
                  <c:v>#N/A</c:v>
                </c:pt>
                <c:pt idx="7290">
                  <c:v>#N/A</c:v>
                </c:pt>
                <c:pt idx="7291">
                  <c:v>#N/A</c:v>
                </c:pt>
                <c:pt idx="7292">
                  <c:v>#N/A</c:v>
                </c:pt>
                <c:pt idx="7293">
                  <c:v>#N/A</c:v>
                </c:pt>
                <c:pt idx="7294">
                  <c:v>#N/A</c:v>
                </c:pt>
                <c:pt idx="7295">
                  <c:v>#N/A</c:v>
                </c:pt>
                <c:pt idx="7296">
                  <c:v>#N/A</c:v>
                </c:pt>
                <c:pt idx="7297">
                  <c:v>#N/A</c:v>
                </c:pt>
                <c:pt idx="7298">
                  <c:v>#N/A</c:v>
                </c:pt>
                <c:pt idx="7299">
                  <c:v>#N/A</c:v>
                </c:pt>
                <c:pt idx="7300">
                  <c:v>#N/A</c:v>
                </c:pt>
                <c:pt idx="7301">
                  <c:v>#N/A</c:v>
                </c:pt>
                <c:pt idx="7302">
                  <c:v>#N/A</c:v>
                </c:pt>
                <c:pt idx="7303">
                  <c:v>#N/A</c:v>
                </c:pt>
                <c:pt idx="7304">
                  <c:v>#N/A</c:v>
                </c:pt>
                <c:pt idx="7305">
                  <c:v>#N/A</c:v>
                </c:pt>
                <c:pt idx="7306">
                  <c:v>#N/A</c:v>
                </c:pt>
                <c:pt idx="7307">
                  <c:v>#N/A</c:v>
                </c:pt>
                <c:pt idx="7308">
                  <c:v>#N/A</c:v>
                </c:pt>
                <c:pt idx="7309">
                  <c:v>#N/A</c:v>
                </c:pt>
                <c:pt idx="7310">
                  <c:v>#N/A</c:v>
                </c:pt>
                <c:pt idx="7311">
                  <c:v>#N/A</c:v>
                </c:pt>
                <c:pt idx="7312">
                  <c:v>#N/A</c:v>
                </c:pt>
                <c:pt idx="7313">
                  <c:v>#N/A</c:v>
                </c:pt>
                <c:pt idx="7314">
                  <c:v>#N/A</c:v>
                </c:pt>
                <c:pt idx="7315">
                  <c:v>#N/A</c:v>
                </c:pt>
                <c:pt idx="7316">
                  <c:v>#N/A</c:v>
                </c:pt>
                <c:pt idx="7317">
                  <c:v>#N/A</c:v>
                </c:pt>
                <c:pt idx="7318">
                  <c:v>#N/A</c:v>
                </c:pt>
                <c:pt idx="7319">
                  <c:v>#N/A</c:v>
                </c:pt>
                <c:pt idx="7320">
                  <c:v>#N/A</c:v>
                </c:pt>
                <c:pt idx="7321">
                  <c:v>#N/A</c:v>
                </c:pt>
                <c:pt idx="7322">
                  <c:v>#N/A</c:v>
                </c:pt>
                <c:pt idx="7323">
                  <c:v>#N/A</c:v>
                </c:pt>
                <c:pt idx="7324">
                  <c:v>#N/A</c:v>
                </c:pt>
                <c:pt idx="7325">
                  <c:v>#N/A</c:v>
                </c:pt>
                <c:pt idx="7326">
                  <c:v>#N/A</c:v>
                </c:pt>
                <c:pt idx="7327">
                  <c:v>#N/A</c:v>
                </c:pt>
                <c:pt idx="7328">
                  <c:v>#N/A</c:v>
                </c:pt>
                <c:pt idx="7329">
                  <c:v>#N/A</c:v>
                </c:pt>
                <c:pt idx="7330">
                  <c:v>#N/A</c:v>
                </c:pt>
                <c:pt idx="7331">
                  <c:v>#N/A</c:v>
                </c:pt>
                <c:pt idx="7332">
                  <c:v>#N/A</c:v>
                </c:pt>
                <c:pt idx="7333">
                  <c:v>#N/A</c:v>
                </c:pt>
                <c:pt idx="7334">
                  <c:v>#N/A</c:v>
                </c:pt>
                <c:pt idx="7335">
                  <c:v>#N/A</c:v>
                </c:pt>
                <c:pt idx="7336">
                  <c:v>#N/A</c:v>
                </c:pt>
                <c:pt idx="7337">
                  <c:v>#N/A</c:v>
                </c:pt>
                <c:pt idx="7338">
                  <c:v>#N/A</c:v>
                </c:pt>
                <c:pt idx="7339">
                  <c:v>#N/A</c:v>
                </c:pt>
                <c:pt idx="7340">
                  <c:v>#N/A</c:v>
                </c:pt>
                <c:pt idx="7341">
                  <c:v>#N/A</c:v>
                </c:pt>
                <c:pt idx="7342">
                  <c:v>#N/A</c:v>
                </c:pt>
                <c:pt idx="7343">
                  <c:v>#N/A</c:v>
                </c:pt>
                <c:pt idx="7344">
                  <c:v>#N/A</c:v>
                </c:pt>
                <c:pt idx="7345">
                  <c:v>#N/A</c:v>
                </c:pt>
                <c:pt idx="7346">
                  <c:v>#N/A</c:v>
                </c:pt>
                <c:pt idx="7347">
                  <c:v>#N/A</c:v>
                </c:pt>
                <c:pt idx="7348">
                  <c:v>#N/A</c:v>
                </c:pt>
                <c:pt idx="7349">
                  <c:v>#N/A</c:v>
                </c:pt>
                <c:pt idx="7350">
                  <c:v>#N/A</c:v>
                </c:pt>
                <c:pt idx="7351">
                  <c:v>#N/A</c:v>
                </c:pt>
                <c:pt idx="7352">
                  <c:v>#N/A</c:v>
                </c:pt>
                <c:pt idx="7353">
                  <c:v>#N/A</c:v>
                </c:pt>
                <c:pt idx="7354">
                  <c:v>#N/A</c:v>
                </c:pt>
                <c:pt idx="7355">
                  <c:v>#N/A</c:v>
                </c:pt>
                <c:pt idx="7356">
                  <c:v>#N/A</c:v>
                </c:pt>
                <c:pt idx="7357">
                  <c:v>#N/A</c:v>
                </c:pt>
                <c:pt idx="7358">
                  <c:v>#N/A</c:v>
                </c:pt>
                <c:pt idx="7359">
                  <c:v>#N/A</c:v>
                </c:pt>
                <c:pt idx="7360">
                  <c:v>#N/A</c:v>
                </c:pt>
                <c:pt idx="7361">
                  <c:v>#N/A</c:v>
                </c:pt>
                <c:pt idx="7362">
                  <c:v>#N/A</c:v>
                </c:pt>
                <c:pt idx="7363">
                  <c:v>#N/A</c:v>
                </c:pt>
                <c:pt idx="7364">
                  <c:v>#N/A</c:v>
                </c:pt>
                <c:pt idx="7365">
                  <c:v>#N/A</c:v>
                </c:pt>
                <c:pt idx="7366">
                  <c:v>#N/A</c:v>
                </c:pt>
                <c:pt idx="7367">
                  <c:v>#N/A</c:v>
                </c:pt>
                <c:pt idx="7368">
                  <c:v>#N/A</c:v>
                </c:pt>
                <c:pt idx="7369">
                  <c:v>#N/A</c:v>
                </c:pt>
                <c:pt idx="7370">
                  <c:v>#N/A</c:v>
                </c:pt>
                <c:pt idx="7371">
                  <c:v>#N/A</c:v>
                </c:pt>
                <c:pt idx="7372">
                  <c:v>#N/A</c:v>
                </c:pt>
                <c:pt idx="7373">
                  <c:v>#N/A</c:v>
                </c:pt>
                <c:pt idx="7374">
                  <c:v>#N/A</c:v>
                </c:pt>
                <c:pt idx="7375">
                  <c:v>#N/A</c:v>
                </c:pt>
                <c:pt idx="7376">
                  <c:v>#N/A</c:v>
                </c:pt>
                <c:pt idx="7377">
                  <c:v>#N/A</c:v>
                </c:pt>
                <c:pt idx="7378">
                  <c:v>#N/A</c:v>
                </c:pt>
                <c:pt idx="7379">
                  <c:v>#N/A</c:v>
                </c:pt>
                <c:pt idx="7380">
                  <c:v>#N/A</c:v>
                </c:pt>
                <c:pt idx="7381">
                  <c:v>#N/A</c:v>
                </c:pt>
                <c:pt idx="7382">
                  <c:v>#N/A</c:v>
                </c:pt>
                <c:pt idx="7383">
                  <c:v>#N/A</c:v>
                </c:pt>
                <c:pt idx="7384">
                  <c:v>#N/A</c:v>
                </c:pt>
                <c:pt idx="7385">
                  <c:v>#N/A</c:v>
                </c:pt>
                <c:pt idx="7386">
                  <c:v>#N/A</c:v>
                </c:pt>
                <c:pt idx="7387">
                  <c:v>#N/A</c:v>
                </c:pt>
                <c:pt idx="7388">
                  <c:v>#N/A</c:v>
                </c:pt>
                <c:pt idx="7389">
                  <c:v>#N/A</c:v>
                </c:pt>
                <c:pt idx="7390">
                  <c:v>#N/A</c:v>
                </c:pt>
                <c:pt idx="7391">
                  <c:v>#N/A</c:v>
                </c:pt>
                <c:pt idx="7392">
                  <c:v>#N/A</c:v>
                </c:pt>
                <c:pt idx="7393">
                  <c:v>#N/A</c:v>
                </c:pt>
                <c:pt idx="7394">
                  <c:v>#N/A</c:v>
                </c:pt>
                <c:pt idx="7395">
                  <c:v>#N/A</c:v>
                </c:pt>
                <c:pt idx="7396">
                  <c:v>#N/A</c:v>
                </c:pt>
                <c:pt idx="7397">
                  <c:v>#N/A</c:v>
                </c:pt>
                <c:pt idx="7398">
                  <c:v>#N/A</c:v>
                </c:pt>
                <c:pt idx="7399">
                  <c:v>#N/A</c:v>
                </c:pt>
                <c:pt idx="7400">
                  <c:v>#N/A</c:v>
                </c:pt>
                <c:pt idx="7401">
                  <c:v>#N/A</c:v>
                </c:pt>
                <c:pt idx="7402">
                  <c:v>#N/A</c:v>
                </c:pt>
                <c:pt idx="7403">
                  <c:v>#N/A</c:v>
                </c:pt>
                <c:pt idx="7404">
                  <c:v>#N/A</c:v>
                </c:pt>
                <c:pt idx="7405">
                  <c:v>#N/A</c:v>
                </c:pt>
                <c:pt idx="7406">
                  <c:v>#N/A</c:v>
                </c:pt>
                <c:pt idx="7407">
                  <c:v>#N/A</c:v>
                </c:pt>
                <c:pt idx="7408">
                  <c:v>#N/A</c:v>
                </c:pt>
                <c:pt idx="7409">
                  <c:v>#N/A</c:v>
                </c:pt>
                <c:pt idx="7410">
                  <c:v>#N/A</c:v>
                </c:pt>
                <c:pt idx="7411">
                  <c:v>#N/A</c:v>
                </c:pt>
                <c:pt idx="7412">
                  <c:v>#N/A</c:v>
                </c:pt>
                <c:pt idx="7413">
                  <c:v>#N/A</c:v>
                </c:pt>
                <c:pt idx="7414">
                  <c:v>#N/A</c:v>
                </c:pt>
                <c:pt idx="7415">
                  <c:v>#N/A</c:v>
                </c:pt>
                <c:pt idx="7416">
                  <c:v>#N/A</c:v>
                </c:pt>
                <c:pt idx="7417">
                  <c:v>#N/A</c:v>
                </c:pt>
                <c:pt idx="7418">
                  <c:v>#N/A</c:v>
                </c:pt>
                <c:pt idx="7419">
                  <c:v>#N/A</c:v>
                </c:pt>
                <c:pt idx="7420">
                  <c:v>#N/A</c:v>
                </c:pt>
                <c:pt idx="7421">
                  <c:v>#N/A</c:v>
                </c:pt>
                <c:pt idx="7422">
                  <c:v>#N/A</c:v>
                </c:pt>
                <c:pt idx="7423">
                  <c:v>#N/A</c:v>
                </c:pt>
                <c:pt idx="7424">
                  <c:v>#N/A</c:v>
                </c:pt>
                <c:pt idx="7425">
                  <c:v>#N/A</c:v>
                </c:pt>
                <c:pt idx="7426">
                  <c:v>#N/A</c:v>
                </c:pt>
                <c:pt idx="7427">
                  <c:v>#N/A</c:v>
                </c:pt>
                <c:pt idx="7428">
                  <c:v>#N/A</c:v>
                </c:pt>
                <c:pt idx="7429">
                  <c:v>#N/A</c:v>
                </c:pt>
                <c:pt idx="7430">
                  <c:v>#N/A</c:v>
                </c:pt>
                <c:pt idx="7431">
                  <c:v>#N/A</c:v>
                </c:pt>
                <c:pt idx="7432">
                  <c:v>#N/A</c:v>
                </c:pt>
                <c:pt idx="7433">
                  <c:v>#N/A</c:v>
                </c:pt>
                <c:pt idx="7434">
                  <c:v>#N/A</c:v>
                </c:pt>
                <c:pt idx="7435">
                  <c:v>#N/A</c:v>
                </c:pt>
                <c:pt idx="7436">
                  <c:v>#N/A</c:v>
                </c:pt>
                <c:pt idx="7437">
                  <c:v>#N/A</c:v>
                </c:pt>
                <c:pt idx="7438">
                  <c:v>#N/A</c:v>
                </c:pt>
                <c:pt idx="7439">
                  <c:v>#N/A</c:v>
                </c:pt>
                <c:pt idx="7440">
                  <c:v>#N/A</c:v>
                </c:pt>
                <c:pt idx="7441">
                  <c:v>#N/A</c:v>
                </c:pt>
                <c:pt idx="7442">
                  <c:v>#N/A</c:v>
                </c:pt>
                <c:pt idx="7443">
                  <c:v>#N/A</c:v>
                </c:pt>
                <c:pt idx="7444">
                  <c:v>#N/A</c:v>
                </c:pt>
                <c:pt idx="7445">
                  <c:v>#N/A</c:v>
                </c:pt>
                <c:pt idx="7446">
                  <c:v>#N/A</c:v>
                </c:pt>
                <c:pt idx="7447">
                  <c:v>#N/A</c:v>
                </c:pt>
                <c:pt idx="7448">
                  <c:v>#N/A</c:v>
                </c:pt>
                <c:pt idx="7449">
                  <c:v>#N/A</c:v>
                </c:pt>
                <c:pt idx="7450">
                  <c:v>#N/A</c:v>
                </c:pt>
                <c:pt idx="7451">
                  <c:v>#N/A</c:v>
                </c:pt>
                <c:pt idx="7452">
                  <c:v>#N/A</c:v>
                </c:pt>
                <c:pt idx="7453">
                  <c:v>#N/A</c:v>
                </c:pt>
                <c:pt idx="7454">
                  <c:v>#N/A</c:v>
                </c:pt>
                <c:pt idx="7455">
                  <c:v>#N/A</c:v>
                </c:pt>
                <c:pt idx="7456">
                  <c:v>#N/A</c:v>
                </c:pt>
                <c:pt idx="7457">
                  <c:v>#N/A</c:v>
                </c:pt>
                <c:pt idx="7458">
                  <c:v>#N/A</c:v>
                </c:pt>
                <c:pt idx="7459">
                  <c:v>#N/A</c:v>
                </c:pt>
                <c:pt idx="7460">
                  <c:v>#N/A</c:v>
                </c:pt>
                <c:pt idx="7461">
                  <c:v>#N/A</c:v>
                </c:pt>
                <c:pt idx="7462">
                  <c:v>#N/A</c:v>
                </c:pt>
                <c:pt idx="7463">
                  <c:v>#N/A</c:v>
                </c:pt>
                <c:pt idx="7464">
                  <c:v>#N/A</c:v>
                </c:pt>
                <c:pt idx="7465">
                  <c:v>#N/A</c:v>
                </c:pt>
                <c:pt idx="7466">
                  <c:v>#N/A</c:v>
                </c:pt>
                <c:pt idx="7467">
                  <c:v>#N/A</c:v>
                </c:pt>
                <c:pt idx="7468">
                  <c:v>#N/A</c:v>
                </c:pt>
                <c:pt idx="7469">
                  <c:v>#N/A</c:v>
                </c:pt>
                <c:pt idx="7470">
                  <c:v>#N/A</c:v>
                </c:pt>
                <c:pt idx="7471">
                  <c:v>#N/A</c:v>
                </c:pt>
                <c:pt idx="7472">
                  <c:v>#N/A</c:v>
                </c:pt>
                <c:pt idx="7473">
                  <c:v>#N/A</c:v>
                </c:pt>
                <c:pt idx="7474">
                  <c:v>#N/A</c:v>
                </c:pt>
                <c:pt idx="7475">
                  <c:v>#N/A</c:v>
                </c:pt>
                <c:pt idx="7476">
                  <c:v>#N/A</c:v>
                </c:pt>
                <c:pt idx="7477">
                  <c:v>#N/A</c:v>
                </c:pt>
                <c:pt idx="7478">
                  <c:v>#N/A</c:v>
                </c:pt>
                <c:pt idx="7479">
                  <c:v>#N/A</c:v>
                </c:pt>
                <c:pt idx="7480">
                  <c:v>#N/A</c:v>
                </c:pt>
                <c:pt idx="7481">
                  <c:v>#N/A</c:v>
                </c:pt>
                <c:pt idx="7482">
                  <c:v>#N/A</c:v>
                </c:pt>
                <c:pt idx="7483">
                  <c:v>#N/A</c:v>
                </c:pt>
                <c:pt idx="7484">
                  <c:v>#N/A</c:v>
                </c:pt>
                <c:pt idx="7485">
                  <c:v>#N/A</c:v>
                </c:pt>
                <c:pt idx="7486">
                  <c:v>#N/A</c:v>
                </c:pt>
                <c:pt idx="7487">
                  <c:v>#N/A</c:v>
                </c:pt>
                <c:pt idx="7488">
                  <c:v>#N/A</c:v>
                </c:pt>
                <c:pt idx="7489">
                  <c:v>#N/A</c:v>
                </c:pt>
                <c:pt idx="7490">
                  <c:v>#N/A</c:v>
                </c:pt>
                <c:pt idx="7491">
                  <c:v>#N/A</c:v>
                </c:pt>
                <c:pt idx="7492">
                  <c:v>#N/A</c:v>
                </c:pt>
                <c:pt idx="7493">
                  <c:v>#N/A</c:v>
                </c:pt>
                <c:pt idx="7494">
                  <c:v>#N/A</c:v>
                </c:pt>
                <c:pt idx="7495">
                  <c:v>#N/A</c:v>
                </c:pt>
                <c:pt idx="7496">
                  <c:v>#N/A</c:v>
                </c:pt>
                <c:pt idx="7497">
                  <c:v>#N/A</c:v>
                </c:pt>
                <c:pt idx="7498">
                  <c:v>#N/A</c:v>
                </c:pt>
                <c:pt idx="7499">
                  <c:v>#N/A</c:v>
                </c:pt>
                <c:pt idx="7500">
                  <c:v>#N/A</c:v>
                </c:pt>
                <c:pt idx="7501">
                  <c:v>#N/A</c:v>
                </c:pt>
                <c:pt idx="7502">
                  <c:v>#N/A</c:v>
                </c:pt>
                <c:pt idx="7503">
                  <c:v>#N/A</c:v>
                </c:pt>
                <c:pt idx="7504">
                  <c:v>#N/A</c:v>
                </c:pt>
                <c:pt idx="7505">
                  <c:v>#N/A</c:v>
                </c:pt>
                <c:pt idx="7506">
                  <c:v>#N/A</c:v>
                </c:pt>
                <c:pt idx="7507">
                  <c:v>#N/A</c:v>
                </c:pt>
                <c:pt idx="7508">
                  <c:v>#N/A</c:v>
                </c:pt>
                <c:pt idx="7509">
                  <c:v>#N/A</c:v>
                </c:pt>
                <c:pt idx="7510">
                  <c:v>#N/A</c:v>
                </c:pt>
                <c:pt idx="7511">
                  <c:v>#N/A</c:v>
                </c:pt>
                <c:pt idx="7512">
                  <c:v>#N/A</c:v>
                </c:pt>
                <c:pt idx="7513">
                  <c:v>#N/A</c:v>
                </c:pt>
                <c:pt idx="7514">
                  <c:v>#N/A</c:v>
                </c:pt>
                <c:pt idx="7515">
                  <c:v>#N/A</c:v>
                </c:pt>
                <c:pt idx="7516">
                  <c:v>#N/A</c:v>
                </c:pt>
                <c:pt idx="7517">
                  <c:v>#N/A</c:v>
                </c:pt>
                <c:pt idx="7518">
                  <c:v>#N/A</c:v>
                </c:pt>
                <c:pt idx="7519">
                  <c:v>#N/A</c:v>
                </c:pt>
                <c:pt idx="7520">
                  <c:v>#N/A</c:v>
                </c:pt>
                <c:pt idx="7521">
                  <c:v>#N/A</c:v>
                </c:pt>
                <c:pt idx="7522">
                  <c:v>#N/A</c:v>
                </c:pt>
                <c:pt idx="7523">
                  <c:v>#N/A</c:v>
                </c:pt>
                <c:pt idx="7524">
                  <c:v>#N/A</c:v>
                </c:pt>
                <c:pt idx="7525">
                  <c:v>#N/A</c:v>
                </c:pt>
                <c:pt idx="7526">
                  <c:v>#N/A</c:v>
                </c:pt>
                <c:pt idx="7527">
                  <c:v>#N/A</c:v>
                </c:pt>
                <c:pt idx="7528">
                  <c:v>#N/A</c:v>
                </c:pt>
                <c:pt idx="7529">
                  <c:v>#N/A</c:v>
                </c:pt>
                <c:pt idx="7530">
                  <c:v>#N/A</c:v>
                </c:pt>
                <c:pt idx="7531">
                  <c:v>#N/A</c:v>
                </c:pt>
                <c:pt idx="7532">
                  <c:v>#N/A</c:v>
                </c:pt>
                <c:pt idx="7533">
                  <c:v>#N/A</c:v>
                </c:pt>
                <c:pt idx="7534">
                  <c:v>#N/A</c:v>
                </c:pt>
                <c:pt idx="7535">
                  <c:v>#N/A</c:v>
                </c:pt>
                <c:pt idx="7536">
                  <c:v>#N/A</c:v>
                </c:pt>
                <c:pt idx="7537">
                  <c:v>#N/A</c:v>
                </c:pt>
                <c:pt idx="7538">
                  <c:v>#N/A</c:v>
                </c:pt>
                <c:pt idx="7539">
                  <c:v>#N/A</c:v>
                </c:pt>
                <c:pt idx="7540">
                  <c:v>#N/A</c:v>
                </c:pt>
                <c:pt idx="7541">
                  <c:v>#N/A</c:v>
                </c:pt>
                <c:pt idx="7542">
                  <c:v>#N/A</c:v>
                </c:pt>
                <c:pt idx="7543">
                  <c:v>#N/A</c:v>
                </c:pt>
                <c:pt idx="7544">
                  <c:v>#N/A</c:v>
                </c:pt>
                <c:pt idx="7545">
                  <c:v>#N/A</c:v>
                </c:pt>
                <c:pt idx="7546">
                  <c:v>#N/A</c:v>
                </c:pt>
                <c:pt idx="7547">
                  <c:v>#N/A</c:v>
                </c:pt>
                <c:pt idx="7548">
                  <c:v>#N/A</c:v>
                </c:pt>
                <c:pt idx="7549">
                  <c:v>#N/A</c:v>
                </c:pt>
                <c:pt idx="7550">
                  <c:v>#N/A</c:v>
                </c:pt>
                <c:pt idx="7551">
                  <c:v>#N/A</c:v>
                </c:pt>
                <c:pt idx="7552">
                  <c:v>#N/A</c:v>
                </c:pt>
                <c:pt idx="7553">
                  <c:v>#N/A</c:v>
                </c:pt>
                <c:pt idx="7554">
                  <c:v>#N/A</c:v>
                </c:pt>
                <c:pt idx="7555">
                  <c:v>#N/A</c:v>
                </c:pt>
                <c:pt idx="7556">
                  <c:v>#N/A</c:v>
                </c:pt>
                <c:pt idx="7557">
                  <c:v>#N/A</c:v>
                </c:pt>
                <c:pt idx="7558">
                  <c:v>#N/A</c:v>
                </c:pt>
                <c:pt idx="7559">
                  <c:v>#N/A</c:v>
                </c:pt>
                <c:pt idx="7560">
                  <c:v>#N/A</c:v>
                </c:pt>
                <c:pt idx="7561">
                  <c:v>#N/A</c:v>
                </c:pt>
                <c:pt idx="7562">
                  <c:v>#N/A</c:v>
                </c:pt>
                <c:pt idx="7563">
                  <c:v>#N/A</c:v>
                </c:pt>
                <c:pt idx="7564">
                  <c:v>#N/A</c:v>
                </c:pt>
                <c:pt idx="7565">
                  <c:v>#N/A</c:v>
                </c:pt>
                <c:pt idx="7566">
                  <c:v>#N/A</c:v>
                </c:pt>
                <c:pt idx="7567">
                  <c:v>#N/A</c:v>
                </c:pt>
                <c:pt idx="7568">
                  <c:v>#N/A</c:v>
                </c:pt>
                <c:pt idx="7569">
                  <c:v>#N/A</c:v>
                </c:pt>
                <c:pt idx="7570">
                  <c:v>#N/A</c:v>
                </c:pt>
                <c:pt idx="7571">
                  <c:v>#N/A</c:v>
                </c:pt>
                <c:pt idx="7572">
                  <c:v>#N/A</c:v>
                </c:pt>
                <c:pt idx="7573">
                  <c:v>#N/A</c:v>
                </c:pt>
                <c:pt idx="7574">
                  <c:v>#N/A</c:v>
                </c:pt>
                <c:pt idx="7575">
                  <c:v>#N/A</c:v>
                </c:pt>
                <c:pt idx="7576">
                  <c:v>#N/A</c:v>
                </c:pt>
                <c:pt idx="7577">
                  <c:v>#N/A</c:v>
                </c:pt>
                <c:pt idx="7578">
                  <c:v>#N/A</c:v>
                </c:pt>
                <c:pt idx="7579">
                  <c:v>#N/A</c:v>
                </c:pt>
                <c:pt idx="7580">
                  <c:v>#N/A</c:v>
                </c:pt>
                <c:pt idx="7581">
                  <c:v>#N/A</c:v>
                </c:pt>
                <c:pt idx="7582">
                  <c:v>#N/A</c:v>
                </c:pt>
                <c:pt idx="7583">
                  <c:v>#N/A</c:v>
                </c:pt>
                <c:pt idx="7584">
                  <c:v>#N/A</c:v>
                </c:pt>
                <c:pt idx="7585">
                  <c:v>#N/A</c:v>
                </c:pt>
                <c:pt idx="7586">
                  <c:v>#N/A</c:v>
                </c:pt>
                <c:pt idx="7587">
                  <c:v>#N/A</c:v>
                </c:pt>
                <c:pt idx="7588">
                  <c:v>#N/A</c:v>
                </c:pt>
                <c:pt idx="7589">
                  <c:v>#N/A</c:v>
                </c:pt>
                <c:pt idx="7590">
                  <c:v>#N/A</c:v>
                </c:pt>
                <c:pt idx="7591">
                  <c:v>#N/A</c:v>
                </c:pt>
                <c:pt idx="7592">
                  <c:v>#N/A</c:v>
                </c:pt>
                <c:pt idx="7593">
                  <c:v>#N/A</c:v>
                </c:pt>
                <c:pt idx="7594">
                  <c:v>#N/A</c:v>
                </c:pt>
                <c:pt idx="7595">
                  <c:v>#N/A</c:v>
                </c:pt>
                <c:pt idx="7596">
                  <c:v>#N/A</c:v>
                </c:pt>
                <c:pt idx="7597">
                  <c:v>#N/A</c:v>
                </c:pt>
                <c:pt idx="7598">
                  <c:v>#N/A</c:v>
                </c:pt>
                <c:pt idx="7599">
                  <c:v>#N/A</c:v>
                </c:pt>
                <c:pt idx="7600">
                  <c:v>#N/A</c:v>
                </c:pt>
                <c:pt idx="7601">
                  <c:v>#N/A</c:v>
                </c:pt>
                <c:pt idx="7602">
                  <c:v>#N/A</c:v>
                </c:pt>
                <c:pt idx="7603">
                  <c:v>#N/A</c:v>
                </c:pt>
                <c:pt idx="7604">
                  <c:v>#N/A</c:v>
                </c:pt>
                <c:pt idx="7605">
                  <c:v>#N/A</c:v>
                </c:pt>
                <c:pt idx="7606">
                  <c:v>#N/A</c:v>
                </c:pt>
                <c:pt idx="7607">
                  <c:v>#N/A</c:v>
                </c:pt>
                <c:pt idx="7608">
                  <c:v>#N/A</c:v>
                </c:pt>
                <c:pt idx="7609">
                  <c:v>#N/A</c:v>
                </c:pt>
                <c:pt idx="7610">
                  <c:v>#N/A</c:v>
                </c:pt>
                <c:pt idx="7611">
                  <c:v>#N/A</c:v>
                </c:pt>
                <c:pt idx="7612">
                  <c:v>#N/A</c:v>
                </c:pt>
                <c:pt idx="7613">
                  <c:v>#N/A</c:v>
                </c:pt>
                <c:pt idx="7614">
                  <c:v>#N/A</c:v>
                </c:pt>
                <c:pt idx="7615">
                  <c:v>#N/A</c:v>
                </c:pt>
                <c:pt idx="7616">
                  <c:v>#N/A</c:v>
                </c:pt>
                <c:pt idx="7617">
                  <c:v>#N/A</c:v>
                </c:pt>
                <c:pt idx="7618">
                  <c:v>#N/A</c:v>
                </c:pt>
                <c:pt idx="7619">
                  <c:v>#N/A</c:v>
                </c:pt>
                <c:pt idx="7620">
                  <c:v>#N/A</c:v>
                </c:pt>
                <c:pt idx="7621">
                  <c:v>#N/A</c:v>
                </c:pt>
                <c:pt idx="7622">
                  <c:v>#N/A</c:v>
                </c:pt>
                <c:pt idx="7623">
                  <c:v>#N/A</c:v>
                </c:pt>
                <c:pt idx="7624">
                  <c:v>#N/A</c:v>
                </c:pt>
                <c:pt idx="7625">
                  <c:v>#N/A</c:v>
                </c:pt>
                <c:pt idx="7626">
                  <c:v>#N/A</c:v>
                </c:pt>
                <c:pt idx="7627">
                  <c:v>#N/A</c:v>
                </c:pt>
                <c:pt idx="7628">
                  <c:v>#N/A</c:v>
                </c:pt>
                <c:pt idx="7629">
                  <c:v>#N/A</c:v>
                </c:pt>
                <c:pt idx="7630">
                  <c:v>#N/A</c:v>
                </c:pt>
                <c:pt idx="7631">
                  <c:v>#N/A</c:v>
                </c:pt>
                <c:pt idx="7632">
                  <c:v>#N/A</c:v>
                </c:pt>
                <c:pt idx="7633">
                  <c:v>#N/A</c:v>
                </c:pt>
                <c:pt idx="7634">
                  <c:v>#N/A</c:v>
                </c:pt>
                <c:pt idx="7635">
                  <c:v>#N/A</c:v>
                </c:pt>
                <c:pt idx="7636">
                  <c:v>#N/A</c:v>
                </c:pt>
                <c:pt idx="7637">
                  <c:v>#N/A</c:v>
                </c:pt>
                <c:pt idx="7638">
                  <c:v>#N/A</c:v>
                </c:pt>
                <c:pt idx="7639">
                  <c:v>#N/A</c:v>
                </c:pt>
                <c:pt idx="7640">
                  <c:v>#N/A</c:v>
                </c:pt>
                <c:pt idx="7641">
                  <c:v>#N/A</c:v>
                </c:pt>
                <c:pt idx="7642">
                  <c:v>#N/A</c:v>
                </c:pt>
                <c:pt idx="7643">
                  <c:v>#N/A</c:v>
                </c:pt>
                <c:pt idx="7644">
                  <c:v>#N/A</c:v>
                </c:pt>
                <c:pt idx="7645">
                  <c:v>#N/A</c:v>
                </c:pt>
                <c:pt idx="7646">
                  <c:v>#N/A</c:v>
                </c:pt>
                <c:pt idx="7647">
                  <c:v>#N/A</c:v>
                </c:pt>
                <c:pt idx="7648">
                  <c:v>#N/A</c:v>
                </c:pt>
                <c:pt idx="7649">
                  <c:v>#N/A</c:v>
                </c:pt>
                <c:pt idx="7650">
                  <c:v>#N/A</c:v>
                </c:pt>
                <c:pt idx="7651">
                  <c:v>#N/A</c:v>
                </c:pt>
                <c:pt idx="7652">
                  <c:v>#N/A</c:v>
                </c:pt>
                <c:pt idx="7653">
                  <c:v>#N/A</c:v>
                </c:pt>
                <c:pt idx="7654">
                  <c:v>#N/A</c:v>
                </c:pt>
                <c:pt idx="7655">
                  <c:v>#N/A</c:v>
                </c:pt>
                <c:pt idx="7656">
                  <c:v>#N/A</c:v>
                </c:pt>
                <c:pt idx="7657">
                  <c:v>#N/A</c:v>
                </c:pt>
                <c:pt idx="7658">
                  <c:v>#N/A</c:v>
                </c:pt>
                <c:pt idx="7659">
                  <c:v>#N/A</c:v>
                </c:pt>
                <c:pt idx="7660">
                  <c:v>#N/A</c:v>
                </c:pt>
                <c:pt idx="7661">
                  <c:v>#N/A</c:v>
                </c:pt>
                <c:pt idx="7662">
                  <c:v>#N/A</c:v>
                </c:pt>
                <c:pt idx="7663">
                  <c:v>#N/A</c:v>
                </c:pt>
                <c:pt idx="7664">
                  <c:v>#N/A</c:v>
                </c:pt>
                <c:pt idx="7665">
                  <c:v>#N/A</c:v>
                </c:pt>
                <c:pt idx="7666">
                  <c:v>#N/A</c:v>
                </c:pt>
                <c:pt idx="7667">
                  <c:v>#N/A</c:v>
                </c:pt>
                <c:pt idx="7668">
                  <c:v>#N/A</c:v>
                </c:pt>
                <c:pt idx="7669">
                  <c:v>#N/A</c:v>
                </c:pt>
                <c:pt idx="7670">
                  <c:v>#N/A</c:v>
                </c:pt>
                <c:pt idx="7671">
                  <c:v>#N/A</c:v>
                </c:pt>
                <c:pt idx="7672">
                  <c:v>#N/A</c:v>
                </c:pt>
                <c:pt idx="7673">
                  <c:v>#N/A</c:v>
                </c:pt>
                <c:pt idx="7674">
                  <c:v>#N/A</c:v>
                </c:pt>
                <c:pt idx="7675">
                  <c:v>#N/A</c:v>
                </c:pt>
                <c:pt idx="7676">
                  <c:v>#N/A</c:v>
                </c:pt>
                <c:pt idx="7677">
                  <c:v>#N/A</c:v>
                </c:pt>
                <c:pt idx="7678">
                  <c:v>#N/A</c:v>
                </c:pt>
                <c:pt idx="7679">
                  <c:v>#N/A</c:v>
                </c:pt>
                <c:pt idx="7680">
                  <c:v>#N/A</c:v>
                </c:pt>
                <c:pt idx="7681">
                  <c:v>#N/A</c:v>
                </c:pt>
                <c:pt idx="7682">
                  <c:v>#N/A</c:v>
                </c:pt>
                <c:pt idx="7683">
                  <c:v>#N/A</c:v>
                </c:pt>
                <c:pt idx="7684">
                  <c:v>#N/A</c:v>
                </c:pt>
                <c:pt idx="7685">
                  <c:v>#N/A</c:v>
                </c:pt>
                <c:pt idx="7686">
                  <c:v>#N/A</c:v>
                </c:pt>
                <c:pt idx="7687">
                  <c:v>#N/A</c:v>
                </c:pt>
                <c:pt idx="7688">
                  <c:v>#N/A</c:v>
                </c:pt>
                <c:pt idx="7689">
                  <c:v>#N/A</c:v>
                </c:pt>
                <c:pt idx="7690">
                  <c:v>#N/A</c:v>
                </c:pt>
                <c:pt idx="7691">
                  <c:v>#N/A</c:v>
                </c:pt>
                <c:pt idx="7692">
                  <c:v>#N/A</c:v>
                </c:pt>
                <c:pt idx="7693">
                  <c:v>#N/A</c:v>
                </c:pt>
                <c:pt idx="7694">
                  <c:v>#N/A</c:v>
                </c:pt>
                <c:pt idx="7695">
                  <c:v>#N/A</c:v>
                </c:pt>
                <c:pt idx="7696">
                  <c:v>#N/A</c:v>
                </c:pt>
                <c:pt idx="7697">
                  <c:v>#N/A</c:v>
                </c:pt>
                <c:pt idx="7698">
                  <c:v>#N/A</c:v>
                </c:pt>
                <c:pt idx="7699">
                  <c:v>#N/A</c:v>
                </c:pt>
                <c:pt idx="7700">
                  <c:v>#N/A</c:v>
                </c:pt>
                <c:pt idx="7701">
                  <c:v>#N/A</c:v>
                </c:pt>
                <c:pt idx="7702">
                  <c:v>#N/A</c:v>
                </c:pt>
                <c:pt idx="7703">
                  <c:v>#N/A</c:v>
                </c:pt>
                <c:pt idx="7704">
                  <c:v>#N/A</c:v>
                </c:pt>
                <c:pt idx="7705">
                  <c:v>#N/A</c:v>
                </c:pt>
                <c:pt idx="7706">
                  <c:v>#N/A</c:v>
                </c:pt>
                <c:pt idx="7707">
                  <c:v>#N/A</c:v>
                </c:pt>
                <c:pt idx="7708">
                  <c:v>#N/A</c:v>
                </c:pt>
                <c:pt idx="7709">
                  <c:v>#N/A</c:v>
                </c:pt>
                <c:pt idx="7710">
                  <c:v>#N/A</c:v>
                </c:pt>
                <c:pt idx="7711">
                  <c:v>#N/A</c:v>
                </c:pt>
                <c:pt idx="7712">
                  <c:v>#N/A</c:v>
                </c:pt>
                <c:pt idx="7713">
                  <c:v>#N/A</c:v>
                </c:pt>
                <c:pt idx="7714">
                  <c:v>#N/A</c:v>
                </c:pt>
                <c:pt idx="7715">
                  <c:v>#N/A</c:v>
                </c:pt>
                <c:pt idx="7716">
                  <c:v>#N/A</c:v>
                </c:pt>
                <c:pt idx="7717">
                  <c:v>#N/A</c:v>
                </c:pt>
                <c:pt idx="7718">
                  <c:v>#N/A</c:v>
                </c:pt>
                <c:pt idx="7719">
                  <c:v>#N/A</c:v>
                </c:pt>
                <c:pt idx="7720">
                  <c:v>#N/A</c:v>
                </c:pt>
                <c:pt idx="7721">
                  <c:v>#N/A</c:v>
                </c:pt>
                <c:pt idx="7722">
                  <c:v>#N/A</c:v>
                </c:pt>
                <c:pt idx="7723">
                  <c:v>#N/A</c:v>
                </c:pt>
                <c:pt idx="7724">
                  <c:v>#N/A</c:v>
                </c:pt>
                <c:pt idx="7725">
                  <c:v>#N/A</c:v>
                </c:pt>
                <c:pt idx="7726">
                  <c:v>#N/A</c:v>
                </c:pt>
                <c:pt idx="7727">
                  <c:v>#N/A</c:v>
                </c:pt>
                <c:pt idx="7728">
                  <c:v>#N/A</c:v>
                </c:pt>
                <c:pt idx="7729">
                  <c:v>#N/A</c:v>
                </c:pt>
                <c:pt idx="7730">
                  <c:v>#N/A</c:v>
                </c:pt>
                <c:pt idx="7731">
                  <c:v>#N/A</c:v>
                </c:pt>
                <c:pt idx="7732">
                  <c:v>#N/A</c:v>
                </c:pt>
                <c:pt idx="7733">
                  <c:v>#N/A</c:v>
                </c:pt>
                <c:pt idx="7734">
                  <c:v>#N/A</c:v>
                </c:pt>
                <c:pt idx="7735">
                  <c:v>#N/A</c:v>
                </c:pt>
                <c:pt idx="7736">
                  <c:v>#N/A</c:v>
                </c:pt>
                <c:pt idx="7737">
                  <c:v>#N/A</c:v>
                </c:pt>
                <c:pt idx="7738">
                  <c:v>#N/A</c:v>
                </c:pt>
                <c:pt idx="7739">
                  <c:v>#N/A</c:v>
                </c:pt>
                <c:pt idx="7740">
                  <c:v>#N/A</c:v>
                </c:pt>
                <c:pt idx="7741">
                  <c:v>#N/A</c:v>
                </c:pt>
                <c:pt idx="7742">
                  <c:v>#N/A</c:v>
                </c:pt>
                <c:pt idx="7743">
                  <c:v>#N/A</c:v>
                </c:pt>
                <c:pt idx="7744">
                  <c:v>#N/A</c:v>
                </c:pt>
                <c:pt idx="7745">
                  <c:v>#N/A</c:v>
                </c:pt>
                <c:pt idx="7746">
                  <c:v>#N/A</c:v>
                </c:pt>
                <c:pt idx="7747">
                  <c:v>#N/A</c:v>
                </c:pt>
                <c:pt idx="7748">
                  <c:v>#N/A</c:v>
                </c:pt>
                <c:pt idx="7749">
                  <c:v>#N/A</c:v>
                </c:pt>
                <c:pt idx="7750">
                  <c:v>#N/A</c:v>
                </c:pt>
                <c:pt idx="7751">
                  <c:v>#N/A</c:v>
                </c:pt>
                <c:pt idx="7752">
                  <c:v>#N/A</c:v>
                </c:pt>
                <c:pt idx="7753">
                  <c:v>#N/A</c:v>
                </c:pt>
                <c:pt idx="7754">
                  <c:v>#N/A</c:v>
                </c:pt>
                <c:pt idx="7755">
                  <c:v>#N/A</c:v>
                </c:pt>
                <c:pt idx="7756">
                  <c:v>#N/A</c:v>
                </c:pt>
                <c:pt idx="7757">
                  <c:v>#N/A</c:v>
                </c:pt>
                <c:pt idx="7758">
                  <c:v>#N/A</c:v>
                </c:pt>
                <c:pt idx="7759">
                  <c:v>#N/A</c:v>
                </c:pt>
                <c:pt idx="7760">
                  <c:v>#N/A</c:v>
                </c:pt>
                <c:pt idx="7761">
                  <c:v>#N/A</c:v>
                </c:pt>
                <c:pt idx="7762">
                  <c:v>#N/A</c:v>
                </c:pt>
                <c:pt idx="7763">
                  <c:v>#N/A</c:v>
                </c:pt>
                <c:pt idx="7764">
                  <c:v>#N/A</c:v>
                </c:pt>
                <c:pt idx="7765">
                  <c:v>#N/A</c:v>
                </c:pt>
                <c:pt idx="7766">
                  <c:v>#N/A</c:v>
                </c:pt>
                <c:pt idx="7767">
                  <c:v>#N/A</c:v>
                </c:pt>
                <c:pt idx="7768">
                  <c:v>#N/A</c:v>
                </c:pt>
                <c:pt idx="7769">
                  <c:v>#N/A</c:v>
                </c:pt>
                <c:pt idx="7770">
                  <c:v>#N/A</c:v>
                </c:pt>
                <c:pt idx="7771">
                  <c:v>#N/A</c:v>
                </c:pt>
                <c:pt idx="7772">
                  <c:v>#N/A</c:v>
                </c:pt>
                <c:pt idx="7773">
                  <c:v>#N/A</c:v>
                </c:pt>
                <c:pt idx="7774">
                  <c:v>#N/A</c:v>
                </c:pt>
                <c:pt idx="7775">
                  <c:v>#N/A</c:v>
                </c:pt>
                <c:pt idx="7776">
                  <c:v>#N/A</c:v>
                </c:pt>
                <c:pt idx="7777">
                  <c:v>#N/A</c:v>
                </c:pt>
                <c:pt idx="7778">
                  <c:v>#N/A</c:v>
                </c:pt>
                <c:pt idx="7779">
                  <c:v>#N/A</c:v>
                </c:pt>
                <c:pt idx="7780">
                  <c:v>#N/A</c:v>
                </c:pt>
                <c:pt idx="7781">
                  <c:v>#N/A</c:v>
                </c:pt>
                <c:pt idx="7782">
                  <c:v>#N/A</c:v>
                </c:pt>
                <c:pt idx="7783">
                  <c:v>#N/A</c:v>
                </c:pt>
                <c:pt idx="7784">
                  <c:v>#N/A</c:v>
                </c:pt>
                <c:pt idx="7785">
                  <c:v>#N/A</c:v>
                </c:pt>
                <c:pt idx="7786">
                  <c:v>#N/A</c:v>
                </c:pt>
                <c:pt idx="7787">
                  <c:v>#N/A</c:v>
                </c:pt>
                <c:pt idx="7788">
                  <c:v>#N/A</c:v>
                </c:pt>
                <c:pt idx="7789">
                  <c:v>#N/A</c:v>
                </c:pt>
                <c:pt idx="7790">
                  <c:v>#N/A</c:v>
                </c:pt>
                <c:pt idx="7791">
                  <c:v>#N/A</c:v>
                </c:pt>
                <c:pt idx="7792">
                  <c:v>#N/A</c:v>
                </c:pt>
                <c:pt idx="7793">
                  <c:v>#N/A</c:v>
                </c:pt>
                <c:pt idx="7794">
                  <c:v>#N/A</c:v>
                </c:pt>
                <c:pt idx="7795">
                  <c:v>#N/A</c:v>
                </c:pt>
                <c:pt idx="7796">
                  <c:v>#N/A</c:v>
                </c:pt>
                <c:pt idx="7797">
                  <c:v>#N/A</c:v>
                </c:pt>
                <c:pt idx="7798">
                  <c:v>#N/A</c:v>
                </c:pt>
                <c:pt idx="7799">
                  <c:v>#N/A</c:v>
                </c:pt>
                <c:pt idx="7800">
                  <c:v>#N/A</c:v>
                </c:pt>
                <c:pt idx="7801">
                  <c:v>#N/A</c:v>
                </c:pt>
                <c:pt idx="7802">
                  <c:v>#N/A</c:v>
                </c:pt>
                <c:pt idx="7803">
                  <c:v>#N/A</c:v>
                </c:pt>
                <c:pt idx="7804">
                  <c:v>#N/A</c:v>
                </c:pt>
                <c:pt idx="7805">
                  <c:v>#N/A</c:v>
                </c:pt>
                <c:pt idx="7806">
                  <c:v>#N/A</c:v>
                </c:pt>
                <c:pt idx="7807">
                  <c:v>#N/A</c:v>
                </c:pt>
                <c:pt idx="7808">
                  <c:v>#N/A</c:v>
                </c:pt>
                <c:pt idx="7809">
                  <c:v>#N/A</c:v>
                </c:pt>
                <c:pt idx="7810">
                  <c:v>#N/A</c:v>
                </c:pt>
                <c:pt idx="7811">
                  <c:v>#N/A</c:v>
                </c:pt>
                <c:pt idx="7812">
                  <c:v>#N/A</c:v>
                </c:pt>
                <c:pt idx="7813">
                  <c:v>#N/A</c:v>
                </c:pt>
                <c:pt idx="7814">
                  <c:v>#N/A</c:v>
                </c:pt>
                <c:pt idx="7815">
                  <c:v>#N/A</c:v>
                </c:pt>
                <c:pt idx="7816">
                  <c:v>#N/A</c:v>
                </c:pt>
                <c:pt idx="7817">
                  <c:v>#N/A</c:v>
                </c:pt>
                <c:pt idx="7818">
                  <c:v>#N/A</c:v>
                </c:pt>
                <c:pt idx="7819">
                  <c:v>#N/A</c:v>
                </c:pt>
                <c:pt idx="7820">
                  <c:v>#N/A</c:v>
                </c:pt>
                <c:pt idx="7821">
                  <c:v>#N/A</c:v>
                </c:pt>
                <c:pt idx="7822">
                  <c:v>#N/A</c:v>
                </c:pt>
                <c:pt idx="7823">
                  <c:v>#N/A</c:v>
                </c:pt>
                <c:pt idx="7824">
                  <c:v>#N/A</c:v>
                </c:pt>
                <c:pt idx="7825">
                  <c:v>#N/A</c:v>
                </c:pt>
                <c:pt idx="7826">
                  <c:v>#N/A</c:v>
                </c:pt>
                <c:pt idx="7827">
                  <c:v>#N/A</c:v>
                </c:pt>
                <c:pt idx="7828">
                  <c:v>#N/A</c:v>
                </c:pt>
                <c:pt idx="7829">
                  <c:v>#N/A</c:v>
                </c:pt>
                <c:pt idx="7830">
                  <c:v>#N/A</c:v>
                </c:pt>
                <c:pt idx="7831">
                  <c:v>#N/A</c:v>
                </c:pt>
                <c:pt idx="7832">
                  <c:v>#N/A</c:v>
                </c:pt>
                <c:pt idx="7833">
                  <c:v>#N/A</c:v>
                </c:pt>
                <c:pt idx="7834">
                  <c:v>#N/A</c:v>
                </c:pt>
                <c:pt idx="7835">
                  <c:v>#N/A</c:v>
                </c:pt>
                <c:pt idx="7836">
                  <c:v>#N/A</c:v>
                </c:pt>
                <c:pt idx="7837">
                  <c:v>#N/A</c:v>
                </c:pt>
                <c:pt idx="7838">
                  <c:v>#N/A</c:v>
                </c:pt>
                <c:pt idx="7839">
                  <c:v>#N/A</c:v>
                </c:pt>
                <c:pt idx="7840">
                  <c:v>#N/A</c:v>
                </c:pt>
                <c:pt idx="7841">
                  <c:v>#N/A</c:v>
                </c:pt>
                <c:pt idx="7842">
                  <c:v>#N/A</c:v>
                </c:pt>
                <c:pt idx="7843">
                  <c:v>#N/A</c:v>
                </c:pt>
                <c:pt idx="7844">
                  <c:v>#N/A</c:v>
                </c:pt>
                <c:pt idx="7845">
                  <c:v>#N/A</c:v>
                </c:pt>
                <c:pt idx="7846">
                  <c:v>#N/A</c:v>
                </c:pt>
                <c:pt idx="7847">
                  <c:v>#N/A</c:v>
                </c:pt>
                <c:pt idx="7848">
                  <c:v>#N/A</c:v>
                </c:pt>
                <c:pt idx="7849">
                  <c:v>#N/A</c:v>
                </c:pt>
                <c:pt idx="7850">
                  <c:v>#N/A</c:v>
                </c:pt>
                <c:pt idx="7851">
                  <c:v>#N/A</c:v>
                </c:pt>
                <c:pt idx="7852">
                  <c:v>#N/A</c:v>
                </c:pt>
                <c:pt idx="7853">
                  <c:v>#N/A</c:v>
                </c:pt>
                <c:pt idx="7854">
                  <c:v>#N/A</c:v>
                </c:pt>
                <c:pt idx="7855">
                  <c:v>#N/A</c:v>
                </c:pt>
                <c:pt idx="7856">
                  <c:v>#N/A</c:v>
                </c:pt>
                <c:pt idx="7857">
                  <c:v>#N/A</c:v>
                </c:pt>
                <c:pt idx="7858">
                  <c:v>#N/A</c:v>
                </c:pt>
                <c:pt idx="7859">
                  <c:v>#N/A</c:v>
                </c:pt>
                <c:pt idx="7860">
                  <c:v>#N/A</c:v>
                </c:pt>
                <c:pt idx="7861">
                  <c:v>#N/A</c:v>
                </c:pt>
                <c:pt idx="7862">
                  <c:v>#N/A</c:v>
                </c:pt>
                <c:pt idx="7863">
                  <c:v>#N/A</c:v>
                </c:pt>
                <c:pt idx="7864">
                  <c:v>#N/A</c:v>
                </c:pt>
                <c:pt idx="7865">
                  <c:v>#N/A</c:v>
                </c:pt>
                <c:pt idx="7866">
                  <c:v>#N/A</c:v>
                </c:pt>
                <c:pt idx="7867">
                  <c:v>#N/A</c:v>
                </c:pt>
                <c:pt idx="7868">
                  <c:v>#N/A</c:v>
                </c:pt>
                <c:pt idx="7869">
                  <c:v>#N/A</c:v>
                </c:pt>
                <c:pt idx="7870">
                  <c:v>#N/A</c:v>
                </c:pt>
                <c:pt idx="7871">
                  <c:v>#N/A</c:v>
                </c:pt>
                <c:pt idx="7872">
                  <c:v>#N/A</c:v>
                </c:pt>
                <c:pt idx="7873">
                  <c:v>#N/A</c:v>
                </c:pt>
                <c:pt idx="7874">
                  <c:v>#N/A</c:v>
                </c:pt>
                <c:pt idx="7875">
                  <c:v>#N/A</c:v>
                </c:pt>
                <c:pt idx="7876">
                  <c:v>#N/A</c:v>
                </c:pt>
                <c:pt idx="7877">
                  <c:v>#N/A</c:v>
                </c:pt>
                <c:pt idx="7878">
                  <c:v>#N/A</c:v>
                </c:pt>
                <c:pt idx="7879">
                  <c:v>#N/A</c:v>
                </c:pt>
                <c:pt idx="7880">
                  <c:v>#N/A</c:v>
                </c:pt>
                <c:pt idx="7881">
                  <c:v>#N/A</c:v>
                </c:pt>
                <c:pt idx="7882">
                  <c:v>#N/A</c:v>
                </c:pt>
                <c:pt idx="7883">
                  <c:v>#N/A</c:v>
                </c:pt>
                <c:pt idx="7884">
                  <c:v>#N/A</c:v>
                </c:pt>
                <c:pt idx="7885">
                  <c:v>#N/A</c:v>
                </c:pt>
                <c:pt idx="7886">
                  <c:v>#N/A</c:v>
                </c:pt>
                <c:pt idx="7887">
                  <c:v>#N/A</c:v>
                </c:pt>
                <c:pt idx="7888">
                  <c:v>#N/A</c:v>
                </c:pt>
                <c:pt idx="7889">
                  <c:v>#N/A</c:v>
                </c:pt>
                <c:pt idx="7890">
                  <c:v>#N/A</c:v>
                </c:pt>
                <c:pt idx="7891">
                  <c:v>#N/A</c:v>
                </c:pt>
                <c:pt idx="7892">
                  <c:v>#N/A</c:v>
                </c:pt>
                <c:pt idx="7893">
                  <c:v>#N/A</c:v>
                </c:pt>
                <c:pt idx="7894">
                  <c:v>#N/A</c:v>
                </c:pt>
                <c:pt idx="7895">
                  <c:v>#N/A</c:v>
                </c:pt>
                <c:pt idx="7896">
                  <c:v>#N/A</c:v>
                </c:pt>
                <c:pt idx="7897">
                  <c:v>#N/A</c:v>
                </c:pt>
                <c:pt idx="7898">
                  <c:v>#N/A</c:v>
                </c:pt>
                <c:pt idx="7899">
                  <c:v>#N/A</c:v>
                </c:pt>
                <c:pt idx="7900">
                  <c:v>#N/A</c:v>
                </c:pt>
                <c:pt idx="7901">
                  <c:v>#N/A</c:v>
                </c:pt>
                <c:pt idx="7902">
                  <c:v>#N/A</c:v>
                </c:pt>
                <c:pt idx="7903">
                  <c:v>#N/A</c:v>
                </c:pt>
                <c:pt idx="7904">
                  <c:v>#N/A</c:v>
                </c:pt>
                <c:pt idx="7905">
                  <c:v>#N/A</c:v>
                </c:pt>
                <c:pt idx="7906">
                  <c:v>#N/A</c:v>
                </c:pt>
                <c:pt idx="7907">
                  <c:v>#N/A</c:v>
                </c:pt>
                <c:pt idx="7908">
                  <c:v>#N/A</c:v>
                </c:pt>
                <c:pt idx="7909">
                  <c:v>#N/A</c:v>
                </c:pt>
                <c:pt idx="7910">
                  <c:v>#N/A</c:v>
                </c:pt>
                <c:pt idx="7911">
                  <c:v>#N/A</c:v>
                </c:pt>
                <c:pt idx="7912">
                  <c:v>#N/A</c:v>
                </c:pt>
                <c:pt idx="7913">
                  <c:v>#N/A</c:v>
                </c:pt>
                <c:pt idx="7914">
                  <c:v>#N/A</c:v>
                </c:pt>
                <c:pt idx="7915">
                  <c:v>#N/A</c:v>
                </c:pt>
                <c:pt idx="7916">
                  <c:v>#N/A</c:v>
                </c:pt>
                <c:pt idx="7917">
                  <c:v>#N/A</c:v>
                </c:pt>
                <c:pt idx="7918">
                  <c:v>#N/A</c:v>
                </c:pt>
                <c:pt idx="7919">
                  <c:v>#N/A</c:v>
                </c:pt>
                <c:pt idx="7920">
                  <c:v>#N/A</c:v>
                </c:pt>
                <c:pt idx="7921">
                  <c:v>#N/A</c:v>
                </c:pt>
                <c:pt idx="7922">
                  <c:v>#N/A</c:v>
                </c:pt>
                <c:pt idx="7923">
                  <c:v>#N/A</c:v>
                </c:pt>
                <c:pt idx="7924">
                  <c:v>#N/A</c:v>
                </c:pt>
                <c:pt idx="7925">
                  <c:v>#N/A</c:v>
                </c:pt>
                <c:pt idx="7926">
                  <c:v>#N/A</c:v>
                </c:pt>
                <c:pt idx="7927">
                  <c:v>#N/A</c:v>
                </c:pt>
                <c:pt idx="7928">
                  <c:v>#N/A</c:v>
                </c:pt>
                <c:pt idx="7929">
                  <c:v>#N/A</c:v>
                </c:pt>
                <c:pt idx="7930">
                  <c:v>#N/A</c:v>
                </c:pt>
                <c:pt idx="7931">
                  <c:v>#N/A</c:v>
                </c:pt>
                <c:pt idx="7932">
                  <c:v>#N/A</c:v>
                </c:pt>
                <c:pt idx="7933">
                  <c:v>#N/A</c:v>
                </c:pt>
                <c:pt idx="7934">
                  <c:v>#N/A</c:v>
                </c:pt>
                <c:pt idx="7935">
                  <c:v>#N/A</c:v>
                </c:pt>
                <c:pt idx="7936">
                  <c:v>#N/A</c:v>
                </c:pt>
                <c:pt idx="7937">
                  <c:v>#N/A</c:v>
                </c:pt>
                <c:pt idx="7938">
                  <c:v>#N/A</c:v>
                </c:pt>
                <c:pt idx="7939">
                  <c:v>#N/A</c:v>
                </c:pt>
                <c:pt idx="7940">
                  <c:v>#N/A</c:v>
                </c:pt>
                <c:pt idx="7941">
                  <c:v>#N/A</c:v>
                </c:pt>
                <c:pt idx="7942">
                  <c:v>#N/A</c:v>
                </c:pt>
                <c:pt idx="7943">
                  <c:v>#N/A</c:v>
                </c:pt>
                <c:pt idx="7944">
                  <c:v>#N/A</c:v>
                </c:pt>
                <c:pt idx="7945">
                  <c:v>#N/A</c:v>
                </c:pt>
                <c:pt idx="7946">
                  <c:v>#N/A</c:v>
                </c:pt>
                <c:pt idx="7947">
                  <c:v>#N/A</c:v>
                </c:pt>
                <c:pt idx="7948">
                  <c:v>#N/A</c:v>
                </c:pt>
                <c:pt idx="7949">
                  <c:v>#N/A</c:v>
                </c:pt>
                <c:pt idx="7950">
                  <c:v>#N/A</c:v>
                </c:pt>
                <c:pt idx="7951">
                  <c:v>#N/A</c:v>
                </c:pt>
                <c:pt idx="7952">
                  <c:v>#N/A</c:v>
                </c:pt>
                <c:pt idx="7953">
                  <c:v>#N/A</c:v>
                </c:pt>
                <c:pt idx="7954">
                  <c:v>#N/A</c:v>
                </c:pt>
                <c:pt idx="7955">
                  <c:v>#N/A</c:v>
                </c:pt>
                <c:pt idx="7956">
                  <c:v>#N/A</c:v>
                </c:pt>
                <c:pt idx="7957">
                  <c:v>#N/A</c:v>
                </c:pt>
                <c:pt idx="7958">
                  <c:v>#N/A</c:v>
                </c:pt>
                <c:pt idx="7959">
                  <c:v>#N/A</c:v>
                </c:pt>
                <c:pt idx="7960">
                  <c:v>#N/A</c:v>
                </c:pt>
                <c:pt idx="7961">
                  <c:v>#N/A</c:v>
                </c:pt>
                <c:pt idx="7962">
                  <c:v>#N/A</c:v>
                </c:pt>
                <c:pt idx="7963">
                  <c:v>#N/A</c:v>
                </c:pt>
                <c:pt idx="7964">
                  <c:v>#N/A</c:v>
                </c:pt>
                <c:pt idx="7965">
                  <c:v>#N/A</c:v>
                </c:pt>
                <c:pt idx="7966">
                  <c:v>#N/A</c:v>
                </c:pt>
                <c:pt idx="7967">
                  <c:v>#N/A</c:v>
                </c:pt>
                <c:pt idx="7968">
                  <c:v>#N/A</c:v>
                </c:pt>
                <c:pt idx="7969">
                  <c:v>#N/A</c:v>
                </c:pt>
                <c:pt idx="7970">
                  <c:v>#N/A</c:v>
                </c:pt>
                <c:pt idx="7971">
                  <c:v>#N/A</c:v>
                </c:pt>
                <c:pt idx="7972">
                  <c:v>#N/A</c:v>
                </c:pt>
                <c:pt idx="7973">
                  <c:v>#N/A</c:v>
                </c:pt>
                <c:pt idx="7974">
                  <c:v>#N/A</c:v>
                </c:pt>
                <c:pt idx="7975">
                  <c:v>#N/A</c:v>
                </c:pt>
                <c:pt idx="7976">
                  <c:v>#N/A</c:v>
                </c:pt>
                <c:pt idx="7977">
                  <c:v>#N/A</c:v>
                </c:pt>
                <c:pt idx="7978">
                  <c:v>#N/A</c:v>
                </c:pt>
                <c:pt idx="7979">
                  <c:v>#N/A</c:v>
                </c:pt>
                <c:pt idx="7980">
                  <c:v>#N/A</c:v>
                </c:pt>
                <c:pt idx="7981">
                  <c:v>#N/A</c:v>
                </c:pt>
                <c:pt idx="7982">
                  <c:v>#N/A</c:v>
                </c:pt>
                <c:pt idx="7983">
                  <c:v>#N/A</c:v>
                </c:pt>
                <c:pt idx="7984">
                  <c:v>#N/A</c:v>
                </c:pt>
                <c:pt idx="7985">
                  <c:v>#N/A</c:v>
                </c:pt>
                <c:pt idx="7986">
                  <c:v>#N/A</c:v>
                </c:pt>
                <c:pt idx="7987">
                  <c:v>#N/A</c:v>
                </c:pt>
                <c:pt idx="7988">
                  <c:v>#N/A</c:v>
                </c:pt>
                <c:pt idx="7989">
                  <c:v>#N/A</c:v>
                </c:pt>
                <c:pt idx="7990">
                  <c:v>#N/A</c:v>
                </c:pt>
                <c:pt idx="7991">
                  <c:v>#N/A</c:v>
                </c:pt>
                <c:pt idx="7992">
                  <c:v>#N/A</c:v>
                </c:pt>
                <c:pt idx="7993">
                  <c:v>#N/A</c:v>
                </c:pt>
                <c:pt idx="7994">
                  <c:v>#N/A</c:v>
                </c:pt>
                <c:pt idx="7995">
                  <c:v>#N/A</c:v>
                </c:pt>
                <c:pt idx="7996">
                  <c:v>#N/A</c:v>
                </c:pt>
                <c:pt idx="7997">
                  <c:v>#N/A</c:v>
                </c:pt>
                <c:pt idx="7998">
                  <c:v>#N/A</c:v>
                </c:pt>
                <c:pt idx="7999">
                  <c:v>#N/A</c:v>
                </c:pt>
                <c:pt idx="8000">
                  <c:v>#N/A</c:v>
                </c:pt>
                <c:pt idx="8001">
                  <c:v>#N/A</c:v>
                </c:pt>
                <c:pt idx="8002">
                  <c:v>#N/A</c:v>
                </c:pt>
                <c:pt idx="8003">
                  <c:v>#N/A</c:v>
                </c:pt>
                <c:pt idx="8004">
                  <c:v>#N/A</c:v>
                </c:pt>
                <c:pt idx="8005">
                  <c:v>#N/A</c:v>
                </c:pt>
                <c:pt idx="8006">
                  <c:v>#N/A</c:v>
                </c:pt>
                <c:pt idx="8007">
                  <c:v>#N/A</c:v>
                </c:pt>
                <c:pt idx="8008">
                  <c:v>#N/A</c:v>
                </c:pt>
                <c:pt idx="8009">
                  <c:v>#N/A</c:v>
                </c:pt>
                <c:pt idx="8010">
                  <c:v>#N/A</c:v>
                </c:pt>
                <c:pt idx="8011">
                  <c:v>#N/A</c:v>
                </c:pt>
                <c:pt idx="8012">
                  <c:v>#N/A</c:v>
                </c:pt>
                <c:pt idx="8013">
                  <c:v>#N/A</c:v>
                </c:pt>
                <c:pt idx="8014">
                  <c:v>#N/A</c:v>
                </c:pt>
                <c:pt idx="8015">
                  <c:v>#N/A</c:v>
                </c:pt>
                <c:pt idx="8016">
                  <c:v>#N/A</c:v>
                </c:pt>
                <c:pt idx="8017">
                  <c:v>#N/A</c:v>
                </c:pt>
                <c:pt idx="8018">
                  <c:v>#N/A</c:v>
                </c:pt>
                <c:pt idx="8019">
                  <c:v>#N/A</c:v>
                </c:pt>
                <c:pt idx="8020">
                  <c:v>#N/A</c:v>
                </c:pt>
                <c:pt idx="8021">
                  <c:v>#N/A</c:v>
                </c:pt>
                <c:pt idx="8022">
                  <c:v>#N/A</c:v>
                </c:pt>
                <c:pt idx="8023">
                  <c:v>#N/A</c:v>
                </c:pt>
                <c:pt idx="8024">
                  <c:v>#N/A</c:v>
                </c:pt>
                <c:pt idx="8025">
                  <c:v>#N/A</c:v>
                </c:pt>
                <c:pt idx="8026">
                  <c:v>#N/A</c:v>
                </c:pt>
                <c:pt idx="8027">
                  <c:v>#N/A</c:v>
                </c:pt>
                <c:pt idx="8028">
                  <c:v>#N/A</c:v>
                </c:pt>
                <c:pt idx="8029">
                  <c:v>#N/A</c:v>
                </c:pt>
                <c:pt idx="8030">
                  <c:v>#N/A</c:v>
                </c:pt>
                <c:pt idx="8031">
                  <c:v>#N/A</c:v>
                </c:pt>
                <c:pt idx="8032">
                  <c:v>#N/A</c:v>
                </c:pt>
                <c:pt idx="8033">
                  <c:v>#N/A</c:v>
                </c:pt>
                <c:pt idx="8034">
                  <c:v>#N/A</c:v>
                </c:pt>
                <c:pt idx="8035">
                  <c:v>#N/A</c:v>
                </c:pt>
                <c:pt idx="8036">
                  <c:v>#N/A</c:v>
                </c:pt>
                <c:pt idx="8037">
                  <c:v>#N/A</c:v>
                </c:pt>
                <c:pt idx="8038">
                  <c:v>#N/A</c:v>
                </c:pt>
                <c:pt idx="8039">
                  <c:v>#N/A</c:v>
                </c:pt>
                <c:pt idx="8040">
                  <c:v>#N/A</c:v>
                </c:pt>
                <c:pt idx="8041">
                  <c:v>#N/A</c:v>
                </c:pt>
                <c:pt idx="8042">
                  <c:v>#N/A</c:v>
                </c:pt>
                <c:pt idx="8043">
                  <c:v>#N/A</c:v>
                </c:pt>
                <c:pt idx="8044">
                  <c:v>#N/A</c:v>
                </c:pt>
                <c:pt idx="8045">
                  <c:v>#N/A</c:v>
                </c:pt>
                <c:pt idx="8046">
                  <c:v>#N/A</c:v>
                </c:pt>
                <c:pt idx="8047">
                  <c:v>#N/A</c:v>
                </c:pt>
                <c:pt idx="8048">
                  <c:v>#N/A</c:v>
                </c:pt>
                <c:pt idx="8049">
                  <c:v>#N/A</c:v>
                </c:pt>
                <c:pt idx="8050">
                  <c:v>#N/A</c:v>
                </c:pt>
                <c:pt idx="8051">
                  <c:v>#N/A</c:v>
                </c:pt>
                <c:pt idx="8052">
                  <c:v>#N/A</c:v>
                </c:pt>
                <c:pt idx="8053">
                  <c:v>#N/A</c:v>
                </c:pt>
                <c:pt idx="8054">
                  <c:v>#N/A</c:v>
                </c:pt>
                <c:pt idx="8055">
                  <c:v>#N/A</c:v>
                </c:pt>
                <c:pt idx="8056">
                  <c:v>#N/A</c:v>
                </c:pt>
                <c:pt idx="8057">
                  <c:v>#N/A</c:v>
                </c:pt>
                <c:pt idx="8058">
                  <c:v>#N/A</c:v>
                </c:pt>
                <c:pt idx="8059">
                  <c:v>#N/A</c:v>
                </c:pt>
                <c:pt idx="8060">
                  <c:v>#N/A</c:v>
                </c:pt>
                <c:pt idx="8061">
                  <c:v>#N/A</c:v>
                </c:pt>
                <c:pt idx="8062">
                  <c:v>#N/A</c:v>
                </c:pt>
                <c:pt idx="8063">
                  <c:v>#N/A</c:v>
                </c:pt>
                <c:pt idx="8064">
                  <c:v>#N/A</c:v>
                </c:pt>
                <c:pt idx="8065">
                  <c:v>#N/A</c:v>
                </c:pt>
                <c:pt idx="8066">
                  <c:v>#N/A</c:v>
                </c:pt>
                <c:pt idx="8067">
                  <c:v>#N/A</c:v>
                </c:pt>
                <c:pt idx="8068">
                  <c:v>#N/A</c:v>
                </c:pt>
                <c:pt idx="8069">
                  <c:v>#N/A</c:v>
                </c:pt>
                <c:pt idx="8070">
                  <c:v>#N/A</c:v>
                </c:pt>
                <c:pt idx="8071">
                  <c:v>#N/A</c:v>
                </c:pt>
                <c:pt idx="8072">
                  <c:v>#N/A</c:v>
                </c:pt>
                <c:pt idx="8073">
                  <c:v>#N/A</c:v>
                </c:pt>
                <c:pt idx="8074">
                  <c:v>#N/A</c:v>
                </c:pt>
                <c:pt idx="8075">
                  <c:v>#N/A</c:v>
                </c:pt>
                <c:pt idx="8076">
                  <c:v>#N/A</c:v>
                </c:pt>
                <c:pt idx="8077">
                  <c:v>#N/A</c:v>
                </c:pt>
                <c:pt idx="8078">
                  <c:v>#N/A</c:v>
                </c:pt>
                <c:pt idx="8079">
                  <c:v>#N/A</c:v>
                </c:pt>
                <c:pt idx="8080">
                  <c:v>#N/A</c:v>
                </c:pt>
                <c:pt idx="8081">
                  <c:v>#N/A</c:v>
                </c:pt>
                <c:pt idx="8082">
                  <c:v>#N/A</c:v>
                </c:pt>
                <c:pt idx="8083">
                  <c:v>#N/A</c:v>
                </c:pt>
                <c:pt idx="8084">
                  <c:v>#N/A</c:v>
                </c:pt>
                <c:pt idx="8085">
                  <c:v>#N/A</c:v>
                </c:pt>
                <c:pt idx="8086">
                  <c:v>#N/A</c:v>
                </c:pt>
                <c:pt idx="8087">
                  <c:v>#N/A</c:v>
                </c:pt>
                <c:pt idx="8088">
                  <c:v>#N/A</c:v>
                </c:pt>
                <c:pt idx="8089">
                  <c:v>#N/A</c:v>
                </c:pt>
                <c:pt idx="8090">
                  <c:v>#N/A</c:v>
                </c:pt>
                <c:pt idx="8091">
                  <c:v>#N/A</c:v>
                </c:pt>
                <c:pt idx="8092">
                  <c:v>#N/A</c:v>
                </c:pt>
                <c:pt idx="8093">
                  <c:v>#N/A</c:v>
                </c:pt>
                <c:pt idx="8094">
                  <c:v>#N/A</c:v>
                </c:pt>
                <c:pt idx="8095">
                  <c:v>#N/A</c:v>
                </c:pt>
                <c:pt idx="8096">
                  <c:v>#N/A</c:v>
                </c:pt>
                <c:pt idx="8097">
                  <c:v>#N/A</c:v>
                </c:pt>
                <c:pt idx="8098">
                  <c:v>#N/A</c:v>
                </c:pt>
                <c:pt idx="8099">
                  <c:v>#N/A</c:v>
                </c:pt>
                <c:pt idx="8100">
                  <c:v>#N/A</c:v>
                </c:pt>
                <c:pt idx="8101">
                  <c:v>#N/A</c:v>
                </c:pt>
                <c:pt idx="8102">
                  <c:v>#N/A</c:v>
                </c:pt>
                <c:pt idx="8103">
                  <c:v>#N/A</c:v>
                </c:pt>
                <c:pt idx="8104">
                  <c:v>#N/A</c:v>
                </c:pt>
                <c:pt idx="8105">
                  <c:v>#N/A</c:v>
                </c:pt>
                <c:pt idx="8106">
                  <c:v>#N/A</c:v>
                </c:pt>
                <c:pt idx="8107">
                  <c:v>#N/A</c:v>
                </c:pt>
                <c:pt idx="8108">
                  <c:v>#N/A</c:v>
                </c:pt>
                <c:pt idx="8109">
                  <c:v>#N/A</c:v>
                </c:pt>
                <c:pt idx="8110">
                  <c:v>#N/A</c:v>
                </c:pt>
                <c:pt idx="8111">
                  <c:v>#N/A</c:v>
                </c:pt>
                <c:pt idx="8112">
                  <c:v>#N/A</c:v>
                </c:pt>
                <c:pt idx="8113">
                  <c:v>#N/A</c:v>
                </c:pt>
                <c:pt idx="8114">
                  <c:v>#N/A</c:v>
                </c:pt>
                <c:pt idx="8115">
                  <c:v>#N/A</c:v>
                </c:pt>
                <c:pt idx="8116">
                  <c:v>#N/A</c:v>
                </c:pt>
                <c:pt idx="8117">
                  <c:v>#N/A</c:v>
                </c:pt>
                <c:pt idx="8118">
                  <c:v>#N/A</c:v>
                </c:pt>
                <c:pt idx="8119">
                  <c:v>#N/A</c:v>
                </c:pt>
                <c:pt idx="8120">
                  <c:v>#N/A</c:v>
                </c:pt>
                <c:pt idx="8121">
                  <c:v>#N/A</c:v>
                </c:pt>
                <c:pt idx="8122">
                  <c:v>#N/A</c:v>
                </c:pt>
                <c:pt idx="8123">
                  <c:v>#N/A</c:v>
                </c:pt>
                <c:pt idx="8124">
                  <c:v>#N/A</c:v>
                </c:pt>
                <c:pt idx="8125">
                  <c:v>#N/A</c:v>
                </c:pt>
                <c:pt idx="8126">
                  <c:v>#N/A</c:v>
                </c:pt>
                <c:pt idx="8127">
                  <c:v>#N/A</c:v>
                </c:pt>
                <c:pt idx="8128">
                  <c:v>#N/A</c:v>
                </c:pt>
                <c:pt idx="8129">
                  <c:v>#N/A</c:v>
                </c:pt>
                <c:pt idx="8130">
                  <c:v>#N/A</c:v>
                </c:pt>
                <c:pt idx="8131">
                  <c:v>#N/A</c:v>
                </c:pt>
                <c:pt idx="8132">
                  <c:v>#N/A</c:v>
                </c:pt>
                <c:pt idx="8133">
                  <c:v>#N/A</c:v>
                </c:pt>
                <c:pt idx="8134">
                  <c:v>#N/A</c:v>
                </c:pt>
                <c:pt idx="8135">
                  <c:v>#N/A</c:v>
                </c:pt>
                <c:pt idx="8136">
                  <c:v>#N/A</c:v>
                </c:pt>
                <c:pt idx="8137">
                  <c:v>#N/A</c:v>
                </c:pt>
                <c:pt idx="8138">
                  <c:v>#N/A</c:v>
                </c:pt>
                <c:pt idx="8139">
                  <c:v>#N/A</c:v>
                </c:pt>
                <c:pt idx="8140">
                  <c:v>#N/A</c:v>
                </c:pt>
                <c:pt idx="8141">
                  <c:v>#N/A</c:v>
                </c:pt>
                <c:pt idx="8142">
                  <c:v>#N/A</c:v>
                </c:pt>
                <c:pt idx="8143">
                  <c:v>#N/A</c:v>
                </c:pt>
                <c:pt idx="8144">
                  <c:v>#N/A</c:v>
                </c:pt>
                <c:pt idx="8145">
                  <c:v>#N/A</c:v>
                </c:pt>
                <c:pt idx="8146">
                  <c:v>#N/A</c:v>
                </c:pt>
                <c:pt idx="8147">
                  <c:v>#N/A</c:v>
                </c:pt>
                <c:pt idx="8148">
                  <c:v>#N/A</c:v>
                </c:pt>
                <c:pt idx="8149">
                  <c:v>#N/A</c:v>
                </c:pt>
                <c:pt idx="8150">
                  <c:v>#N/A</c:v>
                </c:pt>
                <c:pt idx="8151">
                  <c:v>#N/A</c:v>
                </c:pt>
                <c:pt idx="8152">
                  <c:v>#N/A</c:v>
                </c:pt>
                <c:pt idx="8153">
                  <c:v>#N/A</c:v>
                </c:pt>
                <c:pt idx="8154">
                  <c:v>#N/A</c:v>
                </c:pt>
                <c:pt idx="8155">
                  <c:v>#N/A</c:v>
                </c:pt>
                <c:pt idx="8156">
                  <c:v>#N/A</c:v>
                </c:pt>
                <c:pt idx="8157">
                  <c:v>#N/A</c:v>
                </c:pt>
                <c:pt idx="8158">
                  <c:v>#N/A</c:v>
                </c:pt>
                <c:pt idx="8159">
                  <c:v>#N/A</c:v>
                </c:pt>
                <c:pt idx="8160">
                  <c:v>#N/A</c:v>
                </c:pt>
                <c:pt idx="8161">
                  <c:v>#N/A</c:v>
                </c:pt>
                <c:pt idx="8162">
                  <c:v>#N/A</c:v>
                </c:pt>
                <c:pt idx="8163">
                  <c:v>#N/A</c:v>
                </c:pt>
                <c:pt idx="8164">
                  <c:v>#N/A</c:v>
                </c:pt>
                <c:pt idx="8165">
                  <c:v>#N/A</c:v>
                </c:pt>
                <c:pt idx="8166">
                  <c:v>#N/A</c:v>
                </c:pt>
                <c:pt idx="8167">
                  <c:v>#N/A</c:v>
                </c:pt>
                <c:pt idx="8168">
                  <c:v>#N/A</c:v>
                </c:pt>
                <c:pt idx="8169">
                  <c:v>#N/A</c:v>
                </c:pt>
                <c:pt idx="8170">
                  <c:v>#N/A</c:v>
                </c:pt>
                <c:pt idx="8171">
                  <c:v>#N/A</c:v>
                </c:pt>
                <c:pt idx="8172">
                  <c:v>#N/A</c:v>
                </c:pt>
                <c:pt idx="8173">
                  <c:v>#N/A</c:v>
                </c:pt>
                <c:pt idx="8174">
                  <c:v>#N/A</c:v>
                </c:pt>
                <c:pt idx="8175">
                  <c:v>#N/A</c:v>
                </c:pt>
                <c:pt idx="8176">
                  <c:v>#N/A</c:v>
                </c:pt>
                <c:pt idx="8177">
                  <c:v>#N/A</c:v>
                </c:pt>
                <c:pt idx="8178">
                  <c:v>#N/A</c:v>
                </c:pt>
                <c:pt idx="8179">
                  <c:v>#N/A</c:v>
                </c:pt>
                <c:pt idx="8180">
                  <c:v>#N/A</c:v>
                </c:pt>
                <c:pt idx="8181">
                  <c:v>#N/A</c:v>
                </c:pt>
                <c:pt idx="8182">
                  <c:v>#N/A</c:v>
                </c:pt>
                <c:pt idx="8183">
                  <c:v>#N/A</c:v>
                </c:pt>
                <c:pt idx="8184">
                  <c:v>#N/A</c:v>
                </c:pt>
                <c:pt idx="8185">
                  <c:v>#N/A</c:v>
                </c:pt>
                <c:pt idx="8186">
                  <c:v>#N/A</c:v>
                </c:pt>
                <c:pt idx="8187">
                  <c:v>#N/A</c:v>
                </c:pt>
                <c:pt idx="8188">
                  <c:v>#N/A</c:v>
                </c:pt>
                <c:pt idx="8189">
                  <c:v>#N/A</c:v>
                </c:pt>
                <c:pt idx="8190">
                  <c:v>#N/A</c:v>
                </c:pt>
                <c:pt idx="8191">
                  <c:v>#N/A</c:v>
                </c:pt>
                <c:pt idx="8192">
                  <c:v>#N/A</c:v>
                </c:pt>
                <c:pt idx="8193">
                  <c:v>#N/A</c:v>
                </c:pt>
                <c:pt idx="8194">
                  <c:v>#N/A</c:v>
                </c:pt>
                <c:pt idx="8195">
                  <c:v>#N/A</c:v>
                </c:pt>
                <c:pt idx="8196">
                  <c:v>#N/A</c:v>
                </c:pt>
                <c:pt idx="8197">
                  <c:v>#N/A</c:v>
                </c:pt>
                <c:pt idx="8198">
                  <c:v>#N/A</c:v>
                </c:pt>
                <c:pt idx="8199">
                  <c:v>#N/A</c:v>
                </c:pt>
                <c:pt idx="8200">
                  <c:v>#N/A</c:v>
                </c:pt>
                <c:pt idx="8201">
                  <c:v>#N/A</c:v>
                </c:pt>
                <c:pt idx="8202">
                  <c:v>#N/A</c:v>
                </c:pt>
                <c:pt idx="8203">
                  <c:v>#N/A</c:v>
                </c:pt>
                <c:pt idx="8204">
                  <c:v>#N/A</c:v>
                </c:pt>
                <c:pt idx="8205">
                  <c:v>#N/A</c:v>
                </c:pt>
                <c:pt idx="8206">
                  <c:v>#N/A</c:v>
                </c:pt>
                <c:pt idx="8207">
                  <c:v>#N/A</c:v>
                </c:pt>
                <c:pt idx="8208">
                  <c:v>#N/A</c:v>
                </c:pt>
                <c:pt idx="8209">
                  <c:v>#N/A</c:v>
                </c:pt>
                <c:pt idx="8210">
                  <c:v>#N/A</c:v>
                </c:pt>
                <c:pt idx="8211">
                  <c:v>#N/A</c:v>
                </c:pt>
                <c:pt idx="8212">
                  <c:v>#N/A</c:v>
                </c:pt>
                <c:pt idx="8213">
                  <c:v>#N/A</c:v>
                </c:pt>
                <c:pt idx="8214">
                  <c:v>#N/A</c:v>
                </c:pt>
                <c:pt idx="8215">
                  <c:v>#N/A</c:v>
                </c:pt>
                <c:pt idx="8216">
                  <c:v>#N/A</c:v>
                </c:pt>
                <c:pt idx="8217">
                  <c:v>#N/A</c:v>
                </c:pt>
                <c:pt idx="8218">
                  <c:v>#N/A</c:v>
                </c:pt>
                <c:pt idx="8219">
                  <c:v>#N/A</c:v>
                </c:pt>
                <c:pt idx="8220">
                  <c:v>#N/A</c:v>
                </c:pt>
                <c:pt idx="8221">
                  <c:v>#N/A</c:v>
                </c:pt>
                <c:pt idx="8222">
                  <c:v>#N/A</c:v>
                </c:pt>
                <c:pt idx="8223">
                  <c:v>#N/A</c:v>
                </c:pt>
                <c:pt idx="8224">
                  <c:v>#N/A</c:v>
                </c:pt>
                <c:pt idx="8225">
                  <c:v>#N/A</c:v>
                </c:pt>
                <c:pt idx="8226">
                  <c:v>#N/A</c:v>
                </c:pt>
                <c:pt idx="8227">
                  <c:v>#N/A</c:v>
                </c:pt>
                <c:pt idx="8228">
                  <c:v>#N/A</c:v>
                </c:pt>
                <c:pt idx="8229">
                  <c:v>#N/A</c:v>
                </c:pt>
                <c:pt idx="8230">
                  <c:v>#N/A</c:v>
                </c:pt>
                <c:pt idx="8231">
                  <c:v>#N/A</c:v>
                </c:pt>
                <c:pt idx="8232">
                  <c:v>#N/A</c:v>
                </c:pt>
                <c:pt idx="8233">
                  <c:v>#N/A</c:v>
                </c:pt>
                <c:pt idx="8234">
                  <c:v>#N/A</c:v>
                </c:pt>
                <c:pt idx="8235">
                  <c:v>#N/A</c:v>
                </c:pt>
                <c:pt idx="8236">
                  <c:v>#N/A</c:v>
                </c:pt>
                <c:pt idx="8237">
                  <c:v>#N/A</c:v>
                </c:pt>
                <c:pt idx="8238">
                  <c:v>#N/A</c:v>
                </c:pt>
                <c:pt idx="8239">
                  <c:v>#N/A</c:v>
                </c:pt>
                <c:pt idx="8240">
                  <c:v>#N/A</c:v>
                </c:pt>
                <c:pt idx="8241">
                  <c:v>#N/A</c:v>
                </c:pt>
                <c:pt idx="8242">
                  <c:v>#N/A</c:v>
                </c:pt>
                <c:pt idx="8243">
                  <c:v>#N/A</c:v>
                </c:pt>
                <c:pt idx="8244">
                  <c:v>#N/A</c:v>
                </c:pt>
                <c:pt idx="8245">
                  <c:v>#N/A</c:v>
                </c:pt>
                <c:pt idx="8246">
                  <c:v>#N/A</c:v>
                </c:pt>
                <c:pt idx="8247">
                  <c:v>#N/A</c:v>
                </c:pt>
                <c:pt idx="8248">
                  <c:v>#N/A</c:v>
                </c:pt>
                <c:pt idx="8249">
                  <c:v>#N/A</c:v>
                </c:pt>
                <c:pt idx="8250">
                  <c:v>#N/A</c:v>
                </c:pt>
                <c:pt idx="8251">
                  <c:v>#N/A</c:v>
                </c:pt>
                <c:pt idx="8252">
                  <c:v>#N/A</c:v>
                </c:pt>
                <c:pt idx="8253">
                  <c:v>#N/A</c:v>
                </c:pt>
                <c:pt idx="8254">
                  <c:v>#N/A</c:v>
                </c:pt>
                <c:pt idx="8255">
                  <c:v>#N/A</c:v>
                </c:pt>
                <c:pt idx="8256">
                  <c:v>#N/A</c:v>
                </c:pt>
                <c:pt idx="8257">
                  <c:v>#N/A</c:v>
                </c:pt>
                <c:pt idx="8258">
                  <c:v>#N/A</c:v>
                </c:pt>
                <c:pt idx="8259">
                  <c:v>#N/A</c:v>
                </c:pt>
                <c:pt idx="8260">
                  <c:v>#N/A</c:v>
                </c:pt>
                <c:pt idx="8261">
                  <c:v>#N/A</c:v>
                </c:pt>
                <c:pt idx="8262">
                  <c:v>#N/A</c:v>
                </c:pt>
                <c:pt idx="8263">
                  <c:v>#N/A</c:v>
                </c:pt>
                <c:pt idx="8264">
                  <c:v>#N/A</c:v>
                </c:pt>
                <c:pt idx="8265">
                  <c:v>#N/A</c:v>
                </c:pt>
                <c:pt idx="8266">
                  <c:v>#N/A</c:v>
                </c:pt>
                <c:pt idx="8267">
                  <c:v>#N/A</c:v>
                </c:pt>
                <c:pt idx="8268">
                  <c:v>#N/A</c:v>
                </c:pt>
                <c:pt idx="8269">
                  <c:v>#N/A</c:v>
                </c:pt>
                <c:pt idx="8270">
                  <c:v>#N/A</c:v>
                </c:pt>
                <c:pt idx="8271">
                  <c:v>#N/A</c:v>
                </c:pt>
                <c:pt idx="8272">
                  <c:v>#N/A</c:v>
                </c:pt>
                <c:pt idx="8273">
                  <c:v>#N/A</c:v>
                </c:pt>
                <c:pt idx="8274">
                  <c:v>#N/A</c:v>
                </c:pt>
                <c:pt idx="8275">
                  <c:v>#N/A</c:v>
                </c:pt>
                <c:pt idx="8276">
                  <c:v>#N/A</c:v>
                </c:pt>
                <c:pt idx="8277">
                  <c:v>#N/A</c:v>
                </c:pt>
                <c:pt idx="8278">
                  <c:v>#N/A</c:v>
                </c:pt>
                <c:pt idx="8279">
                  <c:v>#N/A</c:v>
                </c:pt>
                <c:pt idx="8280">
                  <c:v>#N/A</c:v>
                </c:pt>
                <c:pt idx="8281">
                  <c:v>#N/A</c:v>
                </c:pt>
                <c:pt idx="8282">
                  <c:v>#N/A</c:v>
                </c:pt>
                <c:pt idx="8283">
                  <c:v>#N/A</c:v>
                </c:pt>
                <c:pt idx="8284">
                  <c:v>#N/A</c:v>
                </c:pt>
                <c:pt idx="8285">
                  <c:v>#N/A</c:v>
                </c:pt>
                <c:pt idx="8286">
                  <c:v>#N/A</c:v>
                </c:pt>
                <c:pt idx="8287">
                  <c:v>#N/A</c:v>
                </c:pt>
                <c:pt idx="8288">
                  <c:v>#N/A</c:v>
                </c:pt>
                <c:pt idx="8289">
                  <c:v>#N/A</c:v>
                </c:pt>
                <c:pt idx="8290">
                  <c:v>#N/A</c:v>
                </c:pt>
                <c:pt idx="8291">
                  <c:v>#N/A</c:v>
                </c:pt>
                <c:pt idx="8292">
                  <c:v>#N/A</c:v>
                </c:pt>
                <c:pt idx="8293">
                  <c:v>#N/A</c:v>
                </c:pt>
                <c:pt idx="8294">
                  <c:v>#N/A</c:v>
                </c:pt>
                <c:pt idx="8295">
                  <c:v>#N/A</c:v>
                </c:pt>
                <c:pt idx="8296">
                  <c:v>#N/A</c:v>
                </c:pt>
                <c:pt idx="8297">
                  <c:v>#N/A</c:v>
                </c:pt>
                <c:pt idx="8298">
                  <c:v>#N/A</c:v>
                </c:pt>
                <c:pt idx="8299">
                  <c:v>#N/A</c:v>
                </c:pt>
                <c:pt idx="8300">
                  <c:v>#N/A</c:v>
                </c:pt>
                <c:pt idx="8301">
                  <c:v>#N/A</c:v>
                </c:pt>
                <c:pt idx="8302">
                  <c:v>#N/A</c:v>
                </c:pt>
                <c:pt idx="8303">
                  <c:v>#N/A</c:v>
                </c:pt>
                <c:pt idx="8304">
                  <c:v>#N/A</c:v>
                </c:pt>
                <c:pt idx="8305">
                  <c:v>#N/A</c:v>
                </c:pt>
                <c:pt idx="8306">
                  <c:v>#N/A</c:v>
                </c:pt>
                <c:pt idx="8307">
                  <c:v>#N/A</c:v>
                </c:pt>
                <c:pt idx="8308">
                  <c:v>#N/A</c:v>
                </c:pt>
                <c:pt idx="8309">
                  <c:v>#N/A</c:v>
                </c:pt>
                <c:pt idx="8310">
                  <c:v>#N/A</c:v>
                </c:pt>
                <c:pt idx="8311">
                  <c:v>#N/A</c:v>
                </c:pt>
                <c:pt idx="8312">
                  <c:v>#N/A</c:v>
                </c:pt>
                <c:pt idx="8313">
                  <c:v>#N/A</c:v>
                </c:pt>
                <c:pt idx="8314">
                  <c:v>#N/A</c:v>
                </c:pt>
                <c:pt idx="8315">
                  <c:v>#N/A</c:v>
                </c:pt>
                <c:pt idx="8316">
                  <c:v>#N/A</c:v>
                </c:pt>
                <c:pt idx="8317">
                  <c:v>#N/A</c:v>
                </c:pt>
                <c:pt idx="8318">
                  <c:v>#N/A</c:v>
                </c:pt>
                <c:pt idx="8319">
                  <c:v>#N/A</c:v>
                </c:pt>
                <c:pt idx="8320">
                  <c:v>#N/A</c:v>
                </c:pt>
                <c:pt idx="8321">
                  <c:v>#N/A</c:v>
                </c:pt>
                <c:pt idx="8322">
                  <c:v>#N/A</c:v>
                </c:pt>
                <c:pt idx="8323">
                  <c:v>#N/A</c:v>
                </c:pt>
                <c:pt idx="8324">
                  <c:v>#N/A</c:v>
                </c:pt>
                <c:pt idx="8325">
                  <c:v>#N/A</c:v>
                </c:pt>
                <c:pt idx="8326">
                  <c:v>#N/A</c:v>
                </c:pt>
                <c:pt idx="8327">
                  <c:v>#N/A</c:v>
                </c:pt>
                <c:pt idx="8328">
                  <c:v>#N/A</c:v>
                </c:pt>
                <c:pt idx="8329">
                  <c:v>#N/A</c:v>
                </c:pt>
                <c:pt idx="8330">
                  <c:v>#N/A</c:v>
                </c:pt>
                <c:pt idx="8331">
                  <c:v>#N/A</c:v>
                </c:pt>
                <c:pt idx="8332">
                  <c:v>#N/A</c:v>
                </c:pt>
                <c:pt idx="8333">
                  <c:v>#N/A</c:v>
                </c:pt>
                <c:pt idx="8334">
                  <c:v>#N/A</c:v>
                </c:pt>
                <c:pt idx="8335">
                  <c:v>#N/A</c:v>
                </c:pt>
                <c:pt idx="8336">
                  <c:v>#N/A</c:v>
                </c:pt>
                <c:pt idx="8337">
                  <c:v>#N/A</c:v>
                </c:pt>
                <c:pt idx="8338">
                  <c:v>#N/A</c:v>
                </c:pt>
                <c:pt idx="8339">
                  <c:v>#N/A</c:v>
                </c:pt>
                <c:pt idx="8340">
                  <c:v>#N/A</c:v>
                </c:pt>
                <c:pt idx="8341">
                  <c:v>#N/A</c:v>
                </c:pt>
                <c:pt idx="8342">
                  <c:v>#N/A</c:v>
                </c:pt>
                <c:pt idx="8343">
                  <c:v>#N/A</c:v>
                </c:pt>
                <c:pt idx="8344">
                  <c:v>#N/A</c:v>
                </c:pt>
                <c:pt idx="8345">
                  <c:v>#N/A</c:v>
                </c:pt>
                <c:pt idx="8346">
                  <c:v>#N/A</c:v>
                </c:pt>
                <c:pt idx="8347">
                  <c:v>#N/A</c:v>
                </c:pt>
                <c:pt idx="8348">
                  <c:v>#N/A</c:v>
                </c:pt>
                <c:pt idx="8349">
                  <c:v>#N/A</c:v>
                </c:pt>
                <c:pt idx="8350">
                  <c:v>#N/A</c:v>
                </c:pt>
                <c:pt idx="8351">
                  <c:v>#N/A</c:v>
                </c:pt>
                <c:pt idx="8352">
                  <c:v>#N/A</c:v>
                </c:pt>
                <c:pt idx="8353">
                  <c:v>#N/A</c:v>
                </c:pt>
                <c:pt idx="8354">
                  <c:v>#N/A</c:v>
                </c:pt>
                <c:pt idx="8355">
                  <c:v>#N/A</c:v>
                </c:pt>
                <c:pt idx="8356">
                  <c:v>#N/A</c:v>
                </c:pt>
                <c:pt idx="8357">
                  <c:v>#N/A</c:v>
                </c:pt>
                <c:pt idx="8358">
                  <c:v>#N/A</c:v>
                </c:pt>
                <c:pt idx="8359">
                  <c:v>#N/A</c:v>
                </c:pt>
                <c:pt idx="8360">
                  <c:v>#N/A</c:v>
                </c:pt>
                <c:pt idx="8361">
                  <c:v>#N/A</c:v>
                </c:pt>
                <c:pt idx="8362">
                  <c:v>#N/A</c:v>
                </c:pt>
                <c:pt idx="8363">
                  <c:v>#N/A</c:v>
                </c:pt>
                <c:pt idx="8364">
                  <c:v>#N/A</c:v>
                </c:pt>
                <c:pt idx="8365">
                  <c:v>#N/A</c:v>
                </c:pt>
                <c:pt idx="8366">
                  <c:v>#N/A</c:v>
                </c:pt>
                <c:pt idx="8367">
                  <c:v>#N/A</c:v>
                </c:pt>
                <c:pt idx="8368">
                  <c:v>#N/A</c:v>
                </c:pt>
                <c:pt idx="8369">
                  <c:v>#N/A</c:v>
                </c:pt>
                <c:pt idx="8370">
                  <c:v>#N/A</c:v>
                </c:pt>
                <c:pt idx="8371">
                  <c:v>#N/A</c:v>
                </c:pt>
                <c:pt idx="8372">
                  <c:v>#N/A</c:v>
                </c:pt>
                <c:pt idx="8373">
                  <c:v>#N/A</c:v>
                </c:pt>
                <c:pt idx="8374">
                  <c:v>#N/A</c:v>
                </c:pt>
                <c:pt idx="8375">
                  <c:v>#N/A</c:v>
                </c:pt>
                <c:pt idx="8376">
                  <c:v>#N/A</c:v>
                </c:pt>
                <c:pt idx="8377">
                  <c:v>#N/A</c:v>
                </c:pt>
                <c:pt idx="8378">
                  <c:v>#N/A</c:v>
                </c:pt>
                <c:pt idx="8379">
                  <c:v>#N/A</c:v>
                </c:pt>
                <c:pt idx="8380">
                  <c:v>#N/A</c:v>
                </c:pt>
                <c:pt idx="8381">
                  <c:v>#N/A</c:v>
                </c:pt>
                <c:pt idx="8382">
                  <c:v>#N/A</c:v>
                </c:pt>
                <c:pt idx="8383">
                  <c:v>#N/A</c:v>
                </c:pt>
                <c:pt idx="8384">
                  <c:v>#N/A</c:v>
                </c:pt>
                <c:pt idx="8385">
                  <c:v>#N/A</c:v>
                </c:pt>
                <c:pt idx="8386">
                  <c:v>#N/A</c:v>
                </c:pt>
                <c:pt idx="8387">
                  <c:v>#N/A</c:v>
                </c:pt>
                <c:pt idx="8388">
                  <c:v>#N/A</c:v>
                </c:pt>
                <c:pt idx="8389">
                  <c:v>#N/A</c:v>
                </c:pt>
                <c:pt idx="8390">
                  <c:v>#N/A</c:v>
                </c:pt>
                <c:pt idx="8391">
                  <c:v>#N/A</c:v>
                </c:pt>
                <c:pt idx="8392">
                  <c:v>#N/A</c:v>
                </c:pt>
                <c:pt idx="8393">
                  <c:v>#N/A</c:v>
                </c:pt>
                <c:pt idx="8394">
                  <c:v>#N/A</c:v>
                </c:pt>
                <c:pt idx="8395">
                  <c:v>#N/A</c:v>
                </c:pt>
                <c:pt idx="8396">
                  <c:v>#N/A</c:v>
                </c:pt>
                <c:pt idx="8397">
                  <c:v>#N/A</c:v>
                </c:pt>
                <c:pt idx="8398">
                  <c:v>#N/A</c:v>
                </c:pt>
                <c:pt idx="8399">
                  <c:v>#N/A</c:v>
                </c:pt>
                <c:pt idx="8400">
                  <c:v>#N/A</c:v>
                </c:pt>
                <c:pt idx="8401">
                  <c:v>#N/A</c:v>
                </c:pt>
                <c:pt idx="8402">
                  <c:v>#N/A</c:v>
                </c:pt>
                <c:pt idx="8403">
                  <c:v>#N/A</c:v>
                </c:pt>
                <c:pt idx="8404">
                  <c:v>#N/A</c:v>
                </c:pt>
                <c:pt idx="8405">
                  <c:v>#N/A</c:v>
                </c:pt>
                <c:pt idx="8406">
                  <c:v>#N/A</c:v>
                </c:pt>
                <c:pt idx="8407">
                  <c:v>#N/A</c:v>
                </c:pt>
                <c:pt idx="8408">
                  <c:v>#N/A</c:v>
                </c:pt>
                <c:pt idx="8409">
                  <c:v>#N/A</c:v>
                </c:pt>
                <c:pt idx="8410">
                  <c:v>#N/A</c:v>
                </c:pt>
                <c:pt idx="8411">
                  <c:v>#N/A</c:v>
                </c:pt>
                <c:pt idx="8412">
                  <c:v>#N/A</c:v>
                </c:pt>
                <c:pt idx="8413">
                  <c:v>#N/A</c:v>
                </c:pt>
                <c:pt idx="8414">
                  <c:v>#N/A</c:v>
                </c:pt>
                <c:pt idx="8415">
                  <c:v>#N/A</c:v>
                </c:pt>
                <c:pt idx="8416">
                  <c:v>#N/A</c:v>
                </c:pt>
                <c:pt idx="8417">
                  <c:v>#N/A</c:v>
                </c:pt>
                <c:pt idx="8418">
                  <c:v>#N/A</c:v>
                </c:pt>
                <c:pt idx="8419">
                  <c:v>#N/A</c:v>
                </c:pt>
                <c:pt idx="8420">
                  <c:v>#N/A</c:v>
                </c:pt>
                <c:pt idx="8421">
                  <c:v>#N/A</c:v>
                </c:pt>
                <c:pt idx="8422">
                  <c:v>#N/A</c:v>
                </c:pt>
                <c:pt idx="8423">
                  <c:v>#N/A</c:v>
                </c:pt>
                <c:pt idx="8424">
                  <c:v>#N/A</c:v>
                </c:pt>
                <c:pt idx="8425">
                  <c:v>#N/A</c:v>
                </c:pt>
                <c:pt idx="8426">
                  <c:v>#N/A</c:v>
                </c:pt>
                <c:pt idx="8427">
                  <c:v>#N/A</c:v>
                </c:pt>
                <c:pt idx="8428">
                  <c:v>#N/A</c:v>
                </c:pt>
                <c:pt idx="8429">
                  <c:v>#N/A</c:v>
                </c:pt>
                <c:pt idx="8430">
                  <c:v>#N/A</c:v>
                </c:pt>
                <c:pt idx="8431">
                  <c:v>#N/A</c:v>
                </c:pt>
                <c:pt idx="8432">
                  <c:v>#N/A</c:v>
                </c:pt>
                <c:pt idx="8433">
                  <c:v>#N/A</c:v>
                </c:pt>
                <c:pt idx="8434">
                  <c:v>#N/A</c:v>
                </c:pt>
                <c:pt idx="8435">
                  <c:v>#N/A</c:v>
                </c:pt>
                <c:pt idx="8436">
                  <c:v>#N/A</c:v>
                </c:pt>
                <c:pt idx="8437">
                  <c:v>#N/A</c:v>
                </c:pt>
                <c:pt idx="8438">
                  <c:v>#N/A</c:v>
                </c:pt>
                <c:pt idx="8439">
                  <c:v>#N/A</c:v>
                </c:pt>
                <c:pt idx="8440">
                  <c:v>#N/A</c:v>
                </c:pt>
                <c:pt idx="8441">
                  <c:v>#N/A</c:v>
                </c:pt>
                <c:pt idx="8442">
                  <c:v>#N/A</c:v>
                </c:pt>
                <c:pt idx="8443">
                  <c:v>#N/A</c:v>
                </c:pt>
                <c:pt idx="8444">
                  <c:v>#N/A</c:v>
                </c:pt>
                <c:pt idx="8445">
                  <c:v>#N/A</c:v>
                </c:pt>
                <c:pt idx="8446">
                  <c:v>#N/A</c:v>
                </c:pt>
                <c:pt idx="8447">
                  <c:v>#N/A</c:v>
                </c:pt>
                <c:pt idx="8448">
                  <c:v>#N/A</c:v>
                </c:pt>
                <c:pt idx="8449">
                  <c:v>#N/A</c:v>
                </c:pt>
                <c:pt idx="8450">
                  <c:v>#N/A</c:v>
                </c:pt>
                <c:pt idx="8451">
                  <c:v>#N/A</c:v>
                </c:pt>
                <c:pt idx="8452">
                  <c:v>#N/A</c:v>
                </c:pt>
                <c:pt idx="8453">
                  <c:v>#N/A</c:v>
                </c:pt>
                <c:pt idx="8454">
                  <c:v>#N/A</c:v>
                </c:pt>
                <c:pt idx="8455">
                  <c:v>#N/A</c:v>
                </c:pt>
                <c:pt idx="8456">
                  <c:v>#N/A</c:v>
                </c:pt>
                <c:pt idx="8457">
                  <c:v>#N/A</c:v>
                </c:pt>
                <c:pt idx="8458">
                  <c:v>#N/A</c:v>
                </c:pt>
                <c:pt idx="8459">
                  <c:v>#N/A</c:v>
                </c:pt>
                <c:pt idx="8460">
                  <c:v>#N/A</c:v>
                </c:pt>
                <c:pt idx="8461">
                  <c:v>#N/A</c:v>
                </c:pt>
                <c:pt idx="8462">
                  <c:v>#N/A</c:v>
                </c:pt>
                <c:pt idx="8463">
                  <c:v>#N/A</c:v>
                </c:pt>
                <c:pt idx="8464">
                  <c:v>#N/A</c:v>
                </c:pt>
                <c:pt idx="8465">
                  <c:v>#N/A</c:v>
                </c:pt>
                <c:pt idx="8466">
                  <c:v>#N/A</c:v>
                </c:pt>
                <c:pt idx="8467">
                  <c:v>#N/A</c:v>
                </c:pt>
                <c:pt idx="8468">
                  <c:v>#N/A</c:v>
                </c:pt>
                <c:pt idx="8469">
                  <c:v>#N/A</c:v>
                </c:pt>
                <c:pt idx="8470">
                  <c:v>#N/A</c:v>
                </c:pt>
                <c:pt idx="8471">
                  <c:v>#N/A</c:v>
                </c:pt>
                <c:pt idx="8472">
                  <c:v>#N/A</c:v>
                </c:pt>
                <c:pt idx="8473">
                  <c:v>#N/A</c:v>
                </c:pt>
                <c:pt idx="8474">
                  <c:v>#N/A</c:v>
                </c:pt>
                <c:pt idx="8475">
                  <c:v>#N/A</c:v>
                </c:pt>
                <c:pt idx="8476">
                  <c:v>#N/A</c:v>
                </c:pt>
                <c:pt idx="8477">
                  <c:v>#N/A</c:v>
                </c:pt>
                <c:pt idx="8478">
                  <c:v>#N/A</c:v>
                </c:pt>
                <c:pt idx="8479">
                  <c:v>#N/A</c:v>
                </c:pt>
                <c:pt idx="8480">
                  <c:v>#N/A</c:v>
                </c:pt>
                <c:pt idx="8481">
                  <c:v>#N/A</c:v>
                </c:pt>
                <c:pt idx="8482">
                  <c:v>#N/A</c:v>
                </c:pt>
                <c:pt idx="8483">
                  <c:v>#N/A</c:v>
                </c:pt>
                <c:pt idx="8484">
                  <c:v>#N/A</c:v>
                </c:pt>
                <c:pt idx="8485">
                  <c:v>#N/A</c:v>
                </c:pt>
                <c:pt idx="8486">
                  <c:v>#N/A</c:v>
                </c:pt>
                <c:pt idx="8487">
                  <c:v>#N/A</c:v>
                </c:pt>
                <c:pt idx="8488">
                  <c:v>#N/A</c:v>
                </c:pt>
                <c:pt idx="8489">
                  <c:v>#N/A</c:v>
                </c:pt>
                <c:pt idx="8490">
                  <c:v>#N/A</c:v>
                </c:pt>
                <c:pt idx="8491">
                  <c:v>#N/A</c:v>
                </c:pt>
                <c:pt idx="8492">
                  <c:v>#N/A</c:v>
                </c:pt>
                <c:pt idx="8493">
                  <c:v>#N/A</c:v>
                </c:pt>
                <c:pt idx="8494">
                  <c:v>#N/A</c:v>
                </c:pt>
                <c:pt idx="8495">
                  <c:v>#N/A</c:v>
                </c:pt>
                <c:pt idx="8496">
                  <c:v>#N/A</c:v>
                </c:pt>
                <c:pt idx="8497">
                  <c:v>#N/A</c:v>
                </c:pt>
                <c:pt idx="8498">
                  <c:v>#N/A</c:v>
                </c:pt>
                <c:pt idx="8499">
                  <c:v>#N/A</c:v>
                </c:pt>
                <c:pt idx="8500">
                  <c:v>#N/A</c:v>
                </c:pt>
                <c:pt idx="8501">
                  <c:v>#N/A</c:v>
                </c:pt>
                <c:pt idx="8502">
                  <c:v>#N/A</c:v>
                </c:pt>
                <c:pt idx="8503">
                  <c:v>#N/A</c:v>
                </c:pt>
                <c:pt idx="8504">
                  <c:v>#N/A</c:v>
                </c:pt>
                <c:pt idx="8505">
                  <c:v>#N/A</c:v>
                </c:pt>
                <c:pt idx="8506">
                  <c:v>#N/A</c:v>
                </c:pt>
                <c:pt idx="8507">
                  <c:v>#N/A</c:v>
                </c:pt>
                <c:pt idx="8508">
                  <c:v>#N/A</c:v>
                </c:pt>
                <c:pt idx="8509">
                  <c:v>#N/A</c:v>
                </c:pt>
                <c:pt idx="8510">
                  <c:v>#N/A</c:v>
                </c:pt>
                <c:pt idx="8511">
                  <c:v>#N/A</c:v>
                </c:pt>
                <c:pt idx="8512">
                  <c:v>#N/A</c:v>
                </c:pt>
                <c:pt idx="8513">
                  <c:v>#N/A</c:v>
                </c:pt>
                <c:pt idx="8514">
                  <c:v>#N/A</c:v>
                </c:pt>
                <c:pt idx="8515">
                  <c:v>#N/A</c:v>
                </c:pt>
                <c:pt idx="8516">
                  <c:v>#N/A</c:v>
                </c:pt>
                <c:pt idx="8517">
                  <c:v>#N/A</c:v>
                </c:pt>
                <c:pt idx="8518">
                  <c:v>#N/A</c:v>
                </c:pt>
                <c:pt idx="8519">
                  <c:v>#N/A</c:v>
                </c:pt>
                <c:pt idx="8520">
                  <c:v>#N/A</c:v>
                </c:pt>
                <c:pt idx="8521">
                  <c:v>#N/A</c:v>
                </c:pt>
                <c:pt idx="8522">
                  <c:v>#N/A</c:v>
                </c:pt>
                <c:pt idx="8523">
                  <c:v>#N/A</c:v>
                </c:pt>
                <c:pt idx="8524">
                  <c:v>#N/A</c:v>
                </c:pt>
                <c:pt idx="8525">
                  <c:v>#N/A</c:v>
                </c:pt>
                <c:pt idx="8526">
                  <c:v>#N/A</c:v>
                </c:pt>
                <c:pt idx="8527">
                  <c:v>#N/A</c:v>
                </c:pt>
                <c:pt idx="8528">
                  <c:v>#N/A</c:v>
                </c:pt>
                <c:pt idx="8529">
                  <c:v>#N/A</c:v>
                </c:pt>
                <c:pt idx="8530">
                  <c:v>#N/A</c:v>
                </c:pt>
                <c:pt idx="8531">
                  <c:v>#N/A</c:v>
                </c:pt>
                <c:pt idx="8532">
                  <c:v>#N/A</c:v>
                </c:pt>
                <c:pt idx="8533">
                  <c:v>#N/A</c:v>
                </c:pt>
                <c:pt idx="8534">
                  <c:v>#N/A</c:v>
                </c:pt>
                <c:pt idx="8535">
                  <c:v>#N/A</c:v>
                </c:pt>
                <c:pt idx="8536">
                  <c:v>#N/A</c:v>
                </c:pt>
                <c:pt idx="8537">
                  <c:v>#N/A</c:v>
                </c:pt>
                <c:pt idx="8538">
                  <c:v>#N/A</c:v>
                </c:pt>
                <c:pt idx="8539">
                  <c:v>#N/A</c:v>
                </c:pt>
                <c:pt idx="8540">
                  <c:v>#N/A</c:v>
                </c:pt>
                <c:pt idx="8541">
                  <c:v>#N/A</c:v>
                </c:pt>
                <c:pt idx="8542">
                  <c:v>#N/A</c:v>
                </c:pt>
                <c:pt idx="8543">
                  <c:v>#N/A</c:v>
                </c:pt>
                <c:pt idx="8544">
                  <c:v>#N/A</c:v>
                </c:pt>
                <c:pt idx="8545">
                  <c:v>#N/A</c:v>
                </c:pt>
                <c:pt idx="8546">
                  <c:v>#N/A</c:v>
                </c:pt>
                <c:pt idx="8547">
                  <c:v>#N/A</c:v>
                </c:pt>
                <c:pt idx="8548">
                  <c:v>#N/A</c:v>
                </c:pt>
                <c:pt idx="8549">
                  <c:v>#N/A</c:v>
                </c:pt>
                <c:pt idx="8550">
                  <c:v>#N/A</c:v>
                </c:pt>
                <c:pt idx="8551">
                  <c:v>#N/A</c:v>
                </c:pt>
                <c:pt idx="8552">
                  <c:v>#N/A</c:v>
                </c:pt>
                <c:pt idx="8553">
                  <c:v>#N/A</c:v>
                </c:pt>
                <c:pt idx="8554">
                  <c:v>#N/A</c:v>
                </c:pt>
                <c:pt idx="8555">
                  <c:v>#N/A</c:v>
                </c:pt>
                <c:pt idx="8556">
                  <c:v>#N/A</c:v>
                </c:pt>
                <c:pt idx="8557">
                  <c:v>#N/A</c:v>
                </c:pt>
                <c:pt idx="8558">
                  <c:v>#N/A</c:v>
                </c:pt>
                <c:pt idx="8559">
                  <c:v>#N/A</c:v>
                </c:pt>
                <c:pt idx="8560">
                  <c:v>#N/A</c:v>
                </c:pt>
                <c:pt idx="8561">
                  <c:v>#N/A</c:v>
                </c:pt>
                <c:pt idx="8562">
                  <c:v>#N/A</c:v>
                </c:pt>
                <c:pt idx="8563">
                  <c:v>#N/A</c:v>
                </c:pt>
                <c:pt idx="8564">
                  <c:v>#N/A</c:v>
                </c:pt>
                <c:pt idx="8565">
                  <c:v>#N/A</c:v>
                </c:pt>
                <c:pt idx="8566">
                  <c:v>#N/A</c:v>
                </c:pt>
                <c:pt idx="8567">
                  <c:v>#N/A</c:v>
                </c:pt>
                <c:pt idx="8568">
                  <c:v>#N/A</c:v>
                </c:pt>
                <c:pt idx="8569">
                  <c:v>#N/A</c:v>
                </c:pt>
                <c:pt idx="8570">
                  <c:v>#N/A</c:v>
                </c:pt>
                <c:pt idx="8571">
                  <c:v>#N/A</c:v>
                </c:pt>
                <c:pt idx="8572">
                  <c:v>#N/A</c:v>
                </c:pt>
                <c:pt idx="8573">
                  <c:v>#N/A</c:v>
                </c:pt>
                <c:pt idx="8574">
                  <c:v>#N/A</c:v>
                </c:pt>
                <c:pt idx="8575">
                  <c:v>#N/A</c:v>
                </c:pt>
                <c:pt idx="8576">
                  <c:v>#N/A</c:v>
                </c:pt>
                <c:pt idx="8577">
                  <c:v>#N/A</c:v>
                </c:pt>
                <c:pt idx="8578">
                  <c:v>#N/A</c:v>
                </c:pt>
                <c:pt idx="8579">
                  <c:v>#N/A</c:v>
                </c:pt>
                <c:pt idx="8580">
                  <c:v>#N/A</c:v>
                </c:pt>
                <c:pt idx="8581">
                  <c:v>#N/A</c:v>
                </c:pt>
                <c:pt idx="8582">
                  <c:v>#N/A</c:v>
                </c:pt>
                <c:pt idx="8583">
                  <c:v>#N/A</c:v>
                </c:pt>
                <c:pt idx="8584">
                  <c:v>#N/A</c:v>
                </c:pt>
                <c:pt idx="8585">
                  <c:v>#N/A</c:v>
                </c:pt>
                <c:pt idx="8586">
                  <c:v>#N/A</c:v>
                </c:pt>
                <c:pt idx="8587">
                  <c:v>#N/A</c:v>
                </c:pt>
                <c:pt idx="8588">
                  <c:v>#N/A</c:v>
                </c:pt>
                <c:pt idx="8589">
                  <c:v>#N/A</c:v>
                </c:pt>
                <c:pt idx="8590">
                  <c:v>#N/A</c:v>
                </c:pt>
                <c:pt idx="8591">
                  <c:v>#N/A</c:v>
                </c:pt>
                <c:pt idx="8592">
                  <c:v>#N/A</c:v>
                </c:pt>
                <c:pt idx="8593">
                  <c:v>#N/A</c:v>
                </c:pt>
                <c:pt idx="8594">
                  <c:v>#N/A</c:v>
                </c:pt>
                <c:pt idx="8595">
                  <c:v>#N/A</c:v>
                </c:pt>
                <c:pt idx="8596">
                  <c:v>#N/A</c:v>
                </c:pt>
                <c:pt idx="8597">
                  <c:v>#N/A</c:v>
                </c:pt>
                <c:pt idx="8598">
                  <c:v>#N/A</c:v>
                </c:pt>
                <c:pt idx="8599">
                  <c:v>#N/A</c:v>
                </c:pt>
                <c:pt idx="8600">
                  <c:v>#N/A</c:v>
                </c:pt>
                <c:pt idx="8601">
                  <c:v>#N/A</c:v>
                </c:pt>
                <c:pt idx="8602">
                  <c:v>#N/A</c:v>
                </c:pt>
                <c:pt idx="8603">
                  <c:v>#N/A</c:v>
                </c:pt>
                <c:pt idx="8604">
                  <c:v>#N/A</c:v>
                </c:pt>
                <c:pt idx="8605">
                  <c:v>#N/A</c:v>
                </c:pt>
                <c:pt idx="8606">
                  <c:v>#N/A</c:v>
                </c:pt>
                <c:pt idx="8607">
                  <c:v>#N/A</c:v>
                </c:pt>
                <c:pt idx="8608">
                  <c:v>#N/A</c:v>
                </c:pt>
                <c:pt idx="8609">
                  <c:v>#N/A</c:v>
                </c:pt>
                <c:pt idx="8610">
                  <c:v>#N/A</c:v>
                </c:pt>
                <c:pt idx="8611">
                  <c:v>#N/A</c:v>
                </c:pt>
                <c:pt idx="8612">
                  <c:v>#N/A</c:v>
                </c:pt>
                <c:pt idx="8613">
                  <c:v>#N/A</c:v>
                </c:pt>
                <c:pt idx="8614">
                  <c:v>#N/A</c:v>
                </c:pt>
                <c:pt idx="8615">
                  <c:v>#N/A</c:v>
                </c:pt>
                <c:pt idx="8616">
                  <c:v>#N/A</c:v>
                </c:pt>
                <c:pt idx="8617">
                  <c:v>#N/A</c:v>
                </c:pt>
                <c:pt idx="8618">
                  <c:v>#N/A</c:v>
                </c:pt>
                <c:pt idx="8619">
                  <c:v>#N/A</c:v>
                </c:pt>
                <c:pt idx="8620">
                  <c:v>#N/A</c:v>
                </c:pt>
                <c:pt idx="8621">
                  <c:v>#N/A</c:v>
                </c:pt>
                <c:pt idx="8622">
                  <c:v>#N/A</c:v>
                </c:pt>
                <c:pt idx="8623">
                  <c:v>#N/A</c:v>
                </c:pt>
                <c:pt idx="8624">
                  <c:v>#N/A</c:v>
                </c:pt>
                <c:pt idx="8625">
                  <c:v>#N/A</c:v>
                </c:pt>
                <c:pt idx="8626">
                  <c:v>#N/A</c:v>
                </c:pt>
                <c:pt idx="8627">
                  <c:v>#N/A</c:v>
                </c:pt>
                <c:pt idx="8628">
                  <c:v>#N/A</c:v>
                </c:pt>
                <c:pt idx="8629">
                  <c:v>#N/A</c:v>
                </c:pt>
                <c:pt idx="8630">
                  <c:v>#N/A</c:v>
                </c:pt>
                <c:pt idx="8631">
                  <c:v>#N/A</c:v>
                </c:pt>
                <c:pt idx="8632">
                  <c:v>#N/A</c:v>
                </c:pt>
                <c:pt idx="8633">
                  <c:v>#N/A</c:v>
                </c:pt>
                <c:pt idx="8634">
                  <c:v>#N/A</c:v>
                </c:pt>
                <c:pt idx="8635">
                  <c:v>#N/A</c:v>
                </c:pt>
                <c:pt idx="8636">
                  <c:v>#N/A</c:v>
                </c:pt>
                <c:pt idx="8637">
                  <c:v>#N/A</c:v>
                </c:pt>
                <c:pt idx="8638">
                  <c:v>#N/A</c:v>
                </c:pt>
                <c:pt idx="8639">
                  <c:v>#N/A</c:v>
                </c:pt>
                <c:pt idx="8640">
                  <c:v>#N/A</c:v>
                </c:pt>
                <c:pt idx="8641">
                  <c:v>#N/A</c:v>
                </c:pt>
                <c:pt idx="8642">
                  <c:v>#N/A</c:v>
                </c:pt>
                <c:pt idx="8643">
                  <c:v>#N/A</c:v>
                </c:pt>
                <c:pt idx="8644">
                  <c:v>#N/A</c:v>
                </c:pt>
                <c:pt idx="8645">
                  <c:v>#N/A</c:v>
                </c:pt>
                <c:pt idx="8646">
                  <c:v>#N/A</c:v>
                </c:pt>
                <c:pt idx="8647">
                  <c:v>#N/A</c:v>
                </c:pt>
                <c:pt idx="8648">
                  <c:v>#N/A</c:v>
                </c:pt>
                <c:pt idx="8649">
                  <c:v>#N/A</c:v>
                </c:pt>
                <c:pt idx="8650">
                  <c:v>#N/A</c:v>
                </c:pt>
                <c:pt idx="8651">
                  <c:v>#N/A</c:v>
                </c:pt>
                <c:pt idx="8652">
                  <c:v>#N/A</c:v>
                </c:pt>
                <c:pt idx="8653">
                  <c:v>#N/A</c:v>
                </c:pt>
                <c:pt idx="8654">
                  <c:v>#N/A</c:v>
                </c:pt>
                <c:pt idx="8655">
                  <c:v>#N/A</c:v>
                </c:pt>
                <c:pt idx="8656">
                  <c:v>#N/A</c:v>
                </c:pt>
                <c:pt idx="8657">
                  <c:v>#N/A</c:v>
                </c:pt>
                <c:pt idx="8658">
                  <c:v>#N/A</c:v>
                </c:pt>
                <c:pt idx="8659">
                  <c:v>#N/A</c:v>
                </c:pt>
                <c:pt idx="8660">
                  <c:v>#N/A</c:v>
                </c:pt>
                <c:pt idx="8661">
                  <c:v>#N/A</c:v>
                </c:pt>
                <c:pt idx="8662">
                  <c:v>#N/A</c:v>
                </c:pt>
                <c:pt idx="8663">
                  <c:v>#N/A</c:v>
                </c:pt>
                <c:pt idx="8664">
                  <c:v>#N/A</c:v>
                </c:pt>
                <c:pt idx="8665">
                  <c:v>#N/A</c:v>
                </c:pt>
                <c:pt idx="8666">
                  <c:v>#N/A</c:v>
                </c:pt>
                <c:pt idx="8667">
                  <c:v>#N/A</c:v>
                </c:pt>
                <c:pt idx="8668">
                  <c:v>#N/A</c:v>
                </c:pt>
                <c:pt idx="8669">
                  <c:v>#N/A</c:v>
                </c:pt>
                <c:pt idx="8670">
                  <c:v>#N/A</c:v>
                </c:pt>
                <c:pt idx="8671">
                  <c:v>#N/A</c:v>
                </c:pt>
                <c:pt idx="8672">
                  <c:v>#N/A</c:v>
                </c:pt>
                <c:pt idx="8673">
                  <c:v>#N/A</c:v>
                </c:pt>
                <c:pt idx="8674">
                  <c:v>#N/A</c:v>
                </c:pt>
                <c:pt idx="8675">
                  <c:v>#N/A</c:v>
                </c:pt>
                <c:pt idx="8676">
                  <c:v>#N/A</c:v>
                </c:pt>
                <c:pt idx="8677">
                  <c:v>#N/A</c:v>
                </c:pt>
                <c:pt idx="8678">
                  <c:v>#N/A</c:v>
                </c:pt>
                <c:pt idx="8679">
                  <c:v>#N/A</c:v>
                </c:pt>
                <c:pt idx="8680">
                  <c:v>#N/A</c:v>
                </c:pt>
                <c:pt idx="8681">
                  <c:v>#N/A</c:v>
                </c:pt>
                <c:pt idx="8682">
                  <c:v>#N/A</c:v>
                </c:pt>
                <c:pt idx="8683">
                  <c:v>#N/A</c:v>
                </c:pt>
                <c:pt idx="8684">
                  <c:v>#N/A</c:v>
                </c:pt>
                <c:pt idx="8685">
                  <c:v>#N/A</c:v>
                </c:pt>
                <c:pt idx="8686">
                  <c:v>#N/A</c:v>
                </c:pt>
                <c:pt idx="8687">
                  <c:v>#N/A</c:v>
                </c:pt>
                <c:pt idx="8688">
                  <c:v>#N/A</c:v>
                </c:pt>
                <c:pt idx="8689">
                  <c:v>#N/A</c:v>
                </c:pt>
                <c:pt idx="8690">
                  <c:v>#N/A</c:v>
                </c:pt>
                <c:pt idx="8691">
                  <c:v>#N/A</c:v>
                </c:pt>
                <c:pt idx="8692">
                  <c:v>#N/A</c:v>
                </c:pt>
                <c:pt idx="8693">
                  <c:v>#N/A</c:v>
                </c:pt>
                <c:pt idx="8694">
                  <c:v>#N/A</c:v>
                </c:pt>
                <c:pt idx="8695">
                  <c:v>#N/A</c:v>
                </c:pt>
                <c:pt idx="8696">
                  <c:v>#N/A</c:v>
                </c:pt>
                <c:pt idx="8697">
                  <c:v>#N/A</c:v>
                </c:pt>
                <c:pt idx="8698">
                  <c:v>#N/A</c:v>
                </c:pt>
                <c:pt idx="8699">
                  <c:v>#N/A</c:v>
                </c:pt>
                <c:pt idx="8700">
                  <c:v>#N/A</c:v>
                </c:pt>
                <c:pt idx="8701">
                  <c:v>#N/A</c:v>
                </c:pt>
                <c:pt idx="8702">
                  <c:v>#N/A</c:v>
                </c:pt>
                <c:pt idx="8703">
                  <c:v>#N/A</c:v>
                </c:pt>
                <c:pt idx="8704">
                  <c:v>#N/A</c:v>
                </c:pt>
                <c:pt idx="8705">
                  <c:v>#N/A</c:v>
                </c:pt>
                <c:pt idx="8706">
                  <c:v>#N/A</c:v>
                </c:pt>
                <c:pt idx="8707">
                  <c:v>#N/A</c:v>
                </c:pt>
                <c:pt idx="8708">
                  <c:v>#N/A</c:v>
                </c:pt>
                <c:pt idx="8709">
                  <c:v>#N/A</c:v>
                </c:pt>
                <c:pt idx="8710">
                  <c:v>#N/A</c:v>
                </c:pt>
                <c:pt idx="8711">
                  <c:v>#N/A</c:v>
                </c:pt>
                <c:pt idx="8712">
                  <c:v>#N/A</c:v>
                </c:pt>
                <c:pt idx="8713">
                  <c:v>#N/A</c:v>
                </c:pt>
                <c:pt idx="8714">
                  <c:v>#N/A</c:v>
                </c:pt>
                <c:pt idx="8715">
                  <c:v>#N/A</c:v>
                </c:pt>
                <c:pt idx="8716">
                  <c:v>#N/A</c:v>
                </c:pt>
                <c:pt idx="8717">
                  <c:v>#N/A</c:v>
                </c:pt>
                <c:pt idx="8718">
                  <c:v>#N/A</c:v>
                </c:pt>
                <c:pt idx="8719">
                  <c:v>#N/A</c:v>
                </c:pt>
                <c:pt idx="8720">
                  <c:v>#N/A</c:v>
                </c:pt>
                <c:pt idx="8721">
                  <c:v>#N/A</c:v>
                </c:pt>
                <c:pt idx="8722">
                  <c:v>#N/A</c:v>
                </c:pt>
                <c:pt idx="8723">
                  <c:v>#N/A</c:v>
                </c:pt>
                <c:pt idx="8724">
                  <c:v>#N/A</c:v>
                </c:pt>
                <c:pt idx="8725">
                  <c:v>#N/A</c:v>
                </c:pt>
                <c:pt idx="8726">
                  <c:v>#N/A</c:v>
                </c:pt>
                <c:pt idx="8727">
                  <c:v>#N/A</c:v>
                </c:pt>
                <c:pt idx="8728">
                  <c:v>#N/A</c:v>
                </c:pt>
                <c:pt idx="8729">
                  <c:v>#N/A</c:v>
                </c:pt>
                <c:pt idx="8730">
                  <c:v>#N/A</c:v>
                </c:pt>
                <c:pt idx="8731">
                  <c:v>#N/A</c:v>
                </c:pt>
                <c:pt idx="8732">
                  <c:v>#N/A</c:v>
                </c:pt>
                <c:pt idx="8733">
                  <c:v>#N/A</c:v>
                </c:pt>
                <c:pt idx="8734">
                  <c:v>#N/A</c:v>
                </c:pt>
                <c:pt idx="8735">
                  <c:v>#N/A</c:v>
                </c:pt>
                <c:pt idx="8736">
                  <c:v>#N/A</c:v>
                </c:pt>
                <c:pt idx="8737">
                  <c:v>#N/A</c:v>
                </c:pt>
                <c:pt idx="8738">
                  <c:v>#N/A</c:v>
                </c:pt>
                <c:pt idx="8739">
                  <c:v>#N/A</c:v>
                </c:pt>
                <c:pt idx="8740">
                  <c:v>#N/A</c:v>
                </c:pt>
                <c:pt idx="8741">
                  <c:v>#N/A</c:v>
                </c:pt>
                <c:pt idx="8742">
                  <c:v>#N/A</c:v>
                </c:pt>
                <c:pt idx="8743">
                  <c:v>#N/A</c:v>
                </c:pt>
                <c:pt idx="8744">
                  <c:v>#N/A</c:v>
                </c:pt>
                <c:pt idx="8745">
                  <c:v>#N/A</c:v>
                </c:pt>
                <c:pt idx="8746">
                  <c:v>#N/A</c:v>
                </c:pt>
                <c:pt idx="8747">
                  <c:v>#N/A</c:v>
                </c:pt>
                <c:pt idx="8748">
                  <c:v>#N/A</c:v>
                </c:pt>
                <c:pt idx="8749">
                  <c:v>#N/A</c:v>
                </c:pt>
                <c:pt idx="8750">
                  <c:v>#N/A</c:v>
                </c:pt>
                <c:pt idx="8751">
                  <c:v>#N/A</c:v>
                </c:pt>
                <c:pt idx="8752">
                  <c:v>#N/A</c:v>
                </c:pt>
                <c:pt idx="8753">
                  <c:v>#N/A</c:v>
                </c:pt>
                <c:pt idx="8754">
                  <c:v>#N/A</c:v>
                </c:pt>
                <c:pt idx="8755">
                  <c:v>#N/A</c:v>
                </c:pt>
                <c:pt idx="8756">
                  <c:v>#N/A</c:v>
                </c:pt>
                <c:pt idx="8757">
                  <c:v>#N/A</c:v>
                </c:pt>
                <c:pt idx="8758">
                  <c:v>#N/A</c:v>
                </c:pt>
                <c:pt idx="8759">
                  <c:v>#N/A</c:v>
                </c:pt>
                <c:pt idx="8760">
                  <c:v>#N/A</c:v>
                </c:pt>
                <c:pt idx="8761">
                  <c:v>#N/A</c:v>
                </c:pt>
                <c:pt idx="8762">
                  <c:v>#N/A</c:v>
                </c:pt>
                <c:pt idx="8763">
                  <c:v>#N/A</c:v>
                </c:pt>
                <c:pt idx="8764">
                  <c:v>#N/A</c:v>
                </c:pt>
                <c:pt idx="8765">
                  <c:v>#N/A</c:v>
                </c:pt>
                <c:pt idx="8766">
                  <c:v>#N/A</c:v>
                </c:pt>
                <c:pt idx="8767">
                  <c:v>#N/A</c:v>
                </c:pt>
                <c:pt idx="8768">
                  <c:v>#N/A</c:v>
                </c:pt>
                <c:pt idx="8769">
                  <c:v>#N/A</c:v>
                </c:pt>
                <c:pt idx="8770">
                  <c:v>#N/A</c:v>
                </c:pt>
                <c:pt idx="8771">
                  <c:v>#N/A</c:v>
                </c:pt>
                <c:pt idx="8772">
                  <c:v>#N/A</c:v>
                </c:pt>
                <c:pt idx="8773">
                  <c:v>#N/A</c:v>
                </c:pt>
                <c:pt idx="8774">
                  <c:v>#N/A</c:v>
                </c:pt>
                <c:pt idx="8775">
                  <c:v>#N/A</c:v>
                </c:pt>
                <c:pt idx="8776">
                  <c:v>#N/A</c:v>
                </c:pt>
                <c:pt idx="8777">
                  <c:v>#N/A</c:v>
                </c:pt>
                <c:pt idx="8778">
                  <c:v>#N/A</c:v>
                </c:pt>
                <c:pt idx="8779">
                  <c:v>#N/A</c:v>
                </c:pt>
                <c:pt idx="8780">
                  <c:v>#N/A</c:v>
                </c:pt>
                <c:pt idx="8781">
                  <c:v>#N/A</c:v>
                </c:pt>
                <c:pt idx="8782">
                  <c:v>#N/A</c:v>
                </c:pt>
                <c:pt idx="8783">
                  <c:v>#N/A</c:v>
                </c:pt>
                <c:pt idx="8784">
                  <c:v>#N/A</c:v>
                </c:pt>
                <c:pt idx="8785">
                  <c:v>#N/A</c:v>
                </c:pt>
                <c:pt idx="8786">
                  <c:v>#N/A</c:v>
                </c:pt>
                <c:pt idx="8787">
                  <c:v>#N/A</c:v>
                </c:pt>
                <c:pt idx="8788">
                  <c:v>#N/A</c:v>
                </c:pt>
                <c:pt idx="8789">
                  <c:v>#N/A</c:v>
                </c:pt>
                <c:pt idx="8790">
                  <c:v>#N/A</c:v>
                </c:pt>
                <c:pt idx="8791">
                  <c:v>#N/A</c:v>
                </c:pt>
                <c:pt idx="8792">
                  <c:v>#N/A</c:v>
                </c:pt>
                <c:pt idx="8793">
                  <c:v>#N/A</c:v>
                </c:pt>
                <c:pt idx="8794">
                  <c:v>#N/A</c:v>
                </c:pt>
                <c:pt idx="8795">
                  <c:v>#N/A</c:v>
                </c:pt>
                <c:pt idx="8796">
                  <c:v>#N/A</c:v>
                </c:pt>
                <c:pt idx="8797">
                  <c:v>#N/A</c:v>
                </c:pt>
                <c:pt idx="8798">
                  <c:v>#N/A</c:v>
                </c:pt>
                <c:pt idx="8799">
                  <c:v>#N/A</c:v>
                </c:pt>
                <c:pt idx="8800">
                  <c:v>#N/A</c:v>
                </c:pt>
                <c:pt idx="8801">
                  <c:v>#N/A</c:v>
                </c:pt>
                <c:pt idx="8802">
                  <c:v>#N/A</c:v>
                </c:pt>
                <c:pt idx="8803">
                  <c:v>#N/A</c:v>
                </c:pt>
                <c:pt idx="8804">
                  <c:v>#N/A</c:v>
                </c:pt>
                <c:pt idx="8805">
                  <c:v>#N/A</c:v>
                </c:pt>
                <c:pt idx="8806">
                  <c:v>#N/A</c:v>
                </c:pt>
                <c:pt idx="8807">
                  <c:v>#N/A</c:v>
                </c:pt>
                <c:pt idx="8808">
                  <c:v>#N/A</c:v>
                </c:pt>
                <c:pt idx="8809">
                  <c:v>#N/A</c:v>
                </c:pt>
                <c:pt idx="8810">
                  <c:v>#N/A</c:v>
                </c:pt>
                <c:pt idx="8811">
                  <c:v>#N/A</c:v>
                </c:pt>
                <c:pt idx="8812">
                  <c:v>#N/A</c:v>
                </c:pt>
                <c:pt idx="8813">
                  <c:v>#N/A</c:v>
                </c:pt>
                <c:pt idx="8814">
                  <c:v>#N/A</c:v>
                </c:pt>
                <c:pt idx="8815">
                  <c:v>#N/A</c:v>
                </c:pt>
                <c:pt idx="8816">
                  <c:v>#N/A</c:v>
                </c:pt>
                <c:pt idx="8817">
                  <c:v>#N/A</c:v>
                </c:pt>
                <c:pt idx="8818">
                  <c:v>#N/A</c:v>
                </c:pt>
                <c:pt idx="8819">
                  <c:v>#N/A</c:v>
                </c:pt>
                <c:pt idx="8820">
                  <c:v>#N/A</c:v>
                </c:pt>
                <c:pt idx="8821">
                  <c:v>#N/A</c:v>
                </c:pt>
                <c:pt idx="8822">
                  <c:v>#N/A</c:v>
                </c:pt>
                <c:pt idx="8823">
                  <c:v>#N/A</c:v>
                </c:pt>
                <c:pt idx="8824">
                  <c:v>#N/A</c:v>
                </c:pt>
                <c:pt idx="8825">
                  <c:v>#N/A</c:v>
                </c:pt>
                <c:pt idx="8826">
                  <c:v>#N/A</c:v>
                </c:pt>
                <c:pt idx="8827">
                  <c:v>#N/A</c:v>
                </c:pt>
                <c:pt idx="8828">
                  <c:v>#N/A</c:v>
                </c:pt>
                <c:pt idx="8829">
                  <c:v>#N/A</c:v>
                </c:pt>
                <c:pt idx="8830">
                  <c:v>#N/A</c:v>
                </c:pt>
                <c:pt idx="8831">
                  <c:v>#N/A</c:v>
                </c:pt>
                <c:pt idx="8832">
                  <c:v>#N/A</c:v>
                </c:pt>
                <c:pt idx="8833">
                  <c:v>#N/A</c:v>
                </c:pt>
                <c:pt idx="8834">
                  <c:v>#N/A</c:v>
                </c:pt>
                <c:pt idx="8835">
                  <c:v>#N/A</c:v>
                </c:pt>
                <c:pt idx="8836">
                  <c:v>#N/A</c:v>
                </c:pt>
                <c:pt idx="8837">
                  <c:v>#N/A</c:v>
                </c:pt>
                <c:pt idx="8838">
                  <c:v>#N/A</c:v>
                </c:pt>
                <c:pt idx="8839">
                  <c:v>#N/A</c:v>
                </c:pt>
                <c:pt idx="8840">
                  <c:v>#N/A</c:v>
                </c:pt>
                <c:pt idx="8841">
                  <c:v>#N/A</c:v>
                </c:pt>
                <c:pt idx="8842">
                  <c:v>#N/A</c:v>
                </c:pt>
                <c:pt idx="8843">
                  <c:v>#N/A</c:v>
                </c:pt>
                <c:pt idx="8844">
                  <c:v>#N/A</c:v>
                </c:pt>
                <c:pt idx="8845">
                  <c:v>#N/A</c:v>
                </c:pt>
                <c:pt idx="8846">
                  <c:v>#N/A</c:v>
                </c:pt>
                <c:pt idx="8847">
                  <c:v>#N/A</c:v>
                </c:pt>
                <c:pt idx="8848">
                  <c:v>#N/A</c:v>
                </c:pt>
                <c:pt idx="8849">
                  <c:v>#N/A</c:v>
                </c:pt>
                <c:pt idx="8850">
                  <c:v>#N/A</c:v>
                </c:pt>
                <c:pt idx="8851">
                  <c:v>#N/A</c:v>
                </c:pt>
                <c:pt idx="8852">
                  <c:v>#N/A</c:v>
                </c:pt>
                <c:pt idx="8853">
                  <c:v>#N/A</c:v>
                </c:pt>
                <c:pt idx="8854">
                  <c:v>#N/A</c:v>
                </c:pt>
                <c:pt idx="8855">
                  <c:v>#N/A</c:v>
                </c:pt>
                <c:pt idx="8856">
                  <c:v>#N/A</c:v>
                </c:pt>
                <c:pt idx="8857">
                  <c:v>#N/A</c:v>
                </c:pt>
                <c:pt idx="8858">
                  <c:v>#N/A</c:v>
                </c:pt>
                <c:pt idx="8859">
                  <c:v>#N/A</c:v>
                </c:pt>
                <c:pt idx="8860">
                  <c:v>#N/A</c:v>
                </c:pt>
                <c:pt idx="8861">
                  <c:v>#N/A</c:v>
                </c:pt>
                <c:pt idx="8862">
                  <c:v>#N/A</c:v>
                </c:pt>
                <c:pt idx="8863">
                  <c:v>#N/A</c:v>
                </c:pt>
                <c:pt idx="8864">
                  <c:v>#N/A</c:v>
                </c:pt>
                <c:pt idx="8865">
                  <c:v>#N/A</c:v>
                </c:pt>
                <c:pt idx="8866">
                  <c:v>#N/A</c:v>
                </c:pt>
                <c:pt idx="8867">
                  <c:v>#N/A</c:v>
                </c:pt>
                <c:pt idx="8868">
                  <c:v>#N/A</c:v>
                </c:pt>
                <c:pt idx="8869">
                  <c:v>#N/A</c:v>
                </c:pt>
                <c:pt idx="8870">
                  <c:v>#N/A</c:v>
                </c:pt>
                <c:pt idx="8871">
                  <c:v>#N/A</c:v>
                </c:pt>
                <c:pt idx="8872">
                  <c:v>#N/A</c:v>
                </c:pt>
                <c:pt idx="8873">
                  <c:v>#N/A</c:v>
                </c:pt>
                <c:pt idx="8874">
                  <c:v>#N/A</c:v>
                </c:pt>
                <c:pt idx="8875">
                  <c:v>#N/A</c:v>
                </c:pt>
                <c:pt idx="8876">
                  <c:v>#N/A</c:v>
                </c:pt>
                <c:pt idx="8877">
                  <c:v>#N/A</c:v>
                </c:pt>
                <c:pt idx="8878">
                  <c:v>#N/A</c:v>
                </c:pt>
                <c:pt idx="8879">
                  <c:v>#N/A</c:v>
                </c:pt>
                <c:pt idx="8880">
                  <c:v>#N/A</c:v>
                </c:pt>
                <c:pt idx="8881">
                  <c:v>#N/A</c:v>
                </c:pt>
                <c:pt idx="8882">
                  <c:v>#N/A</c:v>
                </c:pt>
                <c:pt idx="8883">
                  <c:v>#N/A</c:v>
                </c:pt>
                <c:pt idx="8884">
                  <c:v>#N/A</c:v>
                </c:pt>
                <c:pt idx="8885">
                  <c:v>#N/A</c:v>
                </c:pt>
                <c:pt idx="8886">
                  <c:v>#N/A</c:v>
                </c:pt>
                <c:pt idx="8887">
                  <c:v>#N/A</c:v>
                </c:pt>
                <c:pt idx="8888">
                  <c:v>#N/A</c:v>
                </c:pt>
                <c:pt idx="8889">
                  <c:v>#N/A</c:v>
                </c:pt>
                <c:pt idx="8890">
                  <c:v>#N/A</c:v>
                </c:pt>
                <c:pt idx="8891">
                  <c:v>#N/A</c:v>
                </c:pt>
                <c:pt idx="8892">
                  <c:v>#N/A</c:v>
                </c:pt>
                <c:pt idx="8893">
                  <c:v>#N/A</c:v>
                </c:pt>
                <c:pt idx="8894">
                  <c:v>#N/A</c:v>
                </c:pt>
                <c:pt idx="8895">
                  <c:v>#N/A</c:v>
                </c:pt>
                <c:pt idx="8896">
                  <c:v>#N/A</c:v>
                </c:pt>
                <c:pt idx="8897">
                  <c:v>#N/A</c:v>
                </c:pt>
                <c:pt idx="8898">
                  <c:v>#N/A</c:v>
                </c:pt>
                <c:pt idx="8899">
                  <c:v>#N/A</c:v>
                </c:pt>
                <c:pt idx="8900">
                  <c:v>#N/A</c:v>
                </c:pt>
                <c:pt idx="8901">
                  <c:v>#N/A</c:v>
                </c:pt>
                <c:pt idx="8902">
                  <c:v>#N/A</c:v>
                </c:pt>
                <c:pt idx="8903">
                  <c:v>#N/A</c:v>
                </c:pt>
                <c:pt idx="8904">
                  <c:v>#N/A</c:v>
                </c:pt>
                <c:pt idx="8905">
                  <c:v>#N/A</c:v>
                </c:pt>
                <c:pt idx="8906">
                  <c:v>#N/A</c:v>
                </c:pt>
                <c:pt idx="8907">
                  <c:v>#N/A</c:v>
                </c:pt>
                <c:pt idx="8908">
                  <c:v>#N/A</c:v>
                </c:pt>
                <c:pt idx="8909">
                  <c:v>#N/A</c:v>
                </c:pt>
                <c:pt idx="8910">
                  <c:v>#N/A</c:v>
                </c:pt>
                <c:pt idx="8911">
                  <c:v>#N/A</c:v>
                </c:pt>
                <c:pt idx="8912">
                  <c:v>#N/A</c:v>
                </c:pt>
                <c:pt idx="8913">
                  <c:v>#N/A</c:v>
                </c:pt>
                <c:pt idx="8914">
                  <c:v>#N/A</c:v>
                </c:pt>
                <c:pt idx="8915">
                  <c:v>#N/A</c:v>
                </c:pt>
                <c:pt idx="8916">
                  <c:v>#N/A</c:v>
                </c:pt>
                <c:pt idx="8917">
                  <c:v>#N/A</c:v>
                </c:pt>
                <c:pt idx="8918">
                  <c:v>#N/A</c:v>
                </c:pt>
                <c:pt idx="8919">
                  <c:v>#N/A</c:v>
                </c:pt>
                <c:pt idx="8920">
                  <c:v>#N/A</c:v>
                </c:pt>
                <c:pt idx="8921">
                  <c:v>#N/A</c:v>
                </c:pt>
                <c:pt idx="8922">
                  <c:v>#N/A</c:v>
                </c:pt>
                <c:pt idx="8923">
                  <c:v>#N/A</c:v>
                </c:pt>
                <c:pt idx="8924">
                  <c:v>#N/A</c:v>
                </c:pt>
                <c:pt idx="8925">
                  <c:v>#N/A</c:v>
                </c:pt>
                <c:pt idx="8926">
                  <c:v>#N/A</c:v>
                </c:pt>
                <c:pt idx="8927">
                  <c:v>#N/A</c:v>
                </c:pt>
                <c:pt idx="8928">
                  <c:v>#N/A</c:v>
                </c:pt>
                <c:pt idx="8929">
                  <c:v>#N/A</c:v>
                </c:pt>
                <c:pt idx="8930">
                  <c:v>#N/A</c:v>
                </c:pt>
                <c:pt idx="8931">
                  <c:v>#N/A</c:v>
                </c:pt>
                <c:pt idx="8932">
                  <c:v>#N/A</c:v>
                </c:pt>
                <c:pt idx="8933">
                  <c:v>#N/A</c:v>
                </c:pt>
                <c:pt idx="8934">
                  <c:v>#N/A</c:v>
                </c:pt>
                <c:pt idx="8935">
                  <c:v>#N/A</c:v>
                </c:pt>
                <c:pt idx="8936">
                  <c:v>#N/A</c:v>
                </c:pt>
                <c:pt idx="8937">
                  <c:v>#N/A</c:v>
                </c:pt>
                <c:pt idx="8938">
                  <c:v>#N/A</c:v>
                </c:pt>
                <c:pt idx="8939">
                  <c:v>#N/A</c:v>
                </c:pt>
                <c:pt idx="8940">
                  <c:v>#N/A</c:v>
                </c:pt>
                <c:pt idx="8941">
                  <c:v>#N/A</c:v>
                </c:pt>
                <c:pt idx="8942">
                  <c:v>#N/A</c:v>
                </c:pt>
                <c:pt idx="8943">
                  <c:v>#N/A</c:v>
                </c:pt>
                <c:pt idx="8944">
                  <c:v>#N/A</c:v>
                </c:pt>
                <c:pt idx="8945">
                  <c:v>#N/A</c:v>
                </c:pt>
                <c:pt idx="8946">
                  <c:v>#N/A</c:v>
                </c:pt>
                <c:pt idx="8947">
                  <c:v>#N/A</c:v>
                </c:pt>
                <c:pt idx="8948">
                  <c:v>#N/A</c:v>
                </c:pt>
                <c:pt idx="8949">
                  <c:v>#N/A</c:v>
                </c:pt>
                <c:pt idx="8950">
                  <c:v>#N/A</c:v>
                </c:pt>
                <c:pt idx="8951">
                  <c:v>#N/A</c:v>
                </c:pt>
                <c:pt idx="8952">
                  <c:v>#N/A</c:v>
                </c:pt>
                <c:pt idx="8953">
                  <c:v>#N/A</c:v>
                </c:pt>
                <c:pt idx="8954">
                  <c:v>#N/A</c:v>
                </c:pt>
                <c:pt idx="8955">
                  <c:v>#N/A</c:v>
                </c:pt>
                <c:pt idx="8956">
                  <c:v>#N/A</c:v>
                </c:pt>
                <c:pt idx="8957">
                  <c:v>#N/A</c:v>
                </c:pt>
                <c:pt idx="8958">
                  <c:v>#N/A</c:v>
                </c:pt>
                <c:pt idx="8959">
                  <c:v>#N/A</c:v>
                </c:pt>
                <c:pt idx="8960">
                  <c:v>#N/A</c:v>
                </c:pt>
                <c:pt idx="8961">
                  <c:v>#N/A</c:v>
                </c:pt>
                <c:pt idx="8962">
                  <c:v>#N/A</c:v>
                </c:pt>
                <c:pt idx="8963">
                  <c:v>#N/A</c:v>
                </c:pt>
                <c:pt idx="8964">
                  <c:v>#N/A</c:v>
                </c:pt>
                <c:pt idx="8965">
                  <c:v>#N/A</c:v>
                </c:pt>
                <c:pt idx="8966">
                  <c:v>#N/A</c:v>
                </c:pt>
                <c:pt idx="8967">
                  <c:v>#N/A</c:v>
                </c:pt>
                <c:pt idx="8968">
                  <c:v>#N/A</c:v>
                </c:pt>
                <c:pt idx="8969">
                  <c:v>#N/A</c:v>
                </c:pt>
                <c:pt idx="8970">
                  <c:v>#N/A</c:v>
                </c:pt>
                <c:pt idx="8971">
                  <c:v>#N/A</c:v>
                </c:pt>
                <c:pt idx="8972">
                  <c:v>#N/A</c:v>
                </c:pt>
                <c:pt idx="8973">
                  <c:v>#N/A</c:v>
                </c:pt>
                <c:pt idx="8974">
                  <c:v>#N/A</c:v>
                </c:pt>
                <c:pt idx="8975">
                  <c:v>#N/A</c:v>
                </c:pt>
                <c:pt idx="8976">
                  <c:v>#N/A</c:v>
                </c:pt>
                <c:pt idx="8977">
                  <c:v>#N/A</c:v>
                </c:pt>
                <c:pt idx="8978">
                  <c:v>#N/A</c:v>
                </c:pt>
                <c:pt idx="8979">
                  <c:v>#N/A</c:v>
                </c:pt>
                <c:pt idx="8980">
                  <c:v>#N/A</c:v>
                </c:pt>
                <c:pt idx="8981">
                  <c:v>#N/A</c:v>
                </c:pt>
                <c:pt idx="8982">
                  <c:v>#N/A</c:v>
                </c:pt>
                <c:pt idx="8983">
                  <c:v>#N/A</c:v>
                </c:pt>
                <c:pt idx="8984">
                  <c:v>#N/A</c:v>
                </c:pt>
                <c:pt idx="8985">
                  <c:v>#N/A</c:v>
                </c:pt>
                <c:pt idx="8986">
                  <c:v>#N/A</c:v>
                </c:pt>
                <c:pt idx="8987">
                  <c:v>#N/A</c:v>
                </c:pt>
                <c:pt idx="8988">
                  <c:v>#N/A</c:v>
                </c:pt>
                <c:pt idx="8989">
                  <c:v>#N/A</c:v>
                </c:pt>
                <c:pt idx="8990">
                  <c:v>#N/A</c:v>
                </c:pt>
                <c:pt idx="8991">
                  <c:v>#N/A</c:v>
                </c:pt>
                <c:pt idx="8992">
                  <c:v>#N/A</c:v>
                </c:pt>
                <c:pt idx="8993">
                  <c:v>#N/A</c:v>
                </c:pt>
                <c:pt idx="8994">
                  <c:v>#N/A</c:v>
                </c:pt>
                <c:pt idx="8995">
                  <c:v>#N/A</c:v>
                </c:pt>
                <c:pt idx="8996">
                  <c:v>#N/A</c:v>
                </c:pt>
                <c:pt idx="8997">
                  <c:v>#N/A</c:v>
                </c:pt>
                <c:pt idx="8998">
                  <c:v>#N/A</c:v>
                </c:pt>
                <c:pt idx="8999">
                  <c:v>#N/A</c:v>
                </c:pt>
                <c:pt idx="9000">
                  <c:v>#N/A</c:v>
                </c:pt>
                <c:pt idx="9001">
                  <c:v>#N/A</c:v>
                </c:pt>
                <c:pt idx="9002">
                  <c:v>#N/A</c:v>
                </c:pt>
                <c:pt idx="9003">
                  <c:v>#N/A</c:v>
                </c:pt>
                <c:pt idx="9004">
                  <c:v>#N/A</c:v>
                </c:pt>
                <c:pt idx="9005">
                  <c:v>#N/A</c:v>
                </c:pt>
                <c:pt idx="9006">
                  <c:v>#N/A</c:v>
                </c:pt>
                <c:pt idx="9007">
                  <c:v>#N/A</c:v>
                </c:pt>
                <c:pt idx="9008">
                  <c:v>#N/A</c:v>
                </c:pt>
                <c:pt idx="9009">
                  <c:v>#N/A</c:v>
                </c:pt>
                <c:pt idx="9010">
                  <c:v>#N/A</c:v>
                </c:pt>
                <c:pt idx="9011">
                  <c:v>#N/A</c:v>
                </c:pt>
                <c:pt idx="9012">
                  <c:v>#N/A</c:v>
                </c:pt>
                <c:pt idx="9013">
                  <c:v>#N/A</c:v>
                </c:pt>
                <c:pt idx="9014">
                  <c:v>#N/A</c:v>
                </c:pt>
                <c:pt idx="9015">
                  <c:v>#N/A</c:v>
                </c:pt>
                <c:pt idx="9016">
                  <c:v>#N/A</c:v>
                </c:pt>
                <c:pt idx="9017">
                  <c:v>#N/A</c:v>
                </c:pt>
                <c:pt idx="9018">
                  <c:v>#N/A</c:v>
                </c:pt>
                <c:pt idx="9019">
                  <c:v>#N/A</c:v>
                </c:pt>
                <c:pt idx="9020">
                  <c:v>#N/A</c:v>
                </c:pt>
                <c:pt idx="9021">
                  <c:v>#N/A</c:v>
                </c:pt>
                <c:pt idx="9022">
                  <c:v>#N/A</c:v>
                </c:pt>
                <c:pt idx="9023">
                  <c:v>#N/A</c:v>
                </c:pt>
                <c:pt idx="9024">
                  <c:v>#N/A</c:v>
                </c:pt>
                <c:pt idx="9025">
                  <c:v>#N/A</c:v>
                </c:pt>
                <c:pt idx="9026">
                  <c:v>#N/A</c:v>
                </c:pt>
                <c:pt idx="9027">
                  <c:v>#N/A</c:v>
                </c:pt>
                <c:pt idx="9028">
                  <c:v>#N/A</c:v>
                </c:pt>
                <c:pt idx="9029">
                  <c:v>#N/A</c:v>
                </c:pt>
                <c:pt idx="9030">
                  <c:v>#N/A</c:v>
                </c:pt>
                <c:pt idx="9031">
                  <c:v>#N/A</c:v>
                </c:pt>
                <c:pt idx="9032">
                  <c:v>#N/A</c:v>
                </c:pt>
                <c:pt idx="9033">
                  <c:v>#N/A</c:v>
                </c:pt>
                <c:pt idx="9034">
                  <c:v>#N/A</c:v>
                </c:pt>
                <c:pt idx="9035">
                  <c:v>#N/A</c:v>
                </c:pt>
                <c:pt idx="9036">
                  <c:v>#N/A</c:v>
                </c:pt>
                <c:pt idx="9037">
                  <c:v>#N/A</c:v>
                </c:pt>
                <c:pt idx="9038">
                  <c:v>#N/A</c:v>
                </c:pt>
                <c:pt idx="9039">
                  <c:v>#N/A</c:v>
                </c:pt>
                <c:pt idx="9040">
                  <c:v>#N/A</c:v>
                </c:pt>
                <c:pt idx="9041">
                  <c:v>#N/A</c:v>
                </c:pt>
                <c:pt idx="9042">
                  <c:v>#N/A</c:v>
                </c:pt>
                <c:pt idx="9043">
                  <c:v>#N/A</c:v>
                </c:pt>
                <c:pt idx="9044">
                  <c:v>#N/A</c:v>
                </c:pt>
                <c:pt idx="9045">
                  <c:v>#N/A</c:v>
                </c:pt>
                <c:pt idx="9046">
                  <c:v>#N/A</c:v>
                </c:pt>
                <c:pt idx="9047">
                  <c:v>#N/A</c:v>
                </c:pt>
                <c:pt idx="9048">
                  <c:v>#N/A</c:v>
                </c:pt>
                <c:pt idx="9049">
                  <c:v>#N/A</c:v>
                </c:pt>
                <c:pt idx="9050">
                  <c:v>#N/A</c:v>
                </c:pt>
                <c:pt idx="9051">
                  <c:v>#N/A</c:v>
                </c:pt>
                <c:pt idx="9052">
                  <c:v>#N/A</c:v>
                </c:pt>
                <c:pt idx="9053">
                  <c:v>#N/A</c:v>
                </c:pt>
                <c:pt idx="9054">
                  <c:v>#N/A</c:v>
                </c:pt>
                <c:pt idx="9055">
                  <c:v>#N/A</c:v>
                </c:pt>
                <c:pt idx="9056">
                  <c:v>#N/A</c:v>
                </c:pt>
                <c:pt idx="9057">
                  <c:v>#N/A</c:v>
                </c:pt>
                <c:pt idx="9058">
                  <c:v>#N/A</c:v>
                </c:pt>
                <c:pt idx="9059">
                  <c:v>#N/A</c:v>
                </c:pt>
                <c:pt idx="9060">
                  <c:v>#N/A</c:v>
                </c:pt>
                <c:pt idx="9061">
                  <c:v>#N/A</c:v>
                </c:pt>
                <c:pt idx="9062">
                  <c:v>#N/A</c:v>
                </c:pt>
                <c:pt idx="9063">
                  <c:v>#N/A</c:v>
                </c:pt>
                <c:pt idx="9064">
                  <c:v>#N/A</c:v>
                </c:pt>
                <c:pt idx="9065">
                  <c:v>#N/A</c:v>
                </c:pt>
                <c:pt idx="9066">
                  <c:v>#N/A</c:v>
                </c:pt>
                <c:pt idx="9067">
                  <c:v>#N/A</c:v>
                </c:pt>
                <c:pt idx="9068">
                  <c:v>#N/A</c:v>
                </c:pt>
                <c:pt idx="9069">
                  <c:v>#N/A</c:v>
                </c:pt>
                <c:pt idx="9070">
                  <c:v>#N/A</c:v>
                </c:pt>
                <c:pt idx="9071">
                  <c:v>#N/A</c:v>
                </c:pt>
                <c:pt idx="9072">
                  <c:v>#N/A</c:v>
                </c:pt>
                <c:pt idx="9073">
                  <c:v>#N/A</c:v>
                </c:pt>
                <c:pt idx="9074">
                  <c:v>#N/A</c:v>
                </c:pt>
                <c:pt idx="9075">
                  <c:v>#N/A</c:v>
                </c:pt>
                <c:pt idx="9076">
                  <c:v>#N/A</c:v>
                </c:pt>
                <c:pt idx="9077">
                  <c:v>#N/A</c:v>
                </c:pt>
                <c:pt idx="9078">
                  <c:v>#N/A</c:v>
                </c:pt>
                <c:pt idx="9079">
                  <c:v>#N/A</c:v>
                </c:pt>
                <c:pt idx="9080">
                  <c:v>#N/A</c:v>
                </c:pt>
                <c:pt idx="9081">
                  <c:v>#N/A</c:v>
                </c:pt>
                <c:pt idx="9082">
                  <c:v>#N/A</c:v>
                </c:pt>
                <c:pt idx="9083">
                  <c:v>#N/A</c:v>
                </c:pt>
                <c:pt idx="9084">
                  <c:v>#N/A</c:v>
                </c:pt>
                <c:pt idx="9085">
                  <c:v>#N/A</c:v>
                </c:pt>
                <c:pt idx="9086">
                  <c:v>#N/A</c:v>
                </c:pt>
                <c:pt idx="9087">
                  <c:v>#N/A</c:v>
                </c:pt>
                <c:pt idx="9088">
                  <c:v>#N/A</c:v>
                </c:pt>
                <c:pt idx="9089">
                  <c:v>#N/A</c:v>
                </c:pt>
                <c:pt idx="9090">
                  <c:v>#N/A</c:v>
                </c:pt>
                <c:pt idx="9091">
                  <c:v>#N/A</c:v>
                </c:pt>
                <c:pt idx="9092">
                  <c:v>#N/A</c:v>
                </c:pt>
                <c:pt idx="9093">
                  <c:v>#N/A</c:v>
                </c:pt>
                <c:pt idx="9094">
                  <c:v>#N/A</c:v>
                </c:pt>
                <c:pt idx="9095">
                  <c:v>#N/A</c:v>
                </c:pt>
                <c:pt idx="9096">
                  <c:v>#N/A</c:v>
                </c:pt>
                <c:pt idx="9097">
                  <c:v>#N/A</c:v>
                </c:pt>
                <c:pt idx="9098">
                  <c:v>#N/A</c:v>
                </c:pt>
                <c:pt idx="9099">
                  <c:v>#N/A</c:v>
                </c:pt>
                <c:pt idx="9100">
                  <c:v>#N/A</c:v>
                </c:pt>
                <c:pt idx="9101">
                  <c:v>#N/A</c:v>
                </c:pt>
                <c:pt idx="9102">
                  <c:v>#N/A</c:v>
                </c:pt>
                <c:pt idx="9103">
                  <c:v>#N/A</c:v>
                </c:pt>
                <c:pt idx="9104">
                  <c:v>#N/A</c:v>
                </c:pt>
                <c:pt idx="9105">
                  <c:v>#N/A</c:v>
                </c:pt>
                <c:pt idx="9106">
                  <c:v>#N/A</c:v>
                </c:pt>
                <c:pt idx="9107">
                  <c:v>#N/A</c:v>
                </c:pt>
                <c:pt idx="9108">
                  <c:v>#N/A</c:v>
                </c:pt>
                <c:pt idx="9109">
                  <c:v>#N/A</c:v>
                </c:pt>
                <c:pt idx="9110">
                  <c:v>#N/A</c:v>
                </c:pt>
                <c:pt idx="9111">
                  <c:v>#N/A</c:v>
                </c:pt>
                <c:pt idx="9112">
                  <c:v>#N/A</c:v>
                </c:pt>
                <c:pt idx="9113">
                  <c:v>#N/A</c:v>
                </c:pt>
                <c:pt idx="9114">
                  <c:v>#N/A</c:v>
                </c:pt>
                <c:pt idx="9115">
                  <c:v>#N/A</c:v>
                </c:pt>
                <c:pt idx="9116">
                  <c:v>#N/A</c:v>
                </c:pt>
                <c:pt idx="9117">
                  <c:v>#N/A</c:v>
                </c:pt>
                <c:pt idx="9118">
                  <c:v>#N/A</c:v>
                </c:pt>
                <c:pt idx="9119">
                  <c:v>#N/A</c:v>
                </c:pt>
                <c:pt idx="9120">
                  <c:v>#N/A</c:v>
                </c:pt>
                <c:pt idx="9121">
                  <c:v>#N/A</c:v>
                </c:pt>
                <c:pt idx="9122">
                  <c:v>#N/A</c:v>
                </c:pt>
                <c:pt idx="9123">
                  <c:v>#N/A</c:v>
                </c:pt>
                <c:pt idx="9124">
                  <c:v>#N/A</c:v>
                </c:pt>
                <c:pt idx="9125">
                  <c:v>#N/A</c:v>
                </c:pt>
                <c:pt idx="9126">
                  <c:v>#N/A</c:v>
                </c:pt>
                <c:pt idx="9127">
                  <c:v>#N/A</c:v>
                </c:pt>
                <c:pt idx="9128">
                  <c:v>#N/A</c:v>
                </c:pt>
                <c:pt idx="9129">
                  <c:v>#N/A</c:v>
                </c:pt>
                <c:pt idx="9130">
                  <c:v>#N/A</c:v>
                </c:pt>
                <c:pt idx="9131">
                  <c:v>#N/A</c:v>
                </c:pt>
                <c:pt idx="9132">
                  <c:v>#N/A</c:v>
                </c:pt>
                <c:pt idx="9133">
                  <c:v>#N/A</c:v>
                </c:pt>
                <c:pt idx="9134">
                  <c:v>#N/A</c:v>
                </c:pt>
                <c:pt idx="9135">
                  <c:v>#N/A</c:v>
                </c:pt>
                <c:pt idx="9136">
                  <c:v>#N/A</c:v>
                </c:pt>
                <c:pt idx="9137">
                  <c:v>#N/A</c:v>
                </c:pt>
                <c:pt idx="9138">
                  <c:v>#N/A</c:v>
                </c:pt>
                <c:pt idx="9139">
                  <c:v>#N/A</c:v>
                </c:pt>
                <c:pt idx="9140">
                  <c:v>#N/A</c:v>
                </c:pt>
                <c:pt idx="9141">
                  <c:v>#N/A</c:v>
                </c:pt>
                <c:pt idx="9142">
                  <c:v>#N/A</c:v>
                </c:pt>
                <c:pt idx="9143">
                  <c:v>#N/A</c:v>
                </c:pt>
                <c:pt idx="9144">
                  <c:v>#N/A</c:v>
                </c:pt>
                <c:pt idx="9145">
                  <c:v>#N/A</c:v>
                </c:pt>
                <c:pt idx="9146">
                  <c:v>#N/A</c:v>
                </c:pt>
                <c:pt idx="9147">
                  <c:v>#N/A</c:v>
                </c:pt>
                <c:pt idx="9148">
                  <c:v>#N/A</c:v>
                </c:pt>
                <c:pt idx="9149">
                  <c:v>#N/A</c:v>
                </c:pt>
                <c:pt idx="9150">
                  <c:v>#N/A</c:v>
                </c:pt>
                <c:pt idx="9151">
                  <c:v>#N/A</c:v>
                </c:pt>
                <c:pt idx="9152">
                  <c:v>#N/A</c:v>
                </c:pt>
                <c:pt idx="9153">
                  <c:v>#N/A</c:v>
                </c:pt>
                <c:pt idx="9154">
                  <c:v>#N/A</c:v>
                </c:pt>
                <c:pt idx="9155">
                  <c:v>#N/A</c:v>
                </c:pt>
                <c:pt idx="9156">
                  <c:v>#N/A</c:v>
                </c:pt>
                <c:pt idx="9157">
                  <c:v>#N/A</c:v>
                </c:pt>
                <c:pt idx="9158">
                  <c:v>#N/A</c:v>
                </c:pt>
                <c:pt idx="9159">
                  <c:v>#N/A</c:v>
                </c:pt>
                <c:pt idx="9160">
                  <c:v>#N/A</c:v>
                </c:pt>
                <c:pt idx="9161">
                  <c:v>#N/A</c:v>
                </c:pt>
                <c:pt idx="9162">
                  <c:v>#N/A</c:v>
                </c:pt>
                <c:pt idx="9163">
                  <c:v>#N/A</c:v>
                </c:pt>
                <c:pt idx="9164">
                  <c:v>#N/A</c:v>
                </c:pt>
                <c:pt idx="9165">
                  <c:v>#N/A</c:v>
                </c:pt>
                <c:pt idx="9166">
                  <c:v>#N/A</c:v>
                </c:pt>
                <c:pt idx="9167">
                  <c:v>#N/A</c:v>
                </c:pt>
                <c:pt idx="9168">
                  <c:v>#N/A</c:v>
                </c:pt>
                <c:pt idx="9169">
                  <c:v>#N/A</c:v>
                </c:pt>
                <c:pt idx="9170">
                  <c:v>#N/A</c:v>
                </c:pt>
                <c:pt idx="9171">
                  <c:v>#N/A</c:v>
                </c:pt>
                <c:pt idx="9172">
                  <c:v>#N/A</c:v>
                </c:pt>
                <c:pt idx="9173">
                  <c:v>#N/A</c:v>
                </c:pt>
                <c:pt idx="9174">
                  <c:v>#N/A</c:v>
                </c:pt>
                <c:pt idx="9175">
                  <c:v>#N/A</c:v>
                </c:pt>
                <c:pt idx="9176">
                  <c:v>#N/A</c:v>
                </c:pt>
                <c:pt idx="9177">
                  <c:v>#N/A</c:v>
                </c:pt>
                <c:pt idx="9178">
                  <c:v>#N/A</c:v>
                </c:pt>
                <c:pt idx="9179">
                  <c:v>#N/A</c:v>
                </c:pt>
                <c:pt idx="9180">
                  <c:v>#N/A</c:v>
                </c:pt>
                <c:pt idx="9181">
                  <c:v>#N/A</c:v>
                </c:pt>
                <c:pt idx="9182">
                  <c:v>#N/A</c:v>
                </c:pt>
                <c:pt idx="9183">
                  <c:v>#N/A</c:v>
                </c:pt>
                <c:pt idx="9184">
                  <c:v>#N/A</c:v>
                </c:pt>
                <c:pt idx="9185">
                  <c:v>#N/A</c:v>
                </c:pt>
                <c:pt idx="9186">
                  <c:v>#N/A</c:v>
                </c:pt>
                <c:pt idx="9187">
                  <c:v>#N/A</c:v>
                </c:pt>
                <c:pt idx="9188">
                  <c:v>#N/A</c:v>
                </c:pt>
                <c:pt idx="9189">
                  <c:v>#N/A</c:v>
                </c:pt>
                <c:pt idx="9190">
                  <c:v>#N/A</c:v>
                </c:pt>
                <c:pt idx="9191">
                  <c:v>#N/A</c:v>
                </c:pt>
                <c:pt idx="9192">
                  <c:v>#N/A</c:v>
                </c:pt>
                <c:pt idx="9193">
                  <c:v>#N/A</c:v>
                </c:pt>
                <c:pt idx="9194">
                  <c:v>#N/A</c:v>
                </c:pt>
                <c:pt idx="9195">
                  <c:v>#N/A</c:v>
                </c:pt>
                <c:pt idx="9196">
                  <c:v>#N/A</c:v>
                </c:pt>
                <c:pt idx="9197">
                  <c:v>#N/A</c:v>
                </c:pt>
                <c:pt idx="9198">
                  <c:v>#N/A</c:v>
                </c:pt>
                <c:pt idx="9199">
                  <c:v>#N/A</c:v>
                </c:pt>
                <c:pt idx="9200">
                  <c:v>#N/A</c:v>
                </c:pt>
                <c:pt idx="9201">
                  <c:v>#N/A</c:v>
                </c:pt>
                <c:pt idx="9202">
                  <c:v>#N/A</c:v>
                </c:pt>
                <c:pt idx="9203">
                  <c:v>#N/A</c:v>
                </c:pt>
                <c:pt idx="9204">
                  <c:v>#N/A</c:v>
                </c:pt>
                <c:pt idx="9205">
                  <c:v>#N/A</c:v>
                </c:pt>
                <c:pt idx="9206">
                  <c:v>#N/A</c:v>
                </c:pt>
                <c:pt idx="9207">
                  <c:v>#N/A</c:v>
                </c:pt>
                <c:pt idx="9208">
                  <c:v>#N/A</c:v>
                </c:pt>
                <c:pt idx="9209">
                  <c:v>#N/A</c:v>
                </c:pt>
                <c:pt idx="9210">
                  <c:v>#N/A</c:v>
                </c:pt>
                <c:pt idx="9211">
                  <c:v>#N/A</c:v>
                </c:pt>
                <c:pt idx="9212">
                  <c:v>#N/A</c:v>
                </c:pt>
                <c:pt idx="9213">
                  <c:v>#N/A</c:v>
                </c:pt>
                <c:pt idx="9214">
                  <c:v>#N/A</c:v>
                </c:pt>
                <c:pt idx="9215">
                  <c:v>#N/A</c:v>
                </c:pt>
                <c:pt idx="9216">
                  <c:v>#N/A</c:v>
                </c:pt>
                <c:pt idx="9217">
                  <c:v>#N/A</c:v>
                </c:pt>
                <c:pt idx="9218">
                  <c:v>#N/A</c:v>
                </c:pt>
                <c:pt idx="9219">
                  <c:v>#N/A</c:v>
                </c:pt>
                <c:pt idx="9220">
                  <c:v>#N/A</c:v>
                </c:pt>
                <c:pt idx="9221">
                  <c:v>#N/A</c:v>
                </c:pt>
                <c:pt idx="9222">
                  <c:v>#N/A</c:v>
                </c:pt>
                <c:pt idx="9223">
                  <c:v>#N/A</c:v>
                </c:pt>
                <c:pt idx="9224">
                  <c:v>#N/A</c:v>
                </c:pt>
                <c:pt idx="9225">
                  <c:v>#N/A</c:v>
                </c:pt>
                <c:pt idx="9226">
                  <c:v>#N/A</c:v>
                </c:pt>
                <c:pt idx="9227">
                  <c:v>#N/A</c:v>
                </c:pt>
                <c:pt idx="9228">
                  <c:v>#N/A</c:v>
                </c:pt>
                <c:pt idx="9229">
                  <c:v>#N/A</c:v>
                </c:pt>
                <c:pt idx="9230">
                  <c:v>#N/A</c:v>
                </c:pt>
                <c:pt idx="9231">
                  <c:v>#N/A</c:v>
                </c:pt>
                <c:pt idx="9232">
                  <c:v>#N/A</c:v>
                </c:pt>
                <c:pt idx="9233">
                  <c:v>#N/A</c:v>
                </c:pt>
                <c:pt idx="9234">
                  <c:v>#N/A</c:v>
                </c:pt>
                <c:pt idx="9235">
                  <c:v>#N/A</c:v>
                </c:pt>
                <c:pt idx="9236">
                  <c:v>#N/A</c:v>
                </c:pt>
                <c:pt idx="9237">
                  <c:v>#N/A</c:v>
                </c:pt>
                <c:pt idx="9238">
                  <c:v>#N/A</c:v>
                </c:pt>
                <c:pt idx="9239">
                  <c:v>#N/A</c:v>
                </c:pt>
                <c:pt idx="9240">
                  <c:v>#N/A</c:v>
                </c:pt>
                <c:pt idx="9241">
                  <c:v>#N/A</c:v>
                </c:pt>
                <c:pt idx="9242">
                  <c:v>#N/A</c:v>
                </c:pt>
                <c:pt idx="9243">
                  <c:v>#N/A</c:v>
                </c:pt>
                <c:pt idx="9244">
                  <c:v>#N/A</c:v>
                </c:pt>
                <c:pt idx="9245">
                  <c:v>#N/A</c:v>
                </c:pt>
                <c:pt idx="9246">
                  <c:v>#N/A</c:v>
                </c:pt>
                <c:pt idx="9247">
                  <c:v>#N/A</c:v>
                </c:pt>
                <c:pt idx="9248">
                  <c:v>#N/A</c:v>
                </c:pt>
                <c:pt idx="9249">
                  <c:v>#N/A</c:v>
                </c:pt>
                <c:pt idx="9250">
                  <c:v>#N/A</c:v>
                </c:pt>
                <c:pt idx="9251">
                  <c:v>#N/A</c:v>
                </c:pt>
                <c:pt idx="9252">
                  <c:v>#N/A</c:v>
                </c:pt>
                <c:pt idx="9253">
                  <c:v>#N/A</c:v>
                </c:pt>
                <c:pt idx="9254">
                  <c:v>#N/A</c:v>
                </c:pt>
                <c:pt idx="9255">
                  <c:v>#N/A</c:v>
                </c:pt>
                <c:pt idx="9256">
                  <c:v>#N/A</c:v>
                </c:pt>
                <c:pt idx="9257">
                  <c:v>#N/A</c:v>
                </c:pt>
                <c:pt idx="9258">
                  <c:v>#N/A</c:v>
                </c:pt>
                <c:pt idx="9259">
                  <c:v>#N/A</c:v>
                </c:pt>
                <c:pt idx="9260">
                  <c:v>#N/A</c:v>
                </c:pt>
                <c:pt idx="9261">
                  <c:v>#N/A</c:v>
                </c:pt>
                <c:pt idx="9262">
                  <c:v>#N/A</c:v>
                </c:pt>
                <c:pt idx="9263">
                  <c:v>#N/A</c:v>
                </c:pt>
                <c:pt idx="9264">
                  <c:v>#N/A</c:v>
                </c:pt>
                <c:pt idx="9265">
                  <c:v>#N/A</c:v>
                </c:pt>
                <c:pt idx="9266">
                  <c:v>#N/A</c:v>
                </c:pt>
                <c:pt idx="9267">
                  <c:v>#N/A</c:v>
                </c:pt>
                <c:pt idx="9268">
                  <c:v>#N/A</c:v>
                </c:pt>
                <c:pt idx="9269">
                  <c:v>#N/A</c:v>
                </c:pt>
                <c:pt idx="9270">
                  <c:v>#N/A</c:v>
                </c:pt>
                <c:pt idx="9271">
                  <c:v>#N/A</c:v>
                </c:pt>
                <c:pt idx="9272">
                  <c:v>#N/A</c:v>
                </c:pt>
                <c:pt idx="9273">
                  <c:v>#N/A</c:v>
                </c:pt>
                <c:pt idx="9274">
                  <c:v>#N/A</c:v>
                </c:pt>
                <c:pt idx="9275">
                  <c:v>#N/A</c:v>
                </c:pt>
                <c:pt idx="9276">
                  <c:v>#N/A</c:v>
                </c:pt>
                <c:pt idx="9277">
                  <c:v>#N/A</c:v>
                </c:pt>
                <c:pt idx="9278">
                  <c:v>#N/A</c:v>
                </c:pt>
                <c:pt idx="9279">
                  <c:v>#N/A</c:v>
                </c:pt>
                <c:pt idx="9280">
                  <c:v>#N/A</c:v>
                </c:pt>
                <c:pt idx="9281">
                  <c:v>#N/A</c:v>
                </c:pt>
                <c:pt idx="9282">
                  <c:v>#N/A</c:v>
                </c:pt>
                <c:pt idx="9283">
                  <c:v>#N/A</c:v>
                </c:pt>
                <c:pt idx="9284">
                  <c:v>#N/A</c:v>
                </c:pt>
                <c:pt idx="9285">
                  <c:v>#N/A</c:v>
                </c:pt>
                <c:pt idx="9286">
                  <c:v>#N/A</c:v>
                </c:pt>
                <c:pt idx="9287">
                  <c:v>#N/A</c:v>
                </c:pt>
                <c:pt idx="9288">
                  <c:v>#N/A</c:v>
                </c:pt>
                <c:pt idx="9289">
                  <c:v>#N/A</c:v>
                </c:pt>
                <c:pt idx="9290">
                  <c:v>#N/A</c:v>
                </c:pt>
                <c:pt idx="9291">
                  <c:v>#N/A</c:v>
                </c:pt>
                <c:pt idx="9292">
                  <c:v>#N/A</c:v>
                </c:pt>
                <c:pt idx="9293">
                  <c:v>#N/A</c:v>
                </c:pt>
                <c:pt idx="9294">
                  <c:v>#N/A</c:v>
                </c:pt>
                <c:pt idx="9295">
                  <c:v>#N/A</c:v>
                </c:pt>
                <c:pt idx="9296">
                  <c:v>#N/A</c:v>
                </c:pt>
                <c:pt idx="9297">
                  <c:v>#N/A</c:v>
                </c:pt>
                <c:pt idx="9298">
                  <c:v>#N/A</c:v>
                </c:pt>
                <c:pt idx="9299">
                  <c:v>#N/A</c:v>
                </c:pt>
                <c:pt idx="9300">
                  <c:v>#N/A</c:v>
                </c:pt>
                <c:pt idx="9301">
                  <c:v>#N/A</c:v>
                </c:pt>
                <c:pt idx="9302">
                  <c:v>#N/A</c:v>
                </c:pt>
                <c:pt idx="9303">
                  <c:v>#N/A</c:v>
                </c:pt>
                <c:pt idx="9304">
                  <c:v>#N/A</c:v>
                </c:pt>
                <c:pt idx="9305">
                  <c:v>#N/A</c:v>
                </c:pt>
                <c:pt idx="9306">
                  <c:v>#N/A</c:v>
                </c:pt>
                <c:pt idx="9307">
                  <c:v>#N/A</c:v>
                </c:pt>
                <c:pt idx="9308">
                  <c:v>#N/A</c:v>
                </c:pt>
                <c:pt idx="9309">
                  <c:v>#N/A</c:v>
                </c:pt>
                <c:pt idx="9310">
                  <c:v>#N/A</c:v>
                </c:pt>
                <c:pt idx="9311">
                  <c:v>#N/A</c:v>
                </c:pt>
                <c:pt idx="9312">
                  <c:v>#N/A</c:v>
                </c:pt>
                <c:pt idx="9313">
                  <c:v>#N/A</c:v>
                </c:pt>
                <c:pt idx="9314">
                  <c:v>#N/A</c:v>
                </c:pt>
                <c:pt idx="9315">
                  <c:v>#N/A</c:v>
                </c:pt>
                <c:pt idx="9316">
                  <c:v>#N/A</c:v>
                </c:pt>
                <c:pt idx="9317">
                  <c:v>#N/A</c:v>
                </c:pt>
                <c:pt idx="9318">
                  <c:v>#N/A</c:v>
                </c:pt>
                <c:pt idx="9319">
                  <c:v>#N/A</c:v>
                </c:pt>
                <c:pt idx="9320">
                  <c:v>#N/A</c:v>
                </c:pt>
                <c:pt idx="9321">
                  <c:v>#N/A</c:v>
                </c:pt>
                <c:pt idx="9322">
                  <c:v>#N/A</c:v>
                </c:pt>
                <c:pt idx="9323">
                  <c:v>#N/A</c:v>
                </c:pt>
                <c:pt idx="9324">
                  <c:v>#N/A</c:v>
                </c:pt>
                <c:pt idx="9325">
                  <c:v>#N/A</c:v>
                </c:pt>
                <c:pt idx="9326">
                  <c:v>#N/A</c:v>
                </c:pt>
                <c:pt idx="9327">
                  <c:v>#N/A</c:v>
                </c:pt>
                <c:pt idx="9328">
                  <c:v>#N/A</c:v>
                </c:pt>
                <c:pt idx="9329">
                  <c:v>#N/A</c:v>
                </c:pt>
                <c:pt idx="9330">
                  <c:v>#N/A</c:v>
                </c:pt>
                <c:pt idx="9331">
                  <c:v>#N/A</c:v>
                </c:pt>
                <c:pt idx="9332">
                  <c:v>#N/A</c:v>
                </c:pt>
                <c:pt idx="9333">
                  <c:v>#N/A</c:v>
                </c:pt>
                <c:pt idx="9334">
                  <c:v>#N/A</c:v>
                </c:pt>
                <c:pt idx="9335">
                  <c:v>#N/A</c:v>
                </c:pt>
                <c:pt idx="9336">
                  <c:v>#N/A</c:v>
                </c:pt>
                <c:pt idx="9337">
                  <c:v>#N/A</c:v>
                </c:pt>
                <c:pt idx="9338">
                  <c:v>#N/A</c:v>
                </c:pt>
                <c:pt idx="9339">
                  <c:v>#N/A</c:v>
                </c:pt>
                <c:pt idx="9340">
                  <c:v>#N/A</c:v>
                </c:pt>
                <c:pt idx="9341">
                  <c:v>#N/A</c:v>
                </c:pt>
                <c:pt idx="9342">
                  <c:v>#N/A</c:v>
                </c:pt>
                <c:pt idx="9343">
                  <c:v>#N/A</c:v>
                </c:pt>
                <c:pt idx="9344">
                  <c:v>#N/A</c:v>
                </c:pt>
                <c:pt idx="9345">
                  <c:v>#N/A</c:v>
                </c:pt>
                <c:pt idx="9346">
                  <c:v>#N/A</c:v>
                </c:pt>
                <c:pt idx="9347">
                  <c:v>#N/A</c:v>
                </c:pt>
                <c:pt idx="9348">
                  <c:v>#N/A</c:v>
                </c:pt>
                <c:pt idx="9349">
                  <c:v>#N/A</c:v>
                </c:pt>
                <c:pt idx="9350">
                  <c:v>#N/A</c:v>
                </c:pt>
                <c:pt idx="9351">
                  <c:v>#N/A</c:v>
                </c:pt>
                <c:pt idx="9352">
                  <c:v>#N/A</c:v>
                </c:pt>
                <c:pt idx="9353">
                  <c:v>#N/A</c:v>
                </c:pt>
                <c:pt idx="9354">
                  <c:v>#N/A</c:v>
                </c:pt>
                <c:pt idx="9355">
                  <c:v>#N/A</c:v>
                </c:pt>
                <c:pt idx="9356">
                  <c:v>#N/A</c:v>
                </c:pt>
                <c:pt idx="9357">
                  <c:v>#N/A</c:v>
                </c:pt>
                <c:pt idx="9358">
                  <c:v>#N/A</c:v>
                </c:pt>
                <c:pt idx="9359">
                  <c:v>#N/A</c:v>
                </c:pt>
                <c:pt idx="9360">
                  <c:v>#N/A</c:v>
                </c:pt>
                <c:pt idx="9361">
                  <c:v>#N/A</c:v>
                </c:pt>
                <c:pt idx="9362">
                  <c:v>#N/A</c:v>
                </c:pt>
                <c:pt idx="9363">
                  <c:v>#N/A</c:v>
                </c:pt>
                <c:pt idx="9364">
                  <c:v>#N/A</c:v>
                </c:pt>
                <c:pt idx="9365">
                  <c:v>#N/A</c:v>
                </c:pt>
                <c:pt idx="9366">
                  <c:v>#N/A</c:v>
                </c:pt>
                <c:pt idx="9367">
                  <c:v>#N/A</c:v>
                </c:pt>
                <c:pt idx="9368">
                  <c:v>#N/A</c:v>
                </c:pt>
                <c:pt idx="9369">
                  <c:v>#N/A</c:v>
                </c:pt>
                <c:pt idx="9370">
                  <c:v>#N/A</c:v>
                </c:pt>
                <c:pt idx="9371">
                  <c:v>#N/A</c:v>
                </c:pt>
                <c:pt idx="9372">
                  <c:v>#N/A</c:v>
                </c:pt>
                <c:pt idx="9373">
                  <c:v>#N/A</c:v>
                </c:pt>
                <c:pt idx="9374">
                  <c:v>#N/A</c:v>
                </c:pt>
                <c:pt idx="9375">
                  <c:v>#N/A</c:v>
                </c:pt>
                <c:pt idx="9376">
                  <c:v>#N/A</c:v>
                </c:pt>
                <c:pt idx="9377">
                  <c:v>#N/A</c:v>
                </c:pt>
                <c:pt idx="9378">
                  <c:v>#N/A</c:v>
                </c:pt>
                <c:pt idx="9379">
                  <c:v>#N/A</c:v>
                </c:pt>
                <c:pt idx="9380">
                  <c:v>#N/A</c:v>
                </c:pt>
                <c:pt idx="9381">
                  <c:v>#N/A</c:v>
                </c:pt>
                <c:pt idx="9382">
                  <c:v>#N/A</c:v>
                </c:pt>
                <c:pt idx="9383">
                  <c:v>#N/A</c:v>
                </c:pt>
                <c:pt idx="9384">
                  <c:v>#N/A</c:v>
                </c:pt>
                <c:pt idx="9385">
                  <c:v>#N/A</c:v>
                </c:pt>
                <c:pt idx="9386">
                  <c:v>#N/A</c:v>
                </c:pt>
                <c:pt idx="9387">
                  <c:v>#N/A</c:v>
                </c:pt>
                <c:pt idx="9388">
                  <c:v>#N/A</c:v>
                </c:pt>
                <c:pt idx="9389">
                  <c:v>#N/A</c:v>
                </c:pt>
                <c:pt idx="9390">
                  <c:v>#N/A</c:v>
                </c:pt>
                <c:pt idx="9391">
                  <c:v>#N/A</c:v>
                </c:pt>
                <c:pt idx="9392">
                  <c:v>#N/A</c:v>
                </c:pt>
                <c:pt idx="9393">
                  <c:v>#N/A</c:v>
                </c:pt>
                <c:pt idx="9394">
                  <c:v>#N/A</c:v>
                </c:pt>
                <c:pt idx="9395">
                  <c:v>#N/A</c:v>
                </c:pt>
                <c:pt idx="9396">
                  <c:v>#N/A</c:v>
                </c:pt>
                <c:pt idx="9397">
                  <c:v>#N/A</c:v>
                </c:pt>
                <c:pt idx="9398">
                  <c:v>#N/A</c:v>
                </c:pt>
                <c:pt idx="9399">
                  <c:v>#N/A</c:v>
                </c:pt>
                <c:pt idx="9400">
                  <c:v>#N/A</c:v>
                </c:pt>
                <c:pt idx="9401">
                  <c:v>#N/A</c:v>
                </c:pt>
                <c:pt idx="9402">
                  <c:v>#N/A</c:v>
                </c:pt>
                <c:pt idx="9403">
                  <c:v>#N/A</c:v>
                </c:pt>
                <c:pt idx="9404">
                  <c:v>#N/A</c:v>
                </c:pt>
                <c:pt idx="9405">
                  <c:v>#N/A</c:v>
                </c:pt>
                <c:pt idx="9406">
                  <c:v>#N/A</c:v>
                </c:pt>
                <c:pt idx="9407">
                  <c:v>#N/A</c:v>
                </c:pt>
                <c:pt idx="9408">
                  <c:v>#N/A</c:v>
                </c:pt>
                <c:pt idx="9409">
                  <c:v>#N/A</c:v>
                </c:pt>
                <c:pt idx="9410">
                  <c:v>#N/A</c:v>
                </c:pt>
                <c:pt idx="9411">
                  <c:v>#N/A</c:v>
                </c:pt>
                <c:pt idx="9412">
                  <c:v>#N/A</c:v>
                </c:pt>
                <c:pt idx="9413">
                  <c:v>#N/A</c:v>
                </c:pt>
                <c:pt idx="9414">
                  <c:v>#N/A</c:v>
                </c:pt>
                <c:pt idx="9415">
                  <c:v>#N/A</c:v>
                </c:pt>
                <c:pt idx="9416">
                  <c:v>#N/A</c:v>
                </c:pt>
                <c:pt idx="9417">
                  <c:v>#N/A</c:v>
                </c:pt>
                <c:pt idx="9418">
                  <c:v>#N/A</c:v>
                </c:pt>
                <c:pt idx="9419">
                  <c:v>#N/A</c:v>
                </c:pt>
                <c:pt idx="9420">
                  <c:v>#N/A</c:v>
                </c:pt>
                <c:pt idx="9421">
                  <c:v>#N/A</c:v>
                </c:pt>
                <c:pt idx="9422">
                  <c:v>#N/A</c:v>
                </c:pt>
                <c:pt idx="9423">
                  <c:v>#N/A</c:v>
                </c:pt>
                <c:pt idx="9424">
                  <c:v>#N/A</c:v>
                </c:pt>
                <c:pt idx="9425">
                  <c:v>#N/A</c:v>
                </c:pt>
                <c:pt idx="9426">
                  <c:v>#N/A</c:v>
                </c:pt>
                <c:pt idx="9427">
                  <c:v>#N/A</c:v>
                </c:pt>
                <c:pt idx="9428">
                  <c:v>#N/A</c:v>
                </c:pt>
                <c:pt idx="9429">
                  <c:v>#N/A</c:v>
                </c:pt>
                <c:pt idx="9430">
                  <c:v>#N/A</c:v>
                </c:pt>
                <c:pt idx="9431">
                  <c:v>#N/A</c:v>
                </c:pt>
                <c:pt idx="9432">
                  <c:v>#N/A</c:v>
                </c:pt>
                <c:pt idx="9433">
                  <c:v>#N/A</c:v>
                </c:pt>
                <c:pt idx="9434">
                  <c:v>#N/A</c:v>
                </c:pt>
                <c:pt idx="9435">
                  <c:v>#N/A</c:v>
                </c:pt>
                <c:pt idx="9436">
                  <c:v>#N/A</c:v>
                </c:pt>
                <c:pt idx="9437">
                  <c:v>#N/A</c:v>
                </c:pt>
                <c:pt idx="9438">
                  <c:v>#N/A</c:v>
                </c:pt>
                <c:pt idx="9439">
                  <c:v>#N/A</c:v>
                </c:pt>
                <c:pt idx="9440">
                  <c:v>#N/A</c:v>
                </c:pt>
                <c:pt idx="9441">
                  <c:v>#N/A</c:v>
                </c:pt>
                <c:pt idx="9442">
                  <c:v>#N/A</c:v>
                </c:pt>
                <c:pt idx="9443">
                  <c:v>#N/A</c:v>
                </c:pt>
                <c:pt idx="9444">
                  <c:v>#N/A</c:v>
                </c:pt>
                <c:pt idx="9445">
                  <c:v>#N/A</c:v>
                </c:pt>
                <c:pt idx="9446">
                  <c:v>#N/A</c:v>
                </c:pt>
                <c:pt idx="9447">
                  <c:v>#N/A</c:v>
                </c:pt>
                <c:pt idx="9448">
                  <c:v>#N/A</c:v>
                </c:pt>
                <c:pt idx="9449">
                  <c:v>#N/A</c:v>
                </c:pt>
                <c:pt idx="9450">
                  <c:v>#N/A</c:v>
                </c:pt>
                <c:pt idx="9451">
                  <c:v>#N/A</c:v>
                </c:pt>
                <c:pt idx="9452">
                  <c:v>#N/A</c:v>
                </c:pt>
                <c:pt idx="9453">
                  <c:v>#N/A</c:v>
                </c:pt>
                <c:pt idx="9454">
                  <c:v>#N/A</c:v>
                </c:pt>
                <c:pt idx="9455">
                  <c:v>#N/A</c:v>
                </c:pt>
                <c:pt idx="9456">
                  <c:v>#N/A</c:v>
                </c:pt>
                <c:pt idx="9457">
                  <c:v>#N/A</c:v>
                </c:pt>
                <c:pt idx="9458">
                  <c:v>#N/A</c:v>
                </c:pt>
                <c:pt idx="9459">
                  <c:v>#N/A</c:v>
                </c:pt>
                <c:pt idx="9460">
                  <c:v>#N/A</c:v>
                </c:pt>
                <c:pt idx="9461">
                  <c:v>#N/A</c:v>
                </c:pt>
                <c:pt idx="9462">
                  <c:v>#N/A</c:v>
                </c:pt>
                <c:pt idx="9463">
                  <c:v>#N/A</c:v>
                </c:pt>
                <c:pt idx="9464">
                  <c:v>#N/A</c:v>
                </c:pt>
                <c:pt idx="9465">
                  <c:v>#N/A</c:v>
                </c:pt>
                <c:pt idx="9466">
                  <c:v>#N/A</c:v>
                </c:pt>
                <c:pt idx="9467">
                  <c:v>#N/A</c:v>
                </c:pt>
                <c:pt idx="9468">
                  <c:v>#N/A</c:v>
                </c:pt>
                <c:pt idx="9469">
                  <c:v>#N/A</c:v>
                </c:pt>
                <c:pt idx="9470">
                  <c:v>#N/A</c:v>
                </c:pt>
                <c:pt idx="9471">
                  <c:v>#N/A</c:v>
                </c:pt>
                <c:pt idx="9472">
                  <c:v>#N/A</c:v>
                </c:pt>
                <c:pt idx="9473">
                  <c:v>#N/A</c:v>
                </c:pt>
                <c:pt idx="9474">
                  <c:v>#N/A</c:v>
                </c:pt>
                <c:pt idx="9475">
                  <c:v>#N/A</c:v>
                </c:pt>
                <c:pt idx="9476">
                  <c:v>#N/A</c:v>
                </c:pt>
                <c:pt idx="9477">
                  <c:v>#N/A</c:v>
                </c:pt>
                <c:pt idx="9478">
                  <c:v>#N/A</c:v>
                </c:pt>
                <c:pt idx="9479">
                  <c:v>#N/A</c:v>
                </c:pt>
                <c:pt idx="9480">
                  <c:v>#N/A</c:v>
                </c:pt>
                <c:pt idx="9481">
                  <c:v>#N/A</c:v>
                </c:pt>
                <c:pt idx="9482">
                  <c:v>#N/A</c:v>
                </c:pt>
                <c:pt idx="9483">
                  <c:v>#N/A</c:v>
                </c:pt>
                <c:pt idx="9484">
                  <c:v>#N/A</c:v>
                </c:pt>
                <c:pt idx="9485">
                  <c:v>#N/A</c:v>
                </c:pt>
                <c:pt idx="9486">
                  <c:v>#N/A</c:v>
                </c:pt>
                <c:pt idx="9487">
                  <c:v>#N/A</c:v>
                </c:pt>
                <c:pt idx="9488">
                  <c:v>#N/A</c:v>
                </c:pt>
                <c:pt idx="9489">
                  <c:v>#N/A</c:v>
                </c:pt>
                <c:pt idx="9490">
                  <c:v>#N/A</c:v>
                </c:pt>
                <c:pt idx="9491">
                  <c:v>#N/A</c:v>
                </c:pt>
                <c:pt idx="9492">
                  <c:v>#N/A</c:v>
                </c:pt>
                <c:pt idx="9493">
                  <c:v>#N/A</c:v>
                </c:pt>
                <c:pt idx="9494">
                  <c:v>#N/A</c:v>
                </c:pt>
                <c:pt idx="9495">
                  <c:v>#N/A</c:v>
                </c:pt>
                <c:pt idx="9496">
                  <c:v>#N/A</c:v>
                </c:pt>
                <c:pt idx="9497">
                  <c:v>#N/A</c:v>
                </c:pt>
                <c:pt idx="9498">
                  <c:v>#N/A</c:v>
                </c:pt>
                <c:pt idx="9499">
                  <c:v>#N/A</c:v>
                </c:pt>
                <c:pt idx="9500">
                  <c:v>#N/A</c:v>
                </c:pt>
                <c:pt idx="9501">
                  <c:v>#N/A</c:v>
                </c:pt>
                <c:pt idx="9502">
                  <c:v>#N/A</c:v>
                </c:pt>
                <c:pt idx="9503">
                  <c:v>#N/A</c:v>
                </c:pt>
                <c:pt idx="9504">
                  <c:v>#N/A</c:v>
                </c:pt>
                <c:pt idx="9505">
                  <c:v>#N/A</c:v>
                </c:pt>
                <c:pt idx="9506">
                  <c:v>#N/A</c:v>
                </c:pt>
                <c:pt idx="9507">
                  <c:v>#N/A</c:v>
                </c:pt>
                <c:pt idx="9508">
                  <c:v>#N/A</c:v>
                </c:pt>
                <c:pt idx="9509">
                  <c:v>#N/A</c:v>
                </c:pt>
                <c:pt idx="9510">
                  <c:v>#N/A</c:v>
                </c:pt>
                <c:pt idx="9511">
                  <c:v>#N/A</c:v>
                </c:pt>
                <c:pt idx="9512">
                  <c:v>#N/A</c:v>
                </c:pt>
                <c:pt idx="9513">
                  <c:v>#N/A</c:v>
                </c:pt>
                <c:pt idx="9514">
                  <c:v>#N/A</c:v>
                </c:pt>
                <c:pt idx="9515">
                  <c:v>#N/A</c:v>
                </c:pt>
                <c:pt idx="9516">
                  <c:v>#N/A</c:v>
                </c:pt>
                <c:pt idx="9517">
                  <c:v>#N/A</c:v>
                </c:pt>
                <c:pt idx="9518">
                  <c:v>#N/A</c:v>
                </c:pt>
                <c:pt idx="9519">
                  <c:v>#N/A</c:v>
                </c:pt>
                <c:pt idx="9520">
                  <c:v>#N/A</c:v>
                </c:pt>
                <c:pt idx="9521">
                  <c:v>#N/A</c:v>
                </c:pt>
                <c:pt idx="9522">
                  <c:v>#N/A</c:v>
                </c:pt>
                <c:pt idx="9523">
                  <c:v>#N/A</c:v>
                </c:pt>
                <c:pt idx="9524">
                  <c:v>#N/A</c:v>
                </c:pt>
                <c:pt idx="9525">
                  <c:v>#N/A</c:v>
                </c:pt>
                <c:pt idx="9526">
                  <c:v>#N/A</c:v>
                </c:pt>
                <c:pt idx="9527">
                  <c:v>#N/A</c:v>
                </c:pt>
                <c:pt idx="9528">
                  <c:v>#N/A</c:v>
                </c:pt>
                <c:pt idx="9529">
                  <c:v>#N/A</c:v>
                </c:pt>
                <c:pt idx="9530">
                  <c:v>#N/A</c:v>
                </c:pt>
                <c:pt idx="9531">
                  <c:v>#N/A</c:v>
                </c:pt>
                <c:pt idx="9532">
                  <c:v>#N/A</c:v>
                </c:pt>
                <c:pt idx="9533">
                  <c:v>#N/A</c:v>
                </c:pt>
                <c:pt idx="9534">
                  <c:v>#N/A</c:v>
                </c:pt>
                <c:pt idx="9535">
                  <c:v>#N/A</c:v>
                </c:pt>
                <c:pt idx="9536">
                  <c:v>#N/A</c:v>
                </c:pt>
                <c:pt idx="9537">
                  <c:v>#N/A</c:v>
                </c:pt>
                <c:pt idx="9538">
                  <c:v>#N/A</c:v>
                </c:pt>
                <c:pt idx="9539">
                  <c:v>#N/A</c:v>
                </c:pt>
                <c:pt idx="9540">
                  <c:v>#N/A</c:v>
                </c:pt>
                <c:pt idx="9541">
                  <c:v>#N/A</c:v>
                </c:pt>
                <c:pt idx="9542">
                  <c:v>#N/A</c:v>
                </c:pt>
                <c:pt idx="9543">
                  <c:v>#N/A</c:v>
                </c:pt>
                <c:pt idx="9544">
                  <c:v>#N/A</c:v>
                </c:pt>
                <c:pt idx="9545">
                  <c:v>#N/A</c:v>
                </c:pt>
                <c:pt idx="9546">
                  <c:v>#N/A</c:v>
                </c:pt>
                <c:pt idx="9547">
                  <c:v>#N/A</c:v>
                </c:pt>
                <c:pt idx="9548">
                  <c:v>#N/A</c:v>
                </c:pt>
                <c:pt idx="9549">
                  <c:v>#N/A</c:v>
                </c:pt>
                <c:pt idx="9550">
                  <c:v>#N/A</c:v>
                </c:pt>
                <c:pt idx="9551">
                  <c:v>#N/A</c:v>
                </c:pt>
                <c:pt idx="9552">
                  <c:v>#N/A</c:v>
                </c:pt>
                <c:pt idx="9553">
                  <c:v>#N/A</c:v>
                </c:pt>
                <c:pt idx="9554">
                  <c:v>#N/A</c:v>
                </c:pt>
                <c:pt idx="9555">
                  <c:v>#N/A</c:v>
                </c:pt>
                <c:pt idx="9556">
                  <c:v>#N/A</c:v>
                </c:pt>
                <c:pt idx="9557">
                  <c:v>#N/A</c:v>
                </c:pt>
                <c:pt idx="9558">
                  <c:v>#N/A</c:v>
                </c:pt>
                <c:pt idx="9559">
                  <c:v>#N/A</c:v>
                </c:pt>
                <c:pt idx="9560">
                  <c:v>#N/A</c:v>
                </c:pt>
                <c:pt idx="9561">
                  <c:v>#N/A</c:v>
                </c:pt>
                <c:pt idx="9562">
                  <c:v>#N/A</c:v>
                </c:pt>
                <c:pt idx="9563">
                  <c:v>#N/A</c:v>
                </c:pt>
                <c:pt idx="9564">
                  <c:v>#N/A</c:v>
                </c:pt>
                <c:pt idx="9565">
                  <c:v>#N/A</c:v>
                </c:pt>
                <c:pt idx="9566">
                  <c:v>#N/A</c:v>
                </c:pt>
                <c:pt idx="9567">
                  <c:v>#N/A</c:v>
                </c:pt>
                <c:pt idx="9568">
                  <c:v>#N/A</c:v>
                </c:pt>
                <c:pt idx="9569">
                  <c:v>#N/A</c:v>
                </c:pt>
                <c:pt idx="9570">
                  <c:v>#N/A</c:v>
                </c:pt>
                <c:pt idx="9571">
                  <c:v>#N/A</c:v>
                </c:pt>
                <c:pt idx="9572">
                  <c:v>#N/A</c:v>
                </c:pt>
                <c:pt idx="9573">
                  <c:v>#N/A</c:v>
                </c:pt>
                <c:pt idx="9574">
                  <c:v>#N/A</c:v>
                </c:pt>
                <c:pt idx="9575">
                  <c:v>#N/A</c:v>
                </c:pt>
                <c:pt idx="9576">
                  <c:v>#N/A</c:v>
                </c:pt>
                <c:pt idx="9577">
                  <c:v>#N/A</c:v>
                </c:pt>
                <c:pt idx="9578">
                  <c:v>#N/A</c:v>
                </c:pt>
                <c:pt idx="9579">
                  <c:v>#N/A</c:v>
                </c:pt>
                <c:pt idx="9580">
                  <c:v>#N/A</c:v>
                </c:pt>
                <c:pt idx="9581">
                  <c:v>#N/A</c:v>
                </c:pt>
                <c:pt idx="9582">
                  <c:v>#N/A</c:v>
                </c:pt>
                <c:pt idx="9583">
                  <c:v>#N/A</c:v>
                </c:pt>
                <c:pt idx="9584">
                  <c:v>#N/A</c:v>
                </c:pt>
                <c:pt idx="9585">
                  <c:v>#N/A</c:v>
                </c:pt>
                <c:pt idx="9586">
                  <c:v>#N/A</c:v>
                </c:pt>
                <c:pt idx="9587">
                  <c:v>#N/A</c:v>
                </c:pt>
                <c:pt idx="9588">
                  <c:v>#N/A</c:v>
                </c:pt>
                <c:pt idx="9589">
                  <c:v>#N/A</c:v>
                </c:pt>
                <c:pt idx="9590">
                  <c:v>#N/A</c:v>
                </c:pt>
                <c:pt idx="9591">
                  <c:v>#N/A</c:v>
                </c:pt>
                <c:pt idx="9592">
                  <c:v>#N/A</c:v>
                </c:pt>
                <c:pt idx="9593">
                  <c:v>#N/A</c:v>
                </c:pt>
                <c:pt idx="9594">
                  <c:v>#N/A</c:v>
                </c:pt>
                <c:pt idx="9595">
                  <c:v>#N/A</c:v>
                </c:pt>
                <c:pt idx="9596">
                  <c:v>#N/A</c:v>
                </c:pt>
                <c:pt idx="9597">
                  <c:v>#N/A</c:v>
                </c:pt>
                <c:pt idx="9598">
                  <c:v>#N/A</c:v>
                </c:pt>
                <c:pt idx="9599">
                  <c:v>#N/A</c:v>
                </c:pt>
                <c:pt idx="9600">
                  <c:v>#N/A</c:v>
                </c:pt>
                <c:pt idx="9601">
                  <c:v>#N/A</c:v>
                </c:pt>
                <c:pt idx="9602">
                  <c:v>#N/A</c:v>
                </c:pt>
                <c:pt idx="9603">
                  <c:v>#N/A</c:v>
                </c:pt>
                <c:pt idx="9604">
                  <c:v>#N/A</c:v>
                </c:pt>
                <c:pt idx="9605">
                  <c:v>#N/A</c:v>
                </c:pt>
                <c:pt idx="9606">
                  <c:v>#N/A</c:v>
                </c:pt>
                <c:pt idx="9607">
                  <c:v>#N/A</c:v>
                </c:pt>
                <c:pt idx="9608">
                  <c:v>#N/A</c:v>
                </c:pt>
                <c:pt idx="9609">
                  <c:v>#N/A</c:v>
                </c:pt>
                <c:pt idx="9610">
                  <c:v>#N/A</c:v>
                </c:pt>
                <c:pt idx="9611">
                  <c:v>#N/A</c:v>
                </c:pt>
                <c:pt idx="9612">
                  <c:v>#N/A</c:v>
                </c:pt>
                <c:pt idx="9613">
                  <c:v>#N/A</c:v>
                </c:pt>
                <c:pt idx="9614">
                  <c:v>#N/A</c:v>
                </c:pt>
                <c:pt idx="9615">
                  <c:v>#N/A</c:v>
                </c:pt>
                <c:pt idx="9616">
                  <c:v>#N/A</c:v>
                </c:pt>
                <c:pt idx="9617">
                  <c:v>#N/A</c:v>
                </c:pt>
                <c:pt idx="9618">
                  <c:v>#N/A</c:v>
                </c:pt>
                <c:pt idx="9619">
                  <c:v>#N/A</c:v>
                </c:pt>
                <c:pt idx="9620">
                  <c:v>#N/A</c:v>
                </c:pt>
                <c:pt idx="9621">
                  <c:v>#N/A</c:v>
                </c:pt>
                <c:pt idx="9622">
                  <c:v>#N/A</c:v>
                </c:pt>
                <c:pt idx="9623">
                  <c:v>#N/A</c:v>
                </c:pt>
                <c:pt idx="9624">
                  <c:v>#N/A</c:v>
                </c:pt>
                <c:pt idx="9625">
                  <c:v>#N/A</c:v>
                </c:pt>
                <c:pt idx="9626">
                  <c:v>#N/A</c:v>
                </c:pt>
                <c:pt idx="9627">
                  <c:v>#N/A</c:v>
                </c:pt>
                <c:pt idx="9628">
                  <c:v>#N/A</c:v>
                </c:pt>
                <c:pt idx="9629">
                  <c:v>#N/A</c:v>
                </c:pt>
                <c:pt idx="9630">
                  <c:v>#N/A</c:v>
                </c:pt>
                <c:pt idx="9631">
                  <c:v>#N/A</c:v>
                </c:pt>
                <c:pt idx="9632">
                  <c:v>#N/A</c:v>
                </c:pt>
                <c:pt idx="9633">
                  <c:v>#N/A</c:v>
                </c:pt>
                <c:pt idx="9634">
                  <c:v>#N/A</c:v>
                </c:pt>
                <c:pt idx="9635">
                  <c:v>#N/A</c:v>
                </c:pt>
                <c:pt idx="9636">
                  <c:v>#N/A</c:v>
                </c:pt>
                <c:pt idx="9637">
                  <c:v>#N/A</c:v>
                </c:pt>
                <c:pt idx="9638">
                  <c:v>#N/A</c:v>
                </c:pt>
                <c:pt idx="9639">
                  <c:v>#N/A</c:v>
                </c:pt>
                <c:pt idx="9640">
                  <c:v>#N/A</c:v>
                </c:pt>
                <c:pt idx="9641">
                  <c:v>#N/A</c:v>
                </c:pt>
                <c:pt idx="9642">
                  <c:v>#N/A</c:v>
                </c:pt>
                <c:pt idx="9643">
                  <c:v>#N/A</c:v>
                </c:pt>
                <c:pt idx="9644">
                  <c:v>#N/A</c:v>
                </c:pt>
                <c:pt idx="9645">
                  <c:v>#N/A</c:v>
                </c:pt>
                <c:pt idx="9646">
                  <c:v>#N/A</c:v>
                </c:pt>
                <c:pt idx="9647">
                  <c:v>#N/A</c:v>
                </c:pt>
                <c:pt idx="9648">
                  <c:v>#N/A</c:v>
                </c:pt>
                <c:pt idx="9649">
                  <c:v>#N/A</c:v>
                </c:pt>
                <c:pt idx="9650">
                  <c:v>#N/A</c:v>
                </c:pt>
                <c:pt idx="9651">
                  <c:v>#N/A</c:v>
                </c:pt>
                <c:pt idx="9652">
                  <c:v>#N/A</c:v>
                </c:pt>
                <c:pt idx="9653">
                  <c:v>#N/A</c:v>
                </c:pt>
                <c:pt idx="9654">
                  <c:v>#N/A</c:v>
                </c:pt>
                <c:pt idx="9655">
                  <c:v>#N/A</c:v>
                </c:pt>
                <c:pt idx="9656">
                  <c:v>#N/A</c:v>
                </c:pt>
                <c:pt idx="9657">
                  <c:v>#N/A</c:v>
                </c:pt>
                <c:pt idx="9658">
                  <c:v>#N/A</c:v>
                </c:pt>
                <c:pt idx="9659">
                  <c:v>#N/A</c:v>
                </c:pt>
                <c:pt idx="9660">
                  <c:v>#N/A</c:v>
                </c:pt>
                <c:pt idx="9661">
                  <c:v>#N/A</c:v>
                </c:pt>
                <c:pt idx="9662">
                  <c:v>#N/A</c:v>
                </c:pt>
                <c:pt idx="9663">
                  <c:v>#N/A</c:v>
                </c:pt>
                <c:pt idx="9664">
                  <c:v>#N/A</c:v>
                </c:pt>
                <c:pt idx="9665">
                  <c:v>#N/A</c:v>
                </c:pt>
                <c:pt idx="9666">
                  <c:v>#N/A</c:v>
                </c:pt>
                <c:pt idx="9667">
                  <c:v>#N/A</c:v>
                </c:pt>
                <c:pt idx="9668">
                  <c:v>#N/A</c:v>
                </c:pt>
                <c:pt idx="9669">
                  <c:v>#N/A</c:v>
                </c:pt>
                <c:pt idx="9670">
                  <c:v>#N/A</c:v>
                </c:pt>
                <c:pt idx="9671">
                  <c:v>#N/A</c:v>
                </c:pt>
                <c:pt idx="9672">
                  <c:v>#N/A</c:v>
                </c:pt>
                <c:pt idx="9673">
                  <c:v>#N/A</c:v>
                </c:pt>
                <c:pt idx="9674">
                  <c:v>#N/A</c:v>
                </c:pt>
                <c:pt idx="9675">
                  <c:v>#N/A</c:v>
                </c:pt>
                <c:pt idx="9676">
                  <c:v>#N/A</c:v>
                </c:pt>
                <c:pt idx="9677">
                  <c:v>#N/A</c:v>
                </c:pt>
                <c:pt idx="9678">
                  <c:v>#N/A</c:v>
                </c:pt>
                <c:pt idx="9679">
                  <c:v>#N/A</c:v>
                </c:pt>
                <c:pt idx="9680">
                  <c:v>#N/A</c:v>
                </c:pt>
                <c:pt idx="9681">
                  <c:v>#N/A</c:v>
                </c:pt>
                <c:pt idx="9682">
                  <c:v>#N/A</c:v>
                </c:pt>
                <c:pt idx="9683">
                  <c:v>#N/A</c:v>
                </c:pt>
                <c:pt idx="9684">
                  <c:v>#N/A</c:v>
                </c:pt>
                <c:pt idx="9685">
                  <c:v>#N/A</c:v>
                </c:pt>
                <c:pt idx="9686">
                  <c:v>#N/A</c:v>
                </c:pt>
                <c:pt idx="9687">
                  <c:v>#N/A</c:v>
                </c:pt>
                <c:pt idx="9688">
                  <c:v>#N/A</c:v>
                </c:pt>
                <c:pt idx="9689">
                  <c:v>#N/A</c:v>
                </c:pt>
                <c:pt idx="9690">
                  <c:v>#N/A</c:v>
                </c:pt>
                <c:pt idx="9691">
                  <c:v>#N/A</c:v>
                </c:pt>
                <c:pt idx="9692">
                  <c:v>#N/A</c:v>
                </c:pt>
                <c:pt idx="9693">
                  <c:v>#N/A</c:v>
                </c:pt>
                <c:pt idx="9694">
                  <c:v>#N/A</c:v>
                </c:pt>
                <c:pt idx="9695">
                  <c:v>#N/A</c:v>
                </c:pt>
                <c:pt idx="9696">
                  <c:v>#N/A</c:v>
                </c:pt>
                <c:pt idx="9697">
                  <c:v>#N/A</c:v>
                </c:pt>
                <c:pt idx="9698">
                  <c:v>#N/A</c:v>
                </c:pt>
                <c:pt idx="9699">
                  <c:v>#N/A</c:v>
                </c:pt>
                <c:pt idx="9700">
                  <c:v>#N/A</c:v>
                </c:pt>
                <c:pt idx="9701">
                  <c:v>#N/A</c:v>
                </c:pt>
                <c:pt idx="9702">
                  <c:v>#N/A</c:v>
                </c:pt>
                <c:pt idx="9703">
                  <c:v>#N/A</c:v>
                </c:pt>
                <c:pt idx="9704">
                  <c:v>#N/A</c:v>
                </c:pt>
                <c:pt idx="9705">
                  <c:v>#N/A</c:v>
                </c:pt>
                <c:pt idx="9706">
                  <c:v>#N/A</c:v>
                </c:pt>
                <c:pt idx="9707">
                  <c:v>#N/A</c:v>
                </c:pt>
                <c:pt idx="9708">
                  <c:v>#N/A</c:v>
                </c:pt>
                <c:pt idx="9709">
                  <c:v>#N/A</c:v>
                </c:pt>
                <c:pt idx="9710">
                  <c:v>#N/A</c:v>
                </c:pt>
                <c:pt idx="9711">
                  <c:v>#N/A</c:v>
                </c:pt>
                <c:pt idx="9712">
                  <c:v>#N/A</c:v>
                </c:pt>
                <c:pt idx="9713">
                  <c:v>#N/A</c:v>
                </c:pt>
                <c:pt idx="9714">
                  <c:v>#N/A</c:v>
                </c:pt>
                <c:pt idx="9715">
                  <c:v>#N/A</c:v>
                </c:pt>
                <c:pt idx="9716">
                  <c:v>#N/A</c:v>
                </c:pt>
                <c:pt idx="9717">
                  <c:v>#N/A</c:v>
                </c:pt>
                <c:pt idx="9718">
                  <c:v>#N/A</c:v>
                </c:pt>
                <c:pt idx="9719">
                  <c:v>#N/A</c:v>
                </c:pt>
                <c:pt idx="9720">
                  <c:v>#N/A</c:v>
                </c:pt>
                <c:pt idx="9721">
                  <c:v>#N/A</c:v>
                </c:pt>
                <c:pt idx="9722">
                  <c:v>#N/A</c:v>
                </c:pt>
                <c:pt idx="9723">
                  <c:v>#N/A</c:v>
                </c:pt>
                <c:pt idx="9724">
                  <c:v>#N/A</c:v>
                </c:pt>
                <c:pt idx="9725">
                  <c:v>#N/A</c:v>
                </c:pt>
                <c:pt idx="9726">
                  <c:v>#N/A</c:v>
                </c:pt>
                <c:pt idx="9727">
                  <c:v>#N/A</c:v>
                </c:pt>
                <c:pt idx="9728">
                  <c:v>#N/A</c:v>
                </c:pt>
                <c:pt idx="9729">
                  <c:v>#N/A</c:v>
                </c:pt>
                <c:pt idx="9730">
                  <c:v>#N/A</c:v>
                </c:pt>
                <c:pt idx="9731">
                  <c:v>#N/A</c:v>
                </c:pt>
                <c:pt idx="9732">
                  <c:v>#N/A</c:v>
                </c:pt>
                <c:pt idx="9733">
                  <c:v>#N/A</c:v>
                </c:pt>
                <c:pt idx="9734">
                  <c:v>#N/A</c:v>
                </c:pt>
                <c:pt idx="9735">
                  <c:v>#N/A</c:v>
                </c:pt>
                <c:pt idx="9736">
                  <c:v>#N/A</c:v>
                </c:pt>
                <c:pt idx="9737">
                  <c:v>#N/A</c:v>
                </c:pt>
                <c:pt idx="9738">
                  <c:v>#N/A</c:v>
                </c:pt>
                <c:pt idx="9739">
                  <c:v>#N/A</c:v>
                </c:pt>
                <c:pt idx="9740">
                  <c:v>#N/A</c:v>
                </c:pt>
                <c:pt idx="9741">
                  <c:v>#N/A</c:v>
                </c:pt>
                <c:pt idx="9742">
                  <c:v>#N/A</c:v>
                </c:pt>
                <c:pt idx="9743">
                  <c:v>#N/A</c:v>
                </c:pt>
                <c:pt idx="9744">
                  <c:v>#N/A</c:v>
                </c:pt>
                <c:pt idx="9745">
                  <c:v>#N/A</c:v>
                </c:pt>
                <c:pt idx="9746">
                  <c:v>#N/A</c:v>
                </c:pt>
                <c:pt idx="9747">
                  <c:v>#N/A</c:v>
                </c:pt>
                <c:pt idx="9748">
                  <c:v>#N/A</c:v>
                </c:pt>
                <c:pt idx="9749">
                  <c:v>#N/A</c:v>
                </c:pt>
                <c:pt idx="9750">
                  <c:v>#N/A</c:v>
                </c:pt>
                <c:pt idx="9751">
                  <c:v>#N/A</c:v>
                </c:pt>
                <c:pt idx="9752">
                  <c:v>#N/A</c:v>
                </c:pt>
                <c:pt idx="9753">
                  <c:v>#N/A</c:v>
                </c:pt>
                <c:pt idx="9754">
                  <c:v>#N/A</c:v>
                </c:pt>
                <c:pt idx="9755">
                  <c:v>#N/A</c:v>
                </c:pt>
                <c:pt idx="9756">
                  <c:v>#N/A</c:v>
                </c:pt>
                <c:pt idx="9757">
                  <c:v>#N/A</c:v>
                </c:pt>
                <c:pt idx="9758">
                  <c:v>#N/A</c:v>
                </c:pt>
                <c:pt idx="9759">
                  <c:v>#N/A</c:v>
                </c:pt>
                <c:pt idx="9760">
                  <c:v>#N/A</c:v>
                </c:pt>
                <c:pt idx="9761">
                  <c:v>#N/A</c:v>
                </c:pt>
                <c:pt idx="9762">
                  <c:v>#N/A</c:v>
                </c:pt>
                <c:pt idx="9763">
                  <c:v>#N/A</c:v>
                </c:pt>
                <c:pt idx="9764">
                  <c:v>#N/A</c:v>
                </c:pt>
                <c:pt idx="9765">
                  <c:v>#N/A</c:v>
                </c:pt>
                <c:pt idx="9766">
                  <c:v>#N/A</c:v>
                </c:pt>
                <c:pt idx="9767">
                  <c:v>#N/A</c:v>
                </c:pt>
                <c:pt idx="9768">
                  <c:v>#N/A</c:v>
                </c:pt>
                <c:pt idx="9769">
                  <c:v>#N/A</c:v>
                </c:pt>
                <c:pt idx="9770">
                  <c:v>#N/A</c:v>
                </c:pt>
                <c:pt idx="9771">
                  <c:v>#N/A</c:v>
                </c:pt>
                <c:pt idx="9772">
                  <c:v>#N/A</c:v>
                </c:pt>
                <c:pt idx="9773">
                  <c:v>#N/A</c:v>
                </c:pt>
                <c:pt idx="9774">
                  <c:v>#N/A</c:v>
                </c:pt>
                <c:pt idx="9775">
                  <c:v>#N/A</c:v>
                </c:pt>
                <c:pt idx="9776">
                  <c:v>#N/A</c:v>
                </c:pt>
                <c:pt idx="9777">
                  <c:v>#N/A</c:v>
                </c:pt>
                <c:pt idx="9778">
                  <c:v>#N/A</c:v>
                </c:pt>
                <c:pt idx="9779">
                  <c:v>#N/A</c:v>
                </c:pt>
                <c:pt idx="9780">
                  <c:v>#N/A</c:v>
                </c:pt>
                <c:pt idx="9781">
                  <c:v>#N/A</c:v>
                </c:pt>
                <c:pt idx="9782">
                  <c:v>#N/A</c:v>
                </c:pt>
                <c:pt idx="9783">
                  <c:v>#N/A</c:v>
                </c:pt>
                <c:pt idx="9784">
                  <c:v>#N/A</c:v>
                </c:pt>
                <c:pt idx="9785">
                  <c:v>#N/A</c:v>
                </c:pt>
                <c:pt idx="9786">
                  <c:v>#N/A</c:v>
                </c:pt>
                <c:pt idx="9787">
                  <c:v>#N/A</c:v>
                </c:pt>
                <c:pt idx="9788">
                  <c:v>#N/A</c:v>
                </c:pt>
                <c:pt idx="9789">
                  <c:v>#N/A</c:v>
                </c:pt>
                <c:pt idx="9790">
                  <c:v>#N/A</c:v>
                </c:pt>
                <c:pt idx="9791">
                  <c:v>#N/A</c:v>
                </c:pt>
                <c:pt idx="9792">
                  <c:v>#N/A</c:v>
                </c:pt>
                <c:pt idx="9793">
                  <c:v>#N/A</c:v>
                </c:pt>
                <c:pt idx="9794">
                  <c:v>#N/A</c:v>
                </c:pt>
                <c:pt idx="9795">
                  <c:v>#N/A</c:v>
                </c:pt>
                <c:pt idx="9796">
                  <c:v>#N/A</c:v>
                </c:pt>
                <c:pt idx="9797">
                  <c:v>#N/A</c:v>
                </c:pt>
                <c:pt idx="9798">
                  <c:v>#N/A</c:v>
                </c:pt>
                <c:pt idx="9799">
                  <c:v>#N/A</c:v>
                </c:pt>
                <c:pt idx="9800">
                  <c:v>#N/A</c:v>
                </c:pt>
                <c:pt idx="9801">
                  <c:v>#N/A</c:v>
                </c:pt>
                <c:pt idx="9802">
                  <c:v>#N/A</c:v>
                </c:pt>
                <c:pt idx="9803">
                  <c:v>#N/A</c:v>
                </c:pt>
                <c:pt idx="9804">
                  <c:v>#N/A</c:v>
                </c:pt>
                <c:pt idx="9805">
                  <c:v>#N/A</c:v>
                </c:pt>
                <c:pt idx="9806">
                  <c:v>#N/A</c:v>
                </c:pt>
                <c:pt idx="9807">
                  <c:v>#N/A</c:v>
                </c:pt>
                <c:pt idx="9808">
                  <c:v>#N/A</c:v>
                </c:pt>
                <c:pt idx="9809">
                  <c:v>#N/A</c:v>
                </c:pt>
                <c:pt idx="9810">
                  <c:v>#N/A</c:v>
                </c:pt>
                <c:pt idx="9811">
                  <c:v>#N/A</c:v>
                </c:pt>
                <c:pt idx="9812">
                  <c:v>#N/A</c:v>
                </c:pt>
                <c:pt idx="9813">
                  <c:v>#N/A</c:v>
                </c:pt>
                <c:pt idx="9814">
                  <c:v>#N/A</c:v>
                </c:pt>
                <c:pt idx="9815">
                  <c:v>#N/A</c:v>
                </c:pt>
                <c:pt idx="9816">
                  <c:v>#N/A</c:v>
                </c:pt>
                <c:pt idx="9817">
                  <c:v>#N/A</c:v>
                </c:pt>
                <c:pt idx="9818">
                  <c:v>#N/A</c:v>
                </c:pt>
                <c:pt idx="9819">
                  <c:v>#N/A</c:v>
                </c:pt>
                <c:pt idx="9820">
                  <c:v>#N/A</c:v>
                </c:pt>
                <c:pt idx="9821">
                  <c:v>#N/A</c:v>
                </c:pt>
                <c:pt idx="9822">
                  <c:v>#N/A</c:v>
                </c:pt>
                <c:pt idx="9823">
                  <c:v>#N/A</c:v>
                </c:pt>
                <c:pt idx="9824">
                  <c:v>#N/A</c:v>
                </c:pt>
                <c:pt idx="9825">
                  <c:v>#N/A</c:v>
                </c:pt>
                <c:pt idx="9826">
                  <c:v>#N/A</c:v>
                </c:pt>
                <c:pt idx="9827">
                  <c:v>#N/A</c:v>
                </c:pt>
                <c:pt idx="9828">
                  <c:v>#N/A</c:v>
                </c:pt>
                <c:pt idx="9829">
                  <c:v>#N/A</c:v>
                </c:pt>
                <c:pt idx="9830">
                  <c:v>#N/A</c:v>
                </c:pt>
                <c:pt idx="9831">
                  <c:v>#N/A</c:v>
                </c:pt>
                <c:pt idx="9832">
                  <c:v>#N/A</c:v>
                </c:pt>
                <c:pt idx="9833">
                  <c:v>#N/A</c:v>
                </c:pt>
                <c:pt idx="9834">
                  <c:v>#N/A</c:v>
                </c:pt>
                <c:pt idx="9835">
                  <c:v>#N/A</c:v>
                </c:pt>
                <c:pt idx="9836">
                  <c:v>#N/A</c:v>
                </c:pt>
                <c:pt idx="9837">
                  <c:v>#N/A</c:v>
                </c:pt>
                <c:pt idx="9838">
                  <c:v>#N/A</c:v>
                </c:pt>
                <c:pt idx="9839">
                  <c:v>#N/A</c:v>
                </c:pt>
                <c:pt idx="9840">
                  <c:v>#N/A</c:v>
                </c:pt>
                <c:pt idx="9841">
                  <c:v>#N/A</c:v>
                </c:pt>
                <c:pt idx="9842">
                  <c:v>#N/A</c:v>
                </c:pt>
                <c:pt idx="9843">
                  <c:v>#N/A</c:v>
                </c:pt>
                <c:pt idx="9844">
                  <c:v>#N/A</c:v>
                </c:pt>
                <c:pt idx="9845">
                  <c:v>#N/A</c:v>
                </c:pt>
                <c:pt idx="9846">
                  <c:v>#N/A</c:v>
                </c:pt>
                <c:pt idx="9847">
                  <c:v>#N/A</c:v>
                </c:pt>
                <c:pt idx="9848">
                  <c:v>#N/A</c:v>
                </c:pt>
                <c:pt idx="9849">
                  <c:v>#N/A</c:v>
                </c:pt>
                <c:pt idx="9850">
                  <c:v>#N/A</c:v>
                </c:pt>
                <c:pt idx="9851">
                  <c:v>#N/A</c:v>
                </c:pt>
                <c:pt idx="9852">
                  <c:v>#N/A</c:v>
                </c:pt>
                <c:pt idx="9853">
                  <c:v>#N/A</c:v>
                </c:pt>
                <c:pt idx="9854">
                  <c:v>#N/A</c:v>
                </c:pt>
                <c:pt idx="9855">
                  <c:v>#N/A</c:v>
                </c:pt>
                <c:pt idx="9856">
                  <c:v>#N/A</c:v>
                </c:pt>
                <c:pt idx="9857">
                  <c:v>#N/A</c:v>
                </c:pt>
                <c:pt idx="9858">
                  <c:v>#N/A</c:v>
                </c:pt>
                <c:pt idx="9859">
                  <c:v>#N/A</c:v>
                </c:pt>
                <c:pt idx="9860">
                  <c:v>#N/A</c:v>
                </c:pt>
                <c:pt idx="9861">
                  <c:v>#N/A</c:v>
                </c:pt>
                <c:pt idx="9862">
                  <c:v>#N/A</c:v>
                </c:pt>
                <c:pt idx="9863">
                  <c:v>#N/A</c:v>
                </c:pt>
                <c:pt idx="9864">
                  <c:v>#N/A</c:v>
                </c:pt>
                <c:pt idx="9865">
                  <c:v>#N/A</c:v>
                </c:pt>
                <c:pt idx="9866">
                  <c:v>#N/A</c:v>
                </c:pt>
                <c:pt idx="9867">
                  <c:v>#N/A</c:v>
                </c:pt>
                <c:pt idx="9868">
                  <c:v>#N/A</c:v>
                </c:pt>
                <c:pt idx="9869">
                  <c:v>#N/A</c:v>
                </c:pt>
                <c:pt idx="9870">
                  <c:v>#N/A</c:v>
                </c:pt>
                <c:pt idx="9871">
                  <c:v>#N/A</c:v>
                </c:pt>
                <c:pt idx="9872">
                  <c:v>#N/A</c:v>
                </c:pt>
                <c:pt idx="9873">
                  <c:v>#N/A</c:v>
                </c:pt>
                <c:pt idx="9874">
                  <c:v>#N/A</c:v>
                </c:pt>
                <c:pt idx="9875">
                  <c:v>#N/A</c:v>
                </c:pt>
                <c:pt idx="9876">
                  <c:v>#N/A</c:v>
                </c:pt>
                <c:pt idx="9877">
                  <c:v>#N/A</c:v>
                </c:pt>
                <c:pt idx="9878">
                  <c:v>#N/A</c:v>
                </c:pt>
                <c:pt idx="9879">
                  <c:v>#N/A</c:v>
                </c:pt>
                <c:pt idx="9880">
                  <c:v>#N/A</c:v>
                </c:pt>
                <c:pt idx="9881">
                  <c:v>#N/A</c:v>
                </c:pt>
                <c:pt idx="9882">
                  <c:v>#N/A</c:v>
                </c:pt>
                <c:pt idx="9883">
                  <c:v>#N/A</c:v>
                </c:pt>
                <c:pt idx="9884">
                  <c:v>#N/A</c:v>
                </c:pt>
                <c:pt idx="9885">
                  <c:v>#N/A</c:v>
                </c:pt>
                <c:pt idx="9886">
                  <c:v>#N/A</c:v>
                </c:pt>
                <c:pt idx="9887">
                  <c:v>#N/A</c:v>
                </c:pt>
                <c:pt idx="9888">
                  <c:v>#N/A</c:v>
                </c:pt>
                <c:pt idx="9889">
                  <c:v>#N/A</c:v>
                </c:pt>
                <c:pt idx="9890">
                  <c:v>#N/A</c:v>
                </c:pt>
                <c:pt idx="9891">
                  <c:v>#N/A</c:v>
                </c:pt>
                <c:pt idx="9892">
                  <c:v>#N/A</c:v>
                </c:pt>
                <c:pt idx="9893">
                  <c:v>#N/A</c:v>
                </c:pt>
                <c:pt idx="9894">
                  <c:v>#N/A</c:v>
                </c:pt>
                <c:pt idx="9895">
                  <c:v>#N/A</c:v>
                </c:pt>
                <c:pt idx="9896">
                  <c:v>#N/A</c:v>
                </c:pt>
                <c:pt idx="9897">
                  <c:v>#N/A</c:v>
                </c:pt>
                <c:pt idx="9898">
                  <c:v>#N/A</c:v>
                </c:pt>
                <c:pt idx="9899">
                  <c:v>#N/A</c:v>
                </c:pt>
                <c:pt idx="9900">
                  <c:v>#N/A</c:v>
                </c:pt>
                <c:pt idx="9901">
                  <c:v>#N/A</c:v>
                </c:pt>
                <c:pt idx="9902">
                  <c:v>#N/A</c:v>
                </c:pt>
                <c:pt idx="9903">
                  <c:v>#N/A</c:v>
                </c:pt>
                <c:pt idx="9904">
                  <c:v>#N/A</c:v>
                </c:pt>
                <c:pt idx="9905">
                  <c:v>#N/A</c:v>
                </c:pt>
                <c:pt idx="9906">
                  <c:v>#N/A</c:v>
                </c:pt>
                <c:pt idx="9907">
                  <c:v>#N/A</c:v>
                </c:pt>
                <c:pt idx="9908">
                  <c:v>#N/A</c:v>
                </c:pt>
                <c:pt idx="9909">
                  <c:v>#N/A</c:v>
                </c:pt>
                <c:pt idx="9910">
                  <c:v>#N/A</c:v>
                </c:pt>
                <c:pt idx="9911">
                  <c:v>#N/A</c:v>
                </c:pt>
                <c:pt idx="9912">
                  <c:v>#N/A</c:v>
                </c:pt>
                <c:pt idx="9913">
                  <c:v>#N/A</c:v>
                </c:pt>
                <c:pt idx="9914">
                  <c:v>#N/A</c:v>
                </c:pt>
                <c:pt idx="9915">
                  <c:v>#N/A</c:v>
                </c:pt>
                <c:pt idx="9916">
                  <c:v>#N/A</c:v>
                </c:pt>
                <c:pt idx="9917">
                  <c:v>#N/A</c:v>
                </c:pt>
                <c:pt idx="9918">
                  <c:v>#N/A</c:v>
                </c:pt>
                <c:pt idx="9919">
                  <c:v>#N/A</c:v>
                </c:pt>
                <c:pt idx="9920">
                  <c:v>#N/A</c:v>
                </c:pt>
                <c:pt idx="9921">
                  <c:v>#N/A</c:v>
                </c:pt>
                <c:pt idx="9922">
                  <c:v>#N/A</c:v>
                </c:pt>
                <c:pt idx="9923">
                  <c:v>#N/A</c:v>
                </c:pt>
                <c:pt idx="9924">
                  <c:v>#N/A</c:v>
                </c:pt>
                <c:pt idx="9925">
                  <c:v>#N/A</c:v>
                </c:pt>
                <c:pt idx="9926">
                  <c:v>#N/A</c:v>
                </c:pt>
                <c:pt idx="9927">
                  <c:v>#N/A</c:v>
                </c:pt>
                <c:pt idx="9928">
                  <c:v>#N/A</c:v>
                </c:pt>
                <c:pt idx="9929">
                  <c:v>#N/A</c:v>
                </c:pt>
                <c:pt idx="9930">
                  <c:v>#N/A</c:v>
                </c:pt>
                <c:pt idx="9931">
                  <c:v>#N/A</c:v>
                </c:pt>
                <c:pt idx="9932">
                  <c:v>#N/A</c:v>
                </c:pt>
                <c:pt idx="9933">
                  <c:v>#N/A</c:v>
                </c:pt>
                <c:pt idx="9934">
                  <c:v>#N/A</c:v>
                </c:pt>
                <c:pt idx="9935">
                  <c:v>#N/A</c:v>
                </c:pt>
                <c:pt idx="9936">
                  <c:v>#N/A</c:v>
                </c:pt>
                <c:pt idx="9937">
                  <c:v>#N/A</c:v>
                </c:pt>
                <c:pt idx="9938">
                  <c:v>#N/A</c:v>
                </c:pt>
                <c:pt idx="9939">
                  <c:v>#N/A</c:v>
                </c:pt>
                <c:pt idx="9940">
                  <c:v>#N/A</c:v>
                </c:pt>
                <c:pt idx="9941">
                  <c:v>#N/A</c:v>
                </c:pt>
                <c:pt idx="9942">
                  <c:v>#N/A</c:v>
                </c:pt>
                <c:pt idx="9943">
                  <c:v>#N/A</c:v>
                </c:pt>
                <c:pt idx="9944">
                  <c:v>#N/A</c:v>
                </c:pt>
                <c:pt idx="9945">
                  <c:v>#N/A</c:v>
                </c:pt>
                <c:pt idx="9946">
                  <c:v>#N/A</c:v>
                </c:pt>
                <c:pt idx="9947">
                  <c:v>#N/A</c:v>
                </c:pt>
                <c:pt idx="9948">
                  <c:v>#N/A</c:v>
                </c:pt>
                <c:pt idx="9949">
                  <c:v>#N/A</c:v>
                </c:pt>
                <c:pt idx="9950">
                  <c:v>#N/A</c:v>
                </c:pt>
                <c:pt idx="9951">
                  <c:v>#N/A</c:v>
                </c:pt>
                <c:pt idx="9952">
                  <c:v>#N/A</c:v>
                </c:pt>
                <c:pt idx="9953">
                  <c:v>#N/A</c:v>
                </c:pt>
                <c:pt idx="9954">
                  <c:v>#N/A</c:v>
                </c:pt>
                <c:pt idx="9955">
                  <c:v>#N/A</c:v>
                </c:pt>
                <c:pt idx="9956">
                  <c:v>#N/A</c:v>
                </c:pt>
                <c:pt idx="9957">
                  <c:v>#N/A</c:v>
                </c:pt>
                <c:pt idx="9958">
                  <c:v>#N/A</c:v>
                </c:pt>
                <c:pt idx="9959">
                  <c:v>#N/A</c:v>
                </c:pt>
                <c:pt idx="9960">
                  <c:v>#N/A</c:v>
                </c:pt>
                <c:pt idx="9961">
                  <c:v>#N/A</c:v>
                </c:pt>
                <c:pt idx="9962">
                  <c:v>#N/A</c:v>
                </c:pt>
                <c:pt idx="9963">
                  <c:v>#N/A</c:v>
                </c:pt>
                <c:pt idx="9964">
                  <c:v>#N/A</c:v>
                </c:pt>
                <c:pt idx="9965">
                  <c:v>#N/A</c:v>
                </c:pt>
                <c:pt idx="9966">
                  <c:v>#N/A</c:v>
                </c:pt>
                <c:pt idx="9967">
                  <c:v>#N/A</c:v>
                </c:pt>
                <c:pt idx="9968">
                  <c:v>#N/A</c:v>
                </c:pt>
                <c:pt idx="9969">
                  <c:v>#N/A</c:v>
                </c:pt>
                <c:pt idx="9970">
                  <c:v>#N/A</c:v>
                </c:pt>
                <c:pt idx="9971">
                  <c:v>#N/A</c:v>
                </c:pt>
                <c:pt idx="9972">
                  <c:v>#N/A</c:v>
                </c:pt>
                <c:pt idx="9973">
                  <c:v>#N/A</c:v>
                </c:pt>
                <c:pt idx="9974">
                  <c:v>#N/A</c:v>
                </c:pt>
                <c:pt idx="9975">
                  <c:v>#N/A</c:v>
                </c:pt>
                <c:pt idx="9976">
                  <c:v>#N/A</c:v>
                </c:pt>
                <c:pt idx="9977">
                  <c:v>#N/A</c:v>
                </c:pt>
                <c:pt idx="9978">
                  <c:v>#N/A</c:v>
                </c:pt>
                <c:pt idx="9979">
                  <c:v>#N/A</c:v>
                </c:pt>
                <c:pt idx="9980">
                  <c:v>#N/A</c:v>
                </c:pt>
                <c:pt idx="9981">
                  <c:v>#N/A</c:v>
                </c:pt>
                <c:pt idx="9982">
                  <c:v>#N/A</c:v>
                </c:pt>
                <c:pt idx="9983">
                  <c:v>#N/A</c:v>
                </c:pt>
                <c:pt idx="9984">
                  <c:v>#N/A</c:v>
                </c:pt>
                <c:pt idx="9985">
                  <c:v>#N/A</c:v>
                </c:pt>
                <c:pt idx="9986">
                  <c:v>#N/A</c:v>
                </c:pt>
                <c:pt idx="9987">
                  <c:v>#N/A</c:v>
                </c:pt>
                <c:pt idx="9988">
                  <c:v>#N/A</c:v>
                </c:pt>
                <c:pt idx="9989">
                  <c:v>#N/A</c:v>
                </c:pt>
                <c:pt idx="9990">
                  <c:v>#N/A</c:v>
                </c:pt>
                <c:pt idx="9991">
                  <c:v>#N/A</c:v>
                </c:pt>
                <c:pt idx="9992">
                  <c:v>#N/A</c:v>
                </c:pt>
                <c:pt idx="9993">
                  <c:v>#N/A</c:v>
                </c:pt>
                <c:pt idx="9994">
                  <c:v>#N/A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Chart!$DY$37</c:f>
              <c:strCache>
                <c:ptCount val="1"/>
                <c:pt idx="0">
                  <c:v>Longer Term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dLbl>
              <c:idx val="0"/>
              <c:layout/>
              <c:tx>
                <c:rich>
                  <a:bodyPr/>
                  <a:lstStyle/>
                  <a:p>
                    <a:fld id="{DBB00763-802E-4552-A1A1-1FCFF35AD248}" type="CELLREF">
                      <a:rPr lang="en-US"/>
                      <a:pPr/>
                      <a:t>[CELLREF]</a:t>
                    </a:fld>
                    <a:endParaRPr lang="es-MX"/>
                  </a:p>
                </c:rich>
              </c:tx>
              <c:dLblPos val="b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{DBB00763-802E-4552-A1A1-1FCFF35AD248}</c15:txfldGUID>
                      <c15:f>Chart!$T$71</c15:f>
                      <c15:dlblFieldTableCache>
                        <c:ptCount val="1"/>
                        <c:pt idx="0">
                          <c:v>Largo Plazo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j-lt"/>
                  </a:defRPr>
                </a:pPr>
                <a:endParaRPr lang="es-MX"/>
              </a:p>
            </c:txPr>
            <c:dLblPos val="b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Chart!$DU$37</c:f>
              <c:numCache>
                <c:formatCode>m/d/yyyy</c:formatCode>
                <c:ptCount val="1"/>
                <c:pt idx="0">
                  <c:v>43465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0</c:v>
              </c:pt>
            </c:numLit>
          </c:yVal>
          <c:smooth val="0"/>
        </c:ser>
        <c:ser>
          <c:idx val="13"/>
          <c:order val="12"/>
          <c:tx>
            <c:v>Longer Term Barrier Dash</c:v>
          </c:tx>
          <c:spPr>
            <a:ln>
              <a:solidFill>
                <a:schemeClr val="bg1">
                  <a:lumMod val="50000"/>
                </a:schemeClr>
              </a:solidFill>
              <a:prstDash val="dash"/>
            </a:ln>
          </c:spPr>
          <c:marker>
            <c:symbol val="none"/>
          </c:marker>
          <c:xVal>
            <c:numRef>
              <c:f>Chart!$DU$42:$DU$43</c:f>
              <c:numCache>
                <c:formatCode>m/d/yyyy</c:formatCode>
                <c:ptCount val="2"/>
                <c:pt idx="0">
                  <c:v>43207.5</c:v>
                </c:pt>
                <c:pt idx="1">
                  <c:v>43207.5</c:v>
                </c:pt>
              </c:numCache>
            </c:numRef>
          </c:xVal>
          <c:yVal>
            <c:numRef>
              <c:f>Chart!$DV$42:$DV$43</c:f>
              <c:numCache>
                <c:formatCode>General</c:formatCode>
                <c:ptCount val="2"/>
                <c:pt idx="0">
                  <c:v>0</c:v>
                </c:pt>
                <c:pt idx="1">
                  <c:v>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413056"/>
        <c:axId val="104546304"/>
      </c:scatterChart>
      <c:valAx>
        <c:axId val="104413056"/>
        <c:scaling>
          <c:orientation val="minMax"/>
          <c:max val="43646"/>
        </c:scaling>
        <c:delete val="1"/>
        <c:axPos val="b"/>
        <c:numFmt formatCode="m/d/yyyy" sourceLinked="1"/>
        <c:majorTickMark val="out"/>
        <c:minorTickMark val="none"/>
        <c:tickLblPos val="nextTo"/>
        <c:crossAx val="104546304"/>
        <c:crosses val="autoZero"/>
        <c:crossBetween val="midCat"/>
      </c:valAx>
      <c:valAx>
        <c:axId val="104546304"/>
        <c:scaling>
          <c:orientation val="minMax"/>
          <c:max val="5"/>
          <c:min val="0"/>
        </c:scaling>
        <c:delete val="0"/>
        <c:axPos val="l"/>
        <c:majorGridlines/>
        <c:min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inorGridlines>
        <c:numFmt formatCode="General" sourceLinked="1"/>
        <c:majorTickMark val="out"/>
        <c:minorTickMark val="out"/>
        <c:tickLblPos val="nextTo"/>
        <c:txPr>
          <a:bodyPr/>
          <a:lstStyle/>
          <a:p>
            <a:pPr algn="ctr">
              <a:defRPr lang="es-MX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4413056"/>
        <c:crosses val="autoZero"/>
        <c:crossBetween val="midCat"/>
        <c:majorUnit val="1"/>
        <c:minorUnit val="0.25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MX" sz="18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8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Tipo de cambio USDMXN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265"/>
              <c:layout>
                <c:manualLayout>
                  <c:x val="1.0185067526415994E-16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'Tipo de cambio'!$B$6:$B$271</c:f>
              <c:numCache>
                <c:formatCode>d\-mmm</c:formatCode>
                <c:ptCount val="266"/>
                <c:pt idx="0">
                  <c:v>42108</c:v>
                </c:pt>
                <c:pt idx="1">
                  <c:v>42107</c:v>
                </c:pt>
                <c:pt idx="2" formatCode="m/d/yyyy">
                  <c:v>42104</c:v>
                </c:pt>
                <c:pt idx="3" formatCode="m/d/yyyy">
                  <c:v>42103</c:v>
                </c:pt>
                <c:pt idx="4" formatCode="m/d/yyyy">
                  <c:v>42102</c:v>
                </c:pt>
                <c:pt idx="5" formatCode="m/d/yyyy">
                  <c:v>42101</c:v>
                </c:pt>
                <c:pt idx="6" formatCode="m/d/yyyy">
                  <c:v>42100</c:v>
                </c:pt>
                <c:pt idx="7" formatCode="m/d/yyyy">
                  <c:v>42097</c:v>
                </c:pt>
                <c:pt idx="8" formatCode="m/d/yyyy">
                  <c:v>42096</c:v>
                </c:pt>
                <c:pt idx="9" formatCode="m/d/yyyy">
                  <c:v>42095</c:v>
                </c:pt>
                <c:pt idx="10" formatCode="m/d/yyyy">
                  <c:v>42094</c:v>
                </c:pt>
                <c:pt idx="11" formatCode="m/d/yyyy">
                  <c:v>42093</c:v>
                </c:pt>
                <c:pt idx="12" formatCode="m/d/yyyy">
                  <c:v>42090</c:v>
                </c:pt>
                <c:pt idx="13" formatCode="m/d/yyyy">
                  <c:v>42089</c:v>
                </c:pt>
                <c:pt idx="14" formatCode="m/d/yyyy">
                  <c:v>42088</c:v>
                </c:pt>
                <c:pt idx="15" formatCode="m/d/yyyy">
                  <c:v>42087</c:v>
                </c:pt>
                <c:pt idx="16" formatCode="m/d/yyyy">
                  <c:v>42086</c:v>
                </c:pt>
                <c:pt idx="17" formatCode="m/d/yyyy">
                  <c:v>42083</c:v>
                </c:pt>
                <c:pt idx="18" formatCode="m/d/yyyy">
                  <c:v>42082</c:v>
                </c:pt>
                <c:pt idx="19" formatCode="m/d/yyyy">
                  <c:v>42081</c:v>
                </c:pt>
                <c:pt idx="20" formatCode="m/d/yyyy">
                  <c:v>42080</c:v>
                </c:pt>
                <c:pt idx="21" formatCode="m/d/yyyy">
                  <c:v>42079</c:v>
                </c:pt>
                <c:pt idx="22" formatCode="m/d/yyyy">
                  <c:v>42076</c:v>
                </c:pt>
                <c:pt idx="23" formatCode="m/d/yyyy">
                  <c:v>42075</c:v>
                </c:pt>
                <c:pt idx="24" formatCode="m/d/yyyy">
                  <c:v>42074</c:v>
                </c:pt>
                <c:pt idx="25" formatCode="m/d/yyyy">
                  <c:v>42073</c:v>
                </c:pt>
                <c:pt idx="26" formatCode="m/d/yyyy">
                  <c:v>42072</c:v>
                </c:pt>
                <c:pt idx="27" formatCode="m/d/yyyy">
                  <c:v>42069</c:v>
                </c:pt>
                <c:pt idx="28" formatCode="m/d/yyyy">
                  <c:v>42068</c:v>
                </c:pt>
                <c:pt idx="29" formatCode="m/d/yyyy">
                  <c:v>42067</c:v>
                </c:pt>
                <c:pt idx="30" formatCode="m/d/yyyy">
                  <c:v>42066</c:v>
                </c:pt>
                <c:pt idx="31" formatCode="m/d/yyyy">
                  <c:v>42065</c:v>
                </c:pt>
                <c:pt idx="32" formatCode="m/d/yyyy">
                  <c:v>42062</c:v>
                </c:pt>
                <c:pt idx="33" formatCode="m/d/yyyy">
                  <c:v>42061</c:v>
                </c:pt>
                <c:pt idx="34" formatCode="m/d/yyyy">
                  <c:v>42060</c:v>
                </c:pt>
                <c:pt idx="35" formatCode="m/d/yyyy">
                  <c:v>42059</c:v>
                </c:pt>
                <c:pt idx="36" formatCode="m/d/yyyy">
                  <c:v>42058</c:v>
                </c:pt>
                <c:pt idx="37" formatCode="m/d/yyyy">
                  <c:v>42055</c:v>
                </c:pt>
                <c:pt idx="38" formatCode="m/d/yyyy">
                  <c:v>42054</c:v>
                </c:pt>
                <c:pt idx="39" formatCode="m/d/yyyy">
                  <c:v>42053</c:v>
                </c:pt>
                <c:pt idx="40" formatCode="m/d/yyyy">
                  <c:v>42052</c:v>
                </c:pt>
                <c:pt idx="41" formatCode="m/d/yyyy">
                  <c:v>42051</c:v>
                </c:pt>
                <c:pt idx="42" formatCode="m/d/yyyy">
                  <c:v>42048</c:v>
                </c:pt>
                <c:pt idx="43" formatCode="m/d/yyyy">
                  <c:v>42047</c:v>
                </c:pt>
                <c:pt idx="44" formatCode="m/d/yyyy">
                  <c:v>42046</c:v>
                </c:pt>
                <c:pt idx="45" formatCode="m/d/yyyy">
                  <c:v>42045</c:v>
                </c:pt>
                <c:pt idx="46" formatCode="m/d/yyyy">
                  <c:v>42044</c:v>
                </c:pt>
                <c:pt idx="47" formatCode="m/d/yyyy">
                  <c:v>42041</c:v>
                </c:pt>
                <c:pt idx="48" formatCode="m/d/yyyy">
                  <c:v>42040</c:v>
                </c:pt>
                <c:pt idx="49" formatCode="m/d/yyyy">
                  <c:v>42039</c:v>
                </c:pt>
                <c:pt idx="50" formatCode="m/d/yyyy">
                  <c:v>42038</c:v>
                </c:pt>
                <c:pt idx="51" formatCode="m/d/yyyy">
                  <c:v>42037</c:v>
                </c:pt>
                <c:pt idx="52" formatCode="m/d/yyyy">
                  <c:v>42034</c:v>
                </c:pt>
                <c:pt idx="53" formatCode="m/d/yyyy">
                  <c:v>42033</c:v>
                </c:pt>
                <c:pt idx="54" formatCode="m/d/yyyy">
                  <c:v>42032</c:v>
                </c:pt>
                <c:pt idx="55" formatCode="m/d/yyyy">
                  <c:v>42031</c:v>
                </c:pt>
                <c:pt idx="56" formatCode="m/d/yyyy">
                  <c:v>42030</c:v>
                </c:pt>
                <c:pt idx="57" formatCode="m/d/yyyy">
                  <c:v>42027</c:v>
                </c:pt>
                <c:pt idx="58" formatCode="m/d/yyyy">
                  <c:v>42026</c:v>
                </c:pt>
                <c:pt idx="59" formatCode="m/d/yyyy">
                  <c:v>42025</c:v>
                </c:pt>
                <c:pt idx="60" formatCode="m/d/yyyy">
                  <c:v>42024</c:v>
                </c:pt>
                <c:pt idx="61" formatCode="m/d/yyyy">
                  <c:v>42023</c:v>
                </c:pt>
                <c:pt idx="62" formatCode="m/d/yyyy">
                  <c:v>42020</c:v>
                </c:pt>
                <c:pt idx="63" formatCode="m/d/yyyy">
                  <c:v>42019</c:v>
                </c:pt>
                <c:pt idx="64" formatCode="m/d/yyyy">
                  <c:v>42018</c:v>
                </c:pt>
                <c:pt idx="65" formatCode="m/d/yyyy">
                  <c:v>42017</c:v>
                </c:pt>
                <c:pt idx="66" formatCode="m/d/yyyy">
                  <c:v>42016</c:v>
                </c:pt>
                <c:pt idx="67" formatCode="m/d/yyyy">
                  <c:v>42013</c:v>
                </c:pt>
                <c:pt idx="68" formatCode="m/d/yyyy">
                  <c:v>42012</c:v>
                </c:pt>
                <c:pt idx="69" formatCode="m/d/yyyy">
                  <c:v>42011</c:v>
                </c:pt>
                <c:pt idx="70" formatCode="m/d/yyyy">
                  <c:v>42010</c:v>
                </c:pt>
                <c:pt idx="71" formatCode="m/d/yyyy">
                  <c:v>42009</c:v>
                </c:pt>
                <c:pt idx="72" formatCode="m/d/yyyy">
                  <c:v>42006</c:v>
                </c:pt>
                <c:pt idx="73" formatCode="m/d/yyyy">
                  <c:v>42005</c:v>
                </c:pt>
                <c:pt idx="74" formatCode="m/d/yyyy">
                  <c:v>42004</c:v>
                </c:pt>
                <c:pt idx="75" formatCode="m/d/yyyy">
                  <c:v>42003</c:v>
                </c:pt>
                <c:pt idx="76" formatCode="m/d/yyyy">
                  <c:v>42002</c:v>
                </c:pt>
                <c:pt idx="77" formatCode="m/d/yyyy">
                  <c:v>41999</c:v>
                </c:pt>
                <c:pt idx="78" formatCode="m/d/yyyy">
                  <c:v>41998</c:v>
                </c:pt>
                <c:pt idx="79" formatCode="m/d/yyyy">
                  <c:v>41997</c:v>
                </c:pt>
                <c:pt idx="80" formatCode="m/d/yyyy">
                  <c:v>41996</c:v>
                </c:pt>
                <c:pt idx="81" formatCode="m/d/yyyy">
                  <c:v>41995</c:v>
                </c:pt>
                <c:pt idx="82" formatCode="m/d/yyyy">
                  <c:v>41992</c:v>
                </c:pt>
                <c:pt idx="83" formatCode="m/d/yyyy">
                  <c:v>41991</c:v>
                </c:pt>
                <c:pt idx="84" formatCode="m/d/yyyy">
                  <c:v>41990</c:v>
                </c:pt>
                <c:pt idx="85" formatCode="m/d/yyyy">
                  <c:v>41989</c:v>
                </c:pt>
                <c:pt idx="86" formatCode="m/d/yyyy">
                  <c:v>41988</c:v>
                </c:pt>
                <c:pt idx="87" formatCode="m/d/yyyy">
                  <c:v>41985</c:v>
                </c:pt>
                <c:pt idx="88" formatCode="m/d/yyyy">
                  <c:v>41984</c:v>
                </c:pt>
                <c:pt idx="89" formatCode="m/d/yyyy">
                  <c:v>41983</c:v>
                </c:pt>
                <c:pt idx="90" formatCode="m/d/yyyy">
                  <c:v>41982</c:v>
                </c:pt>
                <c:pt idx="91" formatCode="m/d/yyyy">
                  <c:v>41981</c:v>
                </c:pt>
                <c:pt idx="92" formatCode="m/d/yyyy">
                  <c:v>41978</c:v>
                </c:pt>
                <c:pt idx="93" formatCode="m/d/yyyy">
                  <c:v>41977</c:v>
                </c:pt>
                <c:pt idx="94" formatCode="m/d/yyyy">
                  <c:v>41976</c:v>
                </c:pt>
                <c:pt idx="95" formatCode="m/d/yyyy">
                  <c:v>41975</c:v>
                </c:pt>
                <c:pt idx="96" formatCode="m/d/yyyy">
                  <c:v>41974</c:v>
                </c:pt>
                <c:pt idx="97" formatCode="m/d/yyyy">
                  <c:v>41971</c:v>
                </c:pt>
                <c:pt idx="98" formatCode="m/d/yyyy">
                  <c:v>41970</c:v>
                </c:pt>
                <c:pt idx="99" formatCode="m/d/yyyy">
                  <c:v>41969</c:v>
                </c:pt>
                <c:pt idx="100" formatCode="m/d/yyyy">
                  <c:v>41968</c:v>
                </c:pt>
                <c:pt idx="101" formatCode="m/d/yyyy">
                  <c:v>41967</c:v>
                </c:pt>
                <c:pt idx="102" formatCode="m/d/yyyy">
                  <c:v>41964</c:v>
                </c:pt>
                <c:pt idx="103" formatCode="m/d/yyyy">
                  <c:v>41963</c:v>
                </c:pt>
                <c:pt idx="104" formatCode="m/d/yyyy">
                  <c:v>41962</c:v>
                </c:pt>
                <c:pt idx="105" formatCode="m/d/yyyy">
                  <c:v>41961</c:v>
                </c:pt>
                <c:pt idx="106" formatCode="m/d/yyyy">
                  <c:v>41960</c:v>
                </c:pt>
                <c:pt idx="107" formatCode="m/d/yyyy">
                  <c:v>41957</c:v>
                </c:pt>
                <c:pt idx="108" formatCode="m/d/yyyy">
                  <c:v>41956</c:v>
                </c:pt>
                <c:pt idx="109" formatCode="m/d/yyyy">
                  <c:v>41955</c:v>
                </c:pt>
                <c:pt idx="110" formatCode="m/d/yyyy">
                  <c:v>41954</c:v>
                </c:pt>
                <c:pt idx="111" formatCode="m/d/yyyy">
                  <c:v>41953</c:v>
                </c:pt>
                <c:pt idx="112" formatCode="m/d/yyyy">
                  <c:v>41950</c:v>
                </c:pt>
                <c:pt idx="113" formatCode="m/d/yyyy">
                  <c:v>41949</c:v>
                </c:pt>
                <c:pt idx="114" formatCode="m/d/yyyy">
                  <c:v>41948</c:v>
                </c:pt>
                <c:pt idx="115" formatCode="m/d/yyyy">
                  <c:v>41947</c:v>
                </c:pt>
                <c:pt idx="116" formatCode="m/d/yyyy">
                  <c:v>41946</c:v>
                </c:pt>
                <c:pt idx="117" formatCode="m/d/yyyy">
                  <c:v>41943</c:v>
                </c:pt>
                <c:pt idx="118" formatCode="m/d/yyyy">
                  <c:v>41942</c:v>
                </c:pt>
                <c:pt idx="119" formatCode="m/d/yyyy">
                  <c:v>41941</c:v>
                </c:pt>
                <c:pt idx="120" formatCode="m/d/yyyy">
                  <c:v>41940</c:v>
                </c:pt>
                <c:pt idx="121" formatCode="m/d/yyyy">
                  <c:v>41939</c:v>
                </c:pt>
                <c:pt idx="122" formatCode="m/d/yyyy">
                  <c:v>41936</c:v>
                </c:pt>
                <c:pt idx="123" formatCode="m/d/yyyy">
                  <c:v>41935</c:v>
                </c:pt>
                <c:pt idx="124" formatCode="m/d/yyyy">
                  <c:v>41934</c:v>
                </c:pt>
                <c:pt idx="125" formatCode="m/d/yyyy">
                  <c:v>41933</c:v>
                </c:pt>
                <c:pt idx="126" formatCode="m/d/yyyy">
                  <c:v>41932</c:v>
                </c:pt>
                <c:pt idx="127" formatCode="m/d/yyyy">
                  <c:v>41929</c:v>
                </c:pt>
                <c:pt idx="128" formatCode="m/d/yyyy">
                  <c:v>41928</c:v>
                </c:pt>
                <c:pt idx="129" formatCode="m/d/yyyy">
                  <c:v>41927</c:v>
                </c:pt>
                <c:pt idx="130" formatCode="m/d/yyyy">
                  <c:v>41926</c:v>
                </c:pt>
                <c:pt idx="131" formatCode="m/d/yyyy">
                  <c:v>41925</c:v>
                </c:pt>
                <c:pt idx="132" formatCode="m/d/yyyy">
                  <c:v>41922</c:v>
                </c:pt>
                <c:pt idx="133" formatCode="m/d/yyyy">
                  <c:v>41921</c:v>
                </c:pt>
                <c:pt idx="134" formatCode="m/d/yyyy">
                  <c:v>41920</c:v>
                </c:pt>
                <c:pt idx="135" formatCode="m/d/yyyy">
                  <c:v>41919</c:v>
                </c:pt>
                <c:pt idx="136" formatCode="m/d/yyyy">
                  <c:v>41918</c:v>
                </c:pt>
                <c:pt idx="137" formatCode="m/d/yyyy">
                  <c:v>41915</c:v>
                </c:pt>
                <c:pt idx="138" formatCode="m/d/yyyy">
                  <c:v>41914</c:v>
                </c:pt>
                <c:pt idx="139" formatCode="m/d/yyyy">
                  <c:v>41913</c:v>
                </c:pt>
                <c:pt idx="140" formatCode="m/d/yyyy">
                  <c:v>41912</c:v>
                </c:pt>
                <c:pt idx="141" formatCode="m/d/yyyy">
                  <c:v>41911</c:v>
                </c:pt>
                <c:pt idx="142" formatCode="m/d/yyyy">
                  <c:v>41908</c:v>
                </c:pt>
                <c:pt idx="143" formatCode="m/d/yyyy">
                  <c:v>41907</c:v>
                </c:pt>
                <c:pt idx="144" formatCode="m/d/yyyy">
                  <c:v>41906</c:v>
                </c:pt>
                <c:pt idx="145" formatCode="m/d/yyyy">
                  <c:v>41905</c:v>
                </c:pt>
                <c:pt idx="146" formatCode="m/d/yyyy">
                  <c:v>41904</c:v>
                </c:pt>
                <c:pt idx="147" formatCode="m/d/yyyy">
                  <c:v>41901</c:v>
                </c:pt>
                <c:pt idx="148" formatCode="m/d/yyyy">
                  <c:v>41900</c:v>
                </c:pt>
                <c:pt idx="149" formatCode="m/d/yyyy">
                  <c:v>41899</c:v>
                </c:pt>
                <c:pt idx="150" formatCode="m/d/yyyy">
                  <c:v>41898</c:v>
                </c:pt>
                <c:pt idx="151" formatCode="m/d/yyyy">
                  <c:v>41897</c:v>
                </c:pt>
                <c:pt idx="152" formatCode="m/d/yyyy">
                  <c:v>41894</c:v>
                </c:pt>
                <c:pt idx="153" formatCode="m/d/yyyy">
                  <c:v>41893</c:v>
                </c:pt>
                <c:pt idx="154" formatCode="m/d/yyyy">
                  <c:v>41892</c:v>
                </c:pt>
                <c:pt idx="155" formatCode="m/d/yyyy">
                  <c:v>41891</c:v>
                </c:pt>
                <c:pt idx="156" formatCode="m/d/yyyy">
                  <c:v>41890</c:v>
                </c:pt>
                <c:pt idx="157" formatCode="m/d/yyyy">
                  <c:v>41887</c:v>
                </c:pt>
                <c:pt idx="158" formatCode="m/d/yyyy">
                  <c:v>41886</c:v>
                </c:pt>
                <c:pt idx="159" formatCode="m/d/yyyy">
                  <c:v>41885</c:v>
                </c:pt>
                <c:pt idx="160" formatCode="m/d/yyyy">
                  <c:v>41884</c:v>
                </c:pt>
                <c:pt idx="161" formatCode="m/d/yyyy">
                  <c:v>41883</c:v>
                </c:pt>
                <c:pt idx="162" formatCode="m/d/yyyy">
                  <c:v>41880</c:v>
                </c:pt>
                <c:pt idx="163" formatCode="m/d/yyyy">
                  <c:v>41879</c:v>
                </c:pt>
                <c:pt idx="164" formatCode="m/d/yyyy">
                  <c:v>41878</c:v>
                </c:pt>
                <c:pt idx="165" formatCode="m/d/yyyy">
                  <c:v>41877</c:v>
                </c:pt>
                <c:pt idx="166" formatCode="m/d/yyyy">
                  <c:v>41876</c:v>
                </c:pt>
                <c:pt idx="167" formatCode="m/d/yyyy">
                  <c:v>41873</c:v>
                </c:pt>
                <c:pt idx="168" formatCode="m/d/yyyy">
                  <c:v>41872</c:v>
                </c:pt>
                <c:pt idx="169" formatCode="m/d/yyyy">
                  <c:v>41871</c:v>
                </c:pt>
                <c:pt idx="170" formatCode="m/d/yyyy">
                  <c:v>41870</c:v>
                </c:pt>
                <c:pt idx="171" formatCode="m/d/yyyy">
                  <c:v>41869</c:v>
                </c:pt>
                <c:pt idx="172" formatCode="m/d/yyyy">
                  <c:v>41866</c:v>
                </c:pt>
                <c:pt idx="173" formatCode="m/d/yyyy">
                  <c:v>41865</c:v>
                </c:pt>
                <c:pt idx="174" formatCode="m/d/yyyy">
                  <c:v>41864</c:v>
                </c:pt>
                <c:pt idx="175" formatCode="m/d/yyyy">
                  <c:v>41863</c:v>
                </c:pt>
                <c:pt idx="176" formatCode="m/d/yyyy">
                  <c:v>41862</c:v>
                </c:pt>
                <c:pt idx="177" formatCode="m/d/yyyy">
                  <c:v>41859</c:v>
                </c:pt>
                <c:pt idx="178" formatCode="m/d/yyyy">
                  <c:v>41858</c:v>
                </c:pt>
                <c:pt idx="179" formatCode="m/d/yyyy">
                  <c:v>41857</c:v>
                </c:pt>
                <c:pt idx="180" formatCode="m/d/yyyy">
                  <c:v>41856</c:v>
                </c:pt>
                <c:pt idx="181" formatCode="m/d/yyyy">
                  <c:v>41855</c:v>
                </c:pt>
                <c:pt idx="182" formatCode="m/d/yyyy">
                  <c:v>41852</c:v>
                </c:pt>
                <c:pt idx="183" formatCode="m/d/yyyy">
                  <c:v>41851</c:v>
                </c:pt>
                <c:pt idx="184" formatCode="m/d/yyyy">
                  <c:v>41850</c:v>
                </c:pt>
                <c:pt idx="185" formatCode="m/d/yyyy">
                  <c:v>41849</c:v>
                </c:pt>
                <c:pt idx="186" formatCode="m/d/yyyy">
                  <c:v>41848</c:v>
                </c:pt>
                <c:pt idx="187" formatCode="m/d/yyyy">
                  <c:v>41845</c:v>
                </c:pt>
                <c:pt idx="188" formatCode="m/d/yyyy">
                  <c:v>41844</c:v>
                </c:pt>
                <c:pt idx="189" formatCode="m/d/yyyy">
                  <c:v>41843</c:v>
                </c:pt>
                <c:pt idx="190" formatCode="m/d/yyyy">
                  <c:v>41842</c:v>
                </c:pt>
                <c:pt idx="191" formatCode="m/d/yyyy">
                  <c:v>41841</c:v>
                </c:pt>
                <c:pt idx="192" formatCode="m/d/yyyy">
                  <c:v>41838</c:v>
                </c:pt>
                <c:pt idx="193" formatCode="m/d/yyyy">
                  <c:v>41837</c:v>
                </c:pt>
                <c:pt idx="194" formatCode="m/d/yyyy">
                  <c:v>41836</c:v>
                </c:pt>
                <c:pt idx="195" formatCode="m/d/yyyy">
                  <c:v>41835</c:v>
                </c:pt>
                <c:pt idx="196" formatCode="m/d/yyyy">
                  <c:v>41834</c:v>
                </c:pt>
                <c:pt idx="197" formatCode="m/d/yyyy">
                  <c:v>41831</c:v>
                </c:pt>
                <c:pt idx="198" formatCode="m/d/yyyy">
                  <c:v>41830</c:v>
                </c:pt>
                <c:pt idx="199" formatCode="m/d/yyyy">
                  <c:v>41829</c:v>
                </c:pt>
                <c:pt idx="200" formatCode="m/d/yyyy">
                  <c:v>41828</c:v>
                </c:pt>
                <c:pt idx="201" formatCode="m/d/yyyy">
                  <c:v>41827</c:v>
                </c:pt>
                <c:pt idx="202" formatCode="m/d/yyyy">
                  <c:v>41824</c:v>
                </c:pt>
                <c:pt idx="203" formatCode="m/d/yyyy">
                  <c:v>41823</c:v>
                </c:pt>
                <c:pt idx="204" formatCode="m/d/yyyy">
                  <c:v>41822</c:v>
                </c:pt>
                <c:pt idx="205" formatCode="m/d/yyyy">
                  <c:v>41821</c:v>
                </c:pt>
                <c:pt idx="206" formatCode="m/d/yyyy">
                  <c:v>41820</c:v>
                </c:pt>
                <c:pt idx="207" formatCode="m/d/yyyy">
                  <c:v>41817</c:v>
                </c:pt>
                <c:pt idx="208" formatCode="m/d/yyyy">
                  <c:v>41816</c:v>
                </c:pt>
                <c:pt idx="209" formatCode="m/d/yyyy">
                  <c:v>41815</c:v>
                </c:pt>
                <c:pt idx="210" formatCode="m/d/yyyy">
                  <c:v>41814</c:v>
                </c:pt>
                <c:pt idx="211" formatCode="m/d/yyyy">
                  <c:v>41813</c:v>
                </c:pt>
                <c:pt idx="212" formatCode="m/d/yyyy">
                  <c:v>41810</c:v>
                </c:pt>
                <c:pt idx="213" formatCode="m/d/yyyy">
                  <c:v>41809</c:v>
                </c:pt>
                <c:pt idx="214" formatCode="m/d/yyyy">
                  <c:v>41808</c:v>
                </c:pt>
                <c:pt idx="215" formatCode="m/d/yyyy">
                  <c:v>41807</c:v>
                </c:pt>
                <c:pt idx="216" formatCode="m/d/yyyy">
                  <c:v>41806</c:v>
                </c:pt>
                <c:pt idx="217" formatCode="m/d/yyyy">
                  <c:v>41803</c:v>
                </c:pt>
                <c:pt idx="218" formatCode="m/d/yyyy">
                  <c:v>41802</c:v>
                </c:pt>
                <c:pt idx="219" formatCode="m/d/yyyy">
                  <c:v>41801</c:v>
                </c:pt>
                <c:pt idx="220" formatCode="m/d/yyyy">
                  <c:v>41800</c:v>
                </c:pt>
                <c:pt idx="221" formatCode="m/d/yyyy">
                  <c:v>41799</c:v>
                </c:pt>
                <c:pt idx="222" formatCode="m/d/yyyy">
                  <c:v>41796</c:v>
                </c:pt>
                <c:pt idx="223" formatCode="m/d/yyyy">
                  <c:v>41795</c:v>
                </c:pt>
                <c:pt idx="224" formatCode="m/d/yyyy">
                  <c:v>41794</c:v>
                </c:pt>
                <c:pt idx="225" formatCode="m/d/yyyy">
                  <c:v>41793</c:v>
                </c:pt>
                <c:pt idx="226" formatCode="m/d/yyyy">
                  <c:v>41792</c:v>
                </c:pt>
                <c:pt idx="227" formatCode="m/d/yyyy">
                  <c:v>41789</c:v>
                </c:pt>
                <c:pt idx="228" formatCode="m/d/yyyy">
                  <c:v>41788</c:v>
                </c:pt>
                <c:pt idx="229" formatCode="m/d/yyyy">
                  <c:v>41787</c:v>
                </c:pt>
                <c:pt idx="230" formatCode="m/d/yyyy">
                  <c:v>41786</c:v>
                </c:pt>
                <c:pt idx="231" formatCode="m/d/yyyy">
                  <c:v>41785</c:v>
                </c:pt>
                <c:pt idx="232" formatCode="m/d/yyyy">
                  <c:v>41782</c:v>
                </c:pt>
                <c:pt idx="233" formatCode="m/d/yyyy">
                  <c:v>41781</c:v>
                </c:pt>
                <c:pt idx="234" formatCode="m/d/yyyy">
                  <c:v>41780</c:v>
                </c:pt>
                <c:pt idx="235" formatCode="m/d/yyyy">
                  <c:v>41779</c:v>
                </c:pt>
                <c:pt idx="236" formatCode="m/d/yyyy">
                  <c:v>41778</c:v>
                </c:pt>
                <c:pt idx="237" formatCode="m/d/yyyy">
                  <c:v>41775</c:v>
                </c:pt>
                <c:pt idx="238" formatCode="m/d/yyyy">
                  <c:v>41774</c:v>
                </c:pt>
                <c:pt idx="239" formatCode="m/d/yyyy">
                  <c:v>41773</c:v>
                </c:pt>
                <c:pt idx="240" formatCode="m/d/yyyy">
                  <c:v>41772</c:v>
                </c:pt>
                <c:pt idx="241" formatCode="m/d/yyyy">
                  <c:v>41771</c:v>
                </c:pt>
                <c:pt idx="242" formatCode="m/d/yyyy">
                  <c:v>41768</c:v>
                </c:pt>
                <c:pt idx="243" formatCode="m/d/yyyy">
                  <c:v>41767</c:v>
                </c:pt>
                <c:pt idx="244" formatCode="m/d/yyyy">
                  <c:v>41766</c:v>
                </c:pt>
                <c:pt idx="245" formatCode="m/d/yyyy">
                  <c:v>41765</c:v>
                </c:pt>
                <c:pt idx="246" formatCode="m/d/yyyy">
                  <c:v>41764</c:v>
                </c:pt>
                <c:pt idx="247" formatCode="m/d/yyyy">
                  <c:v>41761</c:v>
                </c:pt>
                <c:pt idx="248" formatCode="m/d/yyyy">
                  <c:v>41760</c:v>
                </c:pt>
                <c:pt idx="249" formatCode="m/d/yyyy">
                  <c:v>41759</c:v>
                </c:pt>
                <c:pt idx="250" formatCode="m/d/yyyy">
                  <c:v>41758</c:v>
                </c:pt>
                <c:pt idx="251" formatCode="m/d/yyyy">
                  <c:v>41757</c:v>
                </c:pt>
                <c:pt idx="252" formatCode="m/d/yyyy">
                  <c:v>41754</c:v>
                </c:pt>
                <c:pt idx="253" formatCode="m/d/yyyy">
                  <c:v>41753</c:v>
                </c:pt>
                <c:pt idx="254" formatCode="m/d/yyyy">
                  <c:v>41752</c:v>
                </c:pt>
                <c:pt idx="255" formatCode="m/d/yyyy">
                  <c:v>41751</c:v>
                </c:pt>
                <c:pt idx="256" formatCode="m/d/yyyy">
                  <c:v>41750</c:v>
                </c:pt>
                <c:pt idx="257" formatCode="m/d/yyyy">
                  <c:v>41747</c:v>
                </c:pt>
                <c:pt idx="258" formatCode="m/d/yyyy">
                  <c:v>41746</c:v>
                </c:pt>
                <c:pt idx="259" formatCode="m/d/yyyy">
                  <c:v>41745</c:v>
                </c:pt>
                <c:pt idx="260" formatCode="m/d/yyyy">
                  <c:v>41744</c:v>
                </c:pt>
                <c:pt idx="261" formatCode="m/d/yyyy">
                  <c:v>41743</c:v>
                </c:pt>
                <c:pt idx="262" formatCode="m/d/yyyy">
                  <c:v>41740</c:v>
                </c:pt>
                <c:pt idx="263" formatCode="m/d/yyyy">
                  <c:v>41739</c:v>
                </c:pt>
                <c:pt idx="264" formatCode="m/d/yyyy">
                  <c:v>41738</c:v>
                </c:pt>
                <c:pt idx="265" formatCode="m/d/yyyy">
                  <c:v>41737</c:v>
                </c:pt>
              </c:numCache>
            </c:numRef>
          </c:cat>
          <c:val>
            <c:numRef>
              <c:f>'Tipo de cambio'!$C$6:$C$271</c:f>
              <c:numCache>
                <c:formatCode>#,##0.0000</c:formatCode>
                <c:ptCount val="266"/>
                <c:pt idx="0">
                  <c:v>15.247</c:v>
                </c:pt>
                <c:pt idx="1">
                  <c:v>15.365</c:v>
                </c:pt>
                <c:pt idx="2" formatCode="General">
                  <c:v>15.1724</c:v>
                </c:pt>
                <c:pt idx="3" formatCode="General">
                  <c:v>15.089</c:v>
                </c:pt>
                <c:pt idx="4" formatCode="General">
                  <c:v>14.897</c:v>
                </c:pt>
                <c:pt idx="5" formatCode="General">
                  <c:v>14.9329</c:v>
                </c:pt>
                <c:pt idx="6" formatCode="General">
                  <c:v>14.9193</c:v>
                </c:pt>
                <c:pt idx="7" formatCode="General">
                  <c:v>14.827199999999999</c:v>
                </c:pt>
                <c:pt idx="8" formatCode="General">
                  <c:v>15.006600000000001</c:v>
                </c:pt>
                <c:pt idx="9" formatCode="General">
                  <c:v>15.1523</c:v>
                </c:pt>
                <c:pt idx="10" formatCode="General">
                  <c:v>15.263500000000001</c:v>
                </c:pt>
                <c:pt idx="11" formatCode="General">
                  <c:v>15.2636</c:v>
                </c:pt>
                <c:pt idx="12" formatCode="General">
                  <c:v>15.237299999999999</c:v>
                </c:pt>
                <c:pt idx="13" formatCode="General">
                  <c:v>15.143000000000001</c:v>
                </c:pt>
                <c:pt idx="14" formatCode="General">
                  <c:v>14.986800000000001</c:v>
                </c:pt>
                <c:pt idx="15" formatCode="General">
                  <c:v>14.943</c:v>
                </c:pt>
                <c:pt idx="16" formatCode="General">
                  <c:v>14.928800000000001</c:v>
                </c:pt>
                <c:pt idx="17" formatCode="General">
                  <c:v>15.0562</c:v>
                </c:pt>
                <c:pt idx="18" formatCode="General">
                  <c:v>15.2766</c:v>
                </c:pt>
                <c:pt idx="19" formatCode="General">
                  <c:v>15.095000000000001</c:v>
                </c:pt>
                <c:pt idx="20" formatCode="General">
                  <c:v>15.3757</c:v>
                </c:pt>
                <c:pt idx="21" formatCode="General">
                  <c:v>15.4184</c:v>
                </c:pt>
                <c:pt idx="22" formatCode="General">
                  <c:v>15.4877</c:v>
                </c:pt>
                <c:pt idx="23" formatCode="General">
                  <c:v>15.390499999999999</c:v>
                </c:pt>
                <c:pt idx="24" formatCode="General">
                  <c:v>15.4964</c:v>
                </c:pt>
                <c:pt idx="25" formatCode="General">
                  <c:v>15.624000000000001</c:v>
                </c:pt>
                <c:pt idx="26" formatCode="General">
                  <c:v>15.476100000000001</c:v>
                </c:pt>
                <c:pt idx="27" formatCode="General">
                  <c:v>15.4986</c:v>
                </c:pt>
                <c:pt idx="28" formatCode="General">
                  <c:v>15.194800000000001</c:v>
                </c:pt>
                <c:pt idx="29" formatCode="General">
                  <c:v>15.055099999999999</c:v>
                </c:pt>
                <c:pt idx="30" formatCode="General">
                  <c:v>14.996499999999999</c:v>
                </c:pt>
                <c:pt idx="31" formatCode="General">
                  <c:v>15.0152</c:v>
                </c:pt>
                <c:pt idx="32" formatCode="General">
                  <c:v>14.9499</c:v>
                </c:pt>
                <c:pt idx="33" formatCode="General">
                  <c:v>14.997199999999999</c:v>
                </c:pt>
                <c:pt idx="34" formatCode="General">
                  <c:v>14.93</c:v>
                </c:pt>
                <c:pt idx="35" formatCode="General">
                  <c:v>14.9147</c:v>
                </c:pt>
                <c:pt idx="36" formatCode="General">
                  <c:v>15.089600000000001</c:v>
                </c:pt>
                <c:pt idx="37" formatCode="General">
                  <c:v>15.0313</c:v>
                </c:pt>
                <c:pt idx="38" formatCode="General">
                  <c:v>15.001899999999999</c:v>
                </c:pt>
                <c:pt idx="39" formatCode="General">
                  <c:v>14.863099999999999</c:v>
                </c:pt>
                <c:pt idx="40" formatCode="General">
                  <c:v>14.9138</c:v>
                </c:pt>
                <c:pt idx="41" formatCode="General">
                  <c:v>14.9251</c:v>
                </c:pt>
                <c:pt idx="42" formatCode="General">
                  <c:v>14.885199999999999</c:v>
                </c:pt>
                <c:pt idx="43" formatCode="General">
                  <c:v>14.916600000000001</c:v>
                </c:pt>
                <c:pt idx="44" formatCode="General">
                  <c:v>15.072699999999999</c:v>
                </c:pt>
                <c:pt idx="45" formatCode="General">
                  <c:v>14.9552</c:v>
                </c:pt>
                <c:pt idx="46" formatCode="General">
                  <c:v>14.8345</c:v>
                </c:pt>
                <c:pt idx="47" formatCode="General">
                  <c:v>14.8484</c:v>
                </c:pt>
                <c:pt idx="48" formatCode="General">
                  <c:v>14.7879</c:v>
                </c:pt>
                <c:pt idx="49" formatCode="General">
                  <c:v>14.8932</c:v>
                </c:pt>
                <c:pt idx="50" formatCode="General">
                  <c:v>14.653</c:v>
                </c:pt>
                <c:pt idx="51" formatCode="General">
                  <c:v>14.867599999999999</c:v>
                </c:pt>
                <c:pt idx="52" formatCode="General">
                  <c:v>14.977</c:v>
                </c:pt>
                <c:pt idx="53" formatCode="General">
                  <c:v>14.795</c:v>
                </c:pt>
                <c:pt idx="54" formatCode="General">
                  <c:v>14.754200000000001</c:v>
                </c:pt>
                <c:pt idx="55" formatCode="General">
                  <c:v>14.6181</c:v>
                </c:pt>
                <c:pt idx="56" formatCode="General">
                  <c:v>14.5768</c:v>
                </c:pt>
                <c:pt idx="57" formatCode="General">
                  <c:v>14.6572</c:v>
                </c:pt>
                <c:pt idx="58" formatCode="General">
                  <c:v>14.6318</c:v>
                </c:pt>
                <c:pt idx="59" formatCode="General">
                  <c:v>14.7544</c:v>
                </c:pt>
                <c:pt idx="60" formatCode="General">
                  <c:v>14.6609</c:v>
                </c:pt>
                <c:pt idx="61" formatCode="General">
                  <c:v>14.621700000000001</c:v>
                </c:pt>
                <c:pt idx="62" formatCode="General">
                  <c:v>14.558199999999999</c:v>
                </c:pt>
                <c:pt idx="63" formatCode="General">
                  <c:v>14.6663</c:v>
                </c:pt>
                <c:pt idx="64" formatCode="General">
                  <c:v>14.4886</c:v>
                </c:pt>
                <c:pt idx="65" formatCode="General">
                  <c:v>14.6136</c:v>
                </c:pt>
                <c:pt idx="66" formatCode="General">
                  <c:v>14.653700000000001</c:v>
                </c:pt>
                <c:pt idx="67" formatCode="General">
                  <c:v>14.603</c:v>
                </c:pt>
                <c:pt idx="68" formatCode="General">
                  <c:v>14.666700000000001</c:v>
                </c:pt>
                <c:pt idx="69" formatCode="General">
                  <c:v>14.715</c:v>
                </c:pt>
                <c:pt idx="70" formatCode="General">
                  <c:v>14.8948</c:v>
                </c:pt>
                <c:pt idx="71" formatCode="General">
                  <c:v>14.9453</c:v>
                </c:pt>
                <c:pt idx="72" formatCode="General">
                  <c:v>14.8384</c:v>
                </c:pt>
                <c:pt idx="73" formatCode="General">
                  <c:v>14.746700000000001</c:v>
                </c:pt>
                <c:pt idx="74" formatCode="General">
                  <c:v>14.7515</c:v>
                </c:pt>
                <c:pt idx="75" formatCode="General">
                  <c:v>14.736499999999999</c:v>
                </c:pt>
                <c:pt idx="76" formatCode="General">
                  <c:v>14.767899999999999</c:v>
                </c:pt>
                <c:pt idx="77" formatCode="General">
                  <c:v>14.7158</c:v>
                </c:pt>
                <c:pt idx="78" formatCode="General">
                  <c:v>14.731999999999999</c:v>
                </c:pt>
                <c:pt idx="79" formatCode="General">
                  <c:v>14.719799999999999</c:v>
                </c:pt>
                <c:pt idx="80" formatCode="General">
                  <c:v>14.759399999999999</c:v>
                </c:pt>
                <c:pt idx="81" formatCode="General">
                  <c:v>14.6615</c:v>
                </c:pt>
                <c:pt idx="82" formatCode="General">
                  <c:v>14.5977</c:v>
                </c:pt>
                <c:pt idx="83" formatCode="General">
                  <c:v>14.5787</c:v>
                </c:pt>
                <c:pt idx="84" formatCode="General">
                  <c:v>14.5627</c:v>
                </c:pt>
                <c:pt idx="85" formatCode="General">
                  <c:v>14.7525</c:v>
                </c:pt>
                <c:pt idx="86" formatCode="General">
                  <c:v>14.761100000000001</c:v>
                </c:pt>
                <c:pt idx="87" formatCode="General">
                  <c:v>14.7624</c:v>
                </c:pt>
                <c:pt idx="88" formatCode="General">
                  <c:v>14.777200000000001</c:v>
                </c:pt>
                <c:pt idx="89" formatCode="General">
                  <c:v>14.559900000000001</c:v>
                </c:pt>
                <c:pt idx="90" formatCode="General">
                  <c:v>14.4221</c:v>
                </c:pt>
                <c:pt idx="91" formatCode="General">
                  <c:v>14.382</c:v>
                </c:pt>
                <c:pt idx="92" formatCode="General">
                  <c:v>14.3591</c:v>
                </c:pt>
                <c:pt idx="93" formatCode="General">
                  <c:v>14.1563</c:v>
                </c:pt>
                <c:pt idx="94" formatCode="General">
                  <c:v>14.1007</c:v>
                </c:pt>
                <c:pt idx="95" formatCode="General">
                  <c:v>14.1037</c:v>
                </c:pt>
                <c:pt idx="96" formatCode="General">
                  <c:v>13.993</c:v>
                </c:pt>
                <c:pt idx="97" formatCode="General">
                  <c:v>13.9293</c:v>
                </c:pt>
                <c:pt idx="98" formatCode="General">
                  <c:v>13.7661</c:v>
                </c:pt>
                <c:pt idx="99" formatCode="General">
                  <c:v>13.7242</c:v>
                </c:pt>
                <c:pt idx="100" formatCode="General">
                  <c:v>13.674200000000001</c:v>
                </c:pt>
                <c:pt idx="101" formatCode="General">
                  <c:v>13.658200000000001</c:v>
                </c:pt>
                <c:pt idx="102" formatCode="General">
                  <c:v>13.6175</c:v>
                </c:pt>
                <c:pt idx="103" formatCode="General">
                  <c:v>13.6511</c:v>
                </c:pt>
                <c:pt idx="104" formatCode="General">
                  <c:v>13.619199999999999</c:v>
                </c:pt>
                <c:pt idx="105" formatCode="General">
                  <c:v>13.559100000000001</c:v>
                </c:pt>
                <c:pt idx="106" formatCode="General">
                  <c:v>13.5898</c:v>
                </c:pt>
                <c:pt idx="107" formatCode="General">
                  <c:v>13.534599999999999</c:v>
                </c:pt>
                <c:pt idx="108" formatCode="General">
                  <c:v>13.604200000000001</c:v>
                </c:pt>
                <c:pt idx="109" formatCode="General">
                  <c:v>13.5572</c:v>
                </c:pt>
                <c:pt idx="110" formatCode="General">
                  <c:v>13.604900000000001</c:v>
                </c:pt>
                <c:pt idx="111" formatCode="General">
                  <c:v>13.61</c:v>
                </c:pt>
                <c:pt idx="112" formatCode="General">
                  <c:v>13.541</c:v>
                </c:pt>
                <c:pt idx="113" formatCode="General">
                  <c:v>13.636799999999999</c:v>
                </c:pt>
                <c:pt idx="114" formatCode="General">
                  <c:v>13.575100000000001</c:v>
                </c:pt>
                <c:pt idx="115" formatCode="General">
                  <c:v>13.555400000000001</c:v>
                </c:pt>
                <c:pt idx="116" formatCode="General">
                  <c:v>13.607699999999999</c:v>
                </c:pt>
                <c:pt idx="117" formatCode="General">
                  <c:v>13.481299999999999</c:v>
                </c:pt>
                <c:pt idx="118" formatCode="General">
                  <c:v>13.4419</c:v>
                </c:pt>
                <c:pt idx="119" formatCode="General">
                  <c:v>13.4977</c:v>
                </c:pt>
                <c:pt idx="120" formatCode="General">
                  <c:v>13.442399999999999</c:v>
                </c:pt>
                <c:pt idx="121" formatCode="General">
                  <c:v>13.5396</c:v>
                </c:pt>
                <c:pt idx="122" formatCode="General">
                  <c:v>13.5596</c:v>
                </c:pt>
                <c:pt idx="123" formatCode="General">
                  <c:v>13.5616</c:v>
                </c:pt>
                <c:pt idx="124" formatCode="General">
                  <c:v>13.5594</c:v>
                </c:pt>
                <c:pt idx="125" formatCode="General">
                  <c:v>13.538500000000001</c:v>
                </c:pt>
                <c:pt idx="126" formatCode="General">
                  <c:v>13.536300000000001</c:v>
                </c:pt>
                <c:pt idx="127" formatCode="General">
                  <c:v>13.5237</c:v>
                </c:pt>
                <c:pt idx="128" formatCode="General">
                  <c:v>13.5603</c:v>
                </c:pt>
                <c:pt idx="129" formatCode="General">
                  <c:v>13.531499999999999</c:v>
                </c:pt>
                <c:pt idx="130" formatCode="General">
                  <c:v>13.445399999999999</c:v>
                </c:pt>
                <c:pt idx="131" formatCode="General">
                  <c:v>13.4476</c:v>
                </c:pt>
                <c:pt idx="132" formatCode="General">
                  <c:v>13.4802</c:v>
                </c:pt>
                <c:pt idx="133" formatCode="General">
                  <c:v>13.439</c:v>
                </c:pt>
                <c:pt idx="134" formatCode="General">
                  <c:v>13.337199999999999</c:v>
                </c:pt>
                <c:pt idx="135" formatCode="General">
                  <c:v>13.4754</c:v>
                </c:pt>
                <c:pt idx="136" formatCode="General">
                  <c:v>13.398</c:v>
                </c:pt>
                <c:pt idx="137" formatCode="General">
                  <c:v>13.4885</c:v>
                </c:pt>
                <c:pt idx="138" formatCode="General">
                  <c:v>13.382</c:v>
                </c:pt>
                <c:pt idx="139" formatCode="General">
                  <c:v>13.455</c:v>
                </c:pt>
                <c:pt idx="140" formatCode="General">
                  <c:v>13.428599999999999</c:v>
                </c:pt>
                <c:pt idx="141" formatCode="General">
                  <c:v>13.4993</c:v>
                </c:pt>
                <c:pt idx="142" formatCode="General">
                  <c:v>13.4467</c:v>
                </c:pt>
                <c:pt idx="143" formatCode="General">
                  <c:v>13.3863</c:v>
                </c:pt>
                <c:pt idx="144" formatCode="General">
                  <c:v>13.2759</c:v>
                </c:pt>
                <c:pt idx="145" formatCode="General">
                  <c:v>13.317399999999999</c:v>
                </c:pt>
                <c:pt idx="146" formatCode="General">
                  <c:v>13.2783</c:v>
                </c:pt>
                <c:pt idx="147" formatCode="General">
                  <c:v>13.2104</c:v>
                </c:pt>
                <c:pt idx="148" formatCode="General">
                  <c:v>13.236599999999999</c:v>
                </c:pt>
                <c:pt idx="149" formatCode="General">
                  <c:v>13.2453</c:v>
                </c:pt>
                <c:pt idx="150" formatCode="General">
                  <c:v>13.1595</c:v>
                </c:pt>
                <c:pt idx="151" formatCode="General">
                  <c:v>13.2362</c:v>
                </c:pt>
                <c:pt idx="152" formatCode="General">
                  <c:v>13.258699999999999</c:v>
                </c:pt>
                <c:pt idx="153" formatCode="General">
                  <c:v>13.2316</c:v>
                </c:pt>
                <c:pt idx="154" formatCode="General">
                  <c:v>13.1929</c:v>
                </c:pt>
                <c:pt idx="155" formatCode="General">
                  <c:v>13.202999999999999</c:v>
                </c:pt>
                <c:pt idx="156" formatCode="General">
                  <c:v>13.137600000000001</c:v>
                </c:pt>
                <c:pt idx="157" formatCode="General">
                  <c:v>13.0327</c:v>
                </c:pt>
                <c:pt idx="158" formatCode="General">
                  <c:v>13.1494</c:v>
                </c:pt>
                <c:pt idx="159" formatCode="General">
                  <c:v>13.098599999999999</c:v>
                </c:pt>
                <c:pt idx="160" formatCode="General">
                  <c:v>13.109</c:v>
                </c:pt>
                <c:pt idx="161" formatCode="General">
                  <c:v>13.0959</c:v>
                </c:pt>
                <c:pt idx="162" formatCode="General">
                  <c:v>13.0847</c:v>
                </c:pt>
                <c:pt idx="163" formatCode="General">
                  <c:v>13.085599999999999</c:v>
                </c:pt>
                <c:pt idx="164" formatCode="General">
                  <c:v>13.0844</c:v>
                </c:pt>
                <c:pt idx="165" formatCode="General">
                  <c:v>13.0967</c:v>
                </c:pt>
                <c:pt idx="166" formatCode="General">
                  <c:v>13.150700000000001</c:v>
                </c:pt>
                <c:pt idx="167" formatCode="General">
                  <c:v>13.137</c:v>
                </c:pt>
                <c:pt idx="168" formatCode="General">
                  <c:v>13.107699999999999</c:v>
                </c:pt>
                <c:pt idx="169" formatCode="General">
                  <c:v>13.1348</c:v>
                </c:pt>
                <c:pt idx="170" formatCode="General">
                  <c:v>13.0473</c:v>
                </c:pt>
                <c:pt idx="171" formatCode="General">
                  <c:v>13.047000000000001</c:v>
                </c:pt>
                <c:pt idx="172" formatCode="General">
                  <c:v>13.074199999999999</c:v>
                </c:pt>
                <c:pt idx="173" formatCode="General">
                  <c:v>13.071199999999999</c:v>
                </c:pt>
                <c:pt idx="174" formatCode="General">
                  <c:v>13.135999999999999</c:v>
                </c:pt>
                <c:pt idx="175" formatCode="General">
                  <c:v>13.1365</c:v>
                </c:pt>
                <c:pt idx="176" formatCode="General">
                  <c:v>13.179399999999999</c:v>
                </c:pt>
                <c:pt idx="177" formatCode="General">
                  <c:v>13.248699999999999</c:v>
                </c:pt>
                <c:pt idx="178" formatCode="General">
                  <c:v>13.2799</c:v>
                </c:pt>
                <c:pt idx="179" formatCode="General">
                  <c:v>13.2361</c:v>
                </c:pt>
                <c:pt idx="180" formatCode="General">
                  <c:v>13.292199999999999</c:v>
                </c:pt>
                <c:pt idx="181" formatCode="General">
                  <c:v>13.196</c:v>
                </c:pt>
                <c:pt idx="182" formatCode="General">
                  <c:v>13.1823</c:v>
                </c:pt>
                <c:pt idx="183" formatCode="General">
                  <c:v>13.2166</c:v>
                </c:pt>
                <c:pt idx="184" formatCode="General">
                  <c:v>13.1539</c:v>
                </c:pt>
                <c:pt idx="185" formatCode="General">
                  <c:v>13.0671</c:v>
                </c:pt>
                <c:pt idx="186" formatCode="General">
                  <c:v>13.0052</c:v>
                </c:pt>
                <c:pt idx="187" formatCode="General">
                  <c:v>12.946199999999999</c:v>
                </c:pt>
                <c:pt idx="188" formatCode="General">
                  <c:v>12.960699999999999</c:v>
                </c:pt>
                <c:pt idx="189" formatCode="General">
                  <c:v>12.9331</c:v>
                </c:pt>
                <c:pt idx="190" formatCode="General">
                  <c:v>12.9438</c:v>
                </c:pt>
                <c:pt idx="191" formatCode="General">
                  <c:v>12.971299999999999</c:v>
                </c:pt>
                <c:pt idx="192" formatCode="General">
                  <c:v>12.9476</c:v>
                </c:pt>
                <c:pt idx="193" formatCode="General">
                  <c:v>12.9985</c:v>
                </c:pt>
                <c:pt idx="194" formatCode="General">
                  <c:v>12.9168</c:v>
                </c:pt>
                <c:pt idx="195" formatCode="General">
                  <c:v>12.9468</c:v>
                </c:pt>
                <c:pt idx="196" formatCode="General">
                  <c:v>12.951700000000001</c:v>
                </c:pt>
                <c:pt idx="197" formatCode="General">
                  <c:v>12.9954</c:v>
                </c:pt>
                <c:pt idx="198" formatCode="General">
                  <c:v>12.991099999999999</c:v>
                </c:pt>
                <c:pt idx="199" formatCode="General">
                  <c:v>12.9678</c:v>
                </c:pt>
                <c:pt idx="200" formatCode="General">
                  <c:v>12.981999999999999</c:v>
                </c:pt>
                <c:pt idx="201" formatCode="General">
                  <c:v>13.0212</c:v>
                </c:pt>
                <c:pt idx="202" formatCode="General">
                  <c:v>12.9741</c:v>
                </c:pt>
                <c:pt idx="203" formatCode="General">
                  <c:v>12.9543</c:v>
                </c:pt>
                <c:pt idx="204" formatCode="General">
                  <c:v>12.996499999999999</c:v>
                </c:pt>
                <c:pt idx="205" formatCode="General">
                  <c:v>12.942</c:v>
                </c:pt>
                <c:pt idx="206" formatCode="General">
                  <c:v>12.968299999999999</c:v>
                </c:pt>
                <c:pt idx="207" formatCode="General">
                  <c:v>12.9625</c:v>
                </c:pt>
                <c:pt idx="208" formatCode="General">
                  <c:v>13.0168</c:v>
                </c:pt>
                <c:pt idx="209" formatCode="General">
                  <c:v>13.0055</c:v>
                </c:pt>
                <c:pt idx="210" formatCode="General">
                  <c:v>13.061299999999999</c:v>
                </c:pt>
                <c:pt idx="211" formatCode="General">
                  <c:v>13.029</c:v>
                </c:pt>
                <c:pt idx="212" formatCode="General">
                  <c:v>12.9909</c:v>
                </c:pt>
                <c:pt idx="213" formatCode="General">
                  <c:v>13.0244</c:v>
                </c:pt>
                <c:pt idx="214" formatCode="General">
                  <c:v>12.9788</c:v>
                </c:pt>
                <c:pt idx="215" formatCode="General">
                  <c:v>13.1153</c:v>
                </c:pt>
                <c:pt idx="216" formatCode="General">
                  <c:v>13.0442</c:v>
                </c:pt>
                <c:pt idx="217" formatCode="General">
                  <c:v>13.0151</c:v>
                </c:pt>
                <c:pt idx="218" formatCode="General">
                  <c:v>12.9778</c:v>
                </c:pt>
                <c:pt idx="219" formatCode="General">
                  <c:v>13.0083</c:v>
                </c:pt>
                <c:pt idx="220" formatCode="General">
                  <c:v>13.018800000000001</c:v>
                </c:pt>
                <c:pt idx="221" formatCode="General">
                  <c:v>13.030200000000001</c:v>
                </c:pt>
                <c:pt idx="222" formatCode="General">
                  <c:v>12.9292</c:v>
                </c:pt>
                <c:pt idx="223" formatCode="General">
                  <c:v>12.8665</c:v>
                </c:pt>
                <c:pt idx="224" formatCode="General">
                  <c:v>12.921799999999999</c:v>
                </c:pt>
                <c:pt idx="225" formatCode="General">
                  <c:v>12.9389</c:v>
                </c:pt>
                <c:pt idx="226" formatCode="General">
                  <c:v>12.913399999999999</c:v>
                </c:pt>
                <c:pt idx="227" formatCode="General">
                  <c:v>12.858000000000001</c:v>
                </c:pt>
                <c:pt idx="228" formatCode="General">
                  <c:v>12.840999999999999</c:v>
                </c:pt>
                <c:pt idx="229" formatCode="General">
                  <c:v>12.8744</c:v>
                </c:pt>
                <c:pt idx="230" formatCode="General">
                  <c:v>12.856299999999999</c:v>
                </c:pt>
                <c:pt idx="231" formatCode="General">
                  <c:v>12.871499999999999</c:v>
                </c:pt>
                <c:pt idx="232" formatCode="General">
                  <c:v>12.856199999999999</c:v>
                </c:pt>
                <c:pt idx="233" formatCode="General">
                  <c:v>12.8788</c:v>
                </c:pt>
                <c:pt idx="234" formatCode="General">
                  <c:v>12.927199999999999</c:v>
                </c:pt>
                <c:pt idx="235" formatCode="General">
                  <c:v>12.9093</c:v>
                </c:pt>
                <c:pt idx="236" formatCode="General">
                  <c:v>12.9009</c:v>
                </c:pt>
                <c:pt idx="237" formatCode="General">
                  <c:v>12.902799999999999</c:v>
                </c:pt>
                <c:pt idx="238" formatCode="General">
                  <c:v>12.9587</c:v>
                </c:pt>
                <c:pt idx="239" formatCode="General">
                  <c:v>12.898</c:v>
                </c:pt>
                <c:pt idx="240" formatCode="General">
                  <c:v>12.906000000000001</c:v>
                </c:pt>
                <c:pt idx="241" formatCode="General">
                  <c:v>12.953799999999999</c:v>
                </c:pt>
                <c:pt idx="242" formatCode="General">
                  <c:v>12.948</c:v>
                </c:pt>
                <c:pt idx="243" formatCode="General">
                  <c:v>12.9474</c:v>
                </c:pt>
                <c:pt idx="244" formatCode="General">
                  <c:v>12.964600000000001</c:v>
                </c:pt>
                <c:pt idx="245" formatCode="General">
                  <c:v>13.027100000000001</c:v>
                </c:pt>
                <c:pt idx="246" formatCode="General">
                  <c:v>13.057499999999999</c:v>
                </c:pt>
                <c:pt idx="247" formatCode="General">
                  <c:v>13.0151</c:v>
                </c:pt>
                <c:pt idx="248" formatCode="General">
                  <c:v>13.042999999999999</c:v>
                </c:pt>
                <c:pt idx="249" formatCode="General">
                  <c:v>13.0793</c:v>
                </c:pt>
                <c:pt idx="250" formatCode="General">
                  <c:v>13.1022</c:v>
                </c:pt>
                <c:pt idx="251" formatCode="General">
                  <c:v>13.1227</c:v>
                </c:pt>
                <c:pt idx="252" formatCode="General">
                  <c:v>13.133699999999999</c:v>
                </c:pt>
                <c:pt idx="253" formatCode="General">
                  <c:v>13.0975</c:v>
                </c:pt>
                <c:pt idx="254" formatCode="General">
                  <c:v>13.0649</c:v>
                </c:pt>
                <c:pt idx="255" formatCode="General">
                  <c:v>13.057</c:v>
                </c:pt>
                <c:pt idx="256" formatCode="General">
                  <c:v>13.030099999999999</c:v>
                </c:pt>
                <c:pt idx="257" formatCode="General">
                  <c:v>13.0525</c:v>
                </c:pt>
                <c:pt idx="258" formatCode="General">
                  <c:v>13.047800000000001</c:v>
                </c:pt>
                <c:pt idx="259" formatCode="General">
                  <c:v>13.063800000000001</c:v>
                </c:pt>
                <c:pt idx="260" formatCode="General">
                  <c:v>13.098100000000001</c:v>
                </c:pt>
                <c:pt idx="261" formatCode="General">
                  <c:v>13.024800000000001</c:v>
                </c:pt>
                <c:pt idx="262" formatCode="General">
                  <c:v>13.0425</c:v>
                </c:pt>
                <c:pt idx="263" formatCode="General">
                  <c:v>13.0626</c:v>
                </c:pt>
                <c:pt idx="264" formatCode="General">
                  <c:v>12.980399999999999</c:v>
                </c:pt>
                <c:pt idx="265" formatCode="General">
                  <c:v>13.049899999999999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205056"/>
        <c:axId val="116206592"/>
      </c:lineChart>
      <c:dateAx>
        <c:axId val="116205056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 algn="ctr">
              <a:defRPr lang="es-MX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6206592"/>
        <c:crosses val="autoZero"/>
        <c:auto val="1"/>
        <c:lblOffset val="100"/>
        <c:baseTimeUnit val="days"/>
      </c:dateAx>
      <c:valAx>
        <c:axId val="116206592"/>
        <c:scaling>
          <c:orientation val="minMax"/>
          <c:min val="12.5"/>
        </c:scaling>
        <c:delete val="0"/>
        <c:axPos val="l"/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s-MX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6205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MX" sz="14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Mezcla mexicana de petróleo (USD ppb)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235"/>
              <c:layout>
                <c:manualLayout>
                  <c:x val="-1.1111111111111112E-2"/>
                  <c:y val="-5.596850486235567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50.87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'Mezla Mx'!$B$4:$B$240</c:f>
              <c:numCache>
                <c:formatCode>m/d/yyyy</c:formatCode>
                <c:ptCount val="237"/>
                <c:pt idx="0">
                  <c:v>42108</c:v>
                </c:pt>
                <c:pt idx="1">
                  <c:v>42107</c:v>
                </c:pt>
                <c:pt idx="2">
                  <c:v>42104</c:v>
                </c:pt>
                <c:pt idx="3">
                  <c:v>42103</c:v>
                </c:pt>
                <c:pt idx="4">
                  <c:v>42102</c:v>
                </c:pt>
                <c:pt idx="5">
                  <c:v>42101</c:v>
                </c:pt>
                <c:pt idx="6">
                  <c:v>42095</c:v>
                </c:pt>
                <c:pt idx="7">
                  <c:v>42094</c:v>
                </c:pt>
                <c:pt idx="8">
                  <c:v>42093</c:v>
                </c:pt>
                <c:pt idx="9">
                  <c:v>42090</c:v>
                </c:pt>
                <c:pt idx="10">
                  <c:v>42089</c:v>
                </c:pt>
                <c:pt idx="11">
                  <c:v>42088</c:v>
                </c:pt>
                <c:pt idx="12">
                  <c:v>42087</c:v>
                </c:pt>
                <c:pt idx="13">
                  <c:v>42086</c:v>
                </c:pt>
                <c:pt idx="14">
                  <c:v>42083</c:v>
                </c:pt>
                <c:pt idx="15">
                  <c:v>42082</c:v>
                </c:pt>
                <c:pt idx="16">
                  <c:v>42081</c:v>
                </c:pt>
                <c:pt idx="17">
                  <c:v>42080</c:v>
                </c:pt>
                <c:pt idx="18">
                  <c:v>42076</c:v>
                </c:pt>
                <c:pt idx="19">
                  <c:v>42075</c:v>
                </c:pt>
                <c:pt idx="20">
                  <c:v>42074</c:v>
                </c:pt>
                <c:pt idx="21">
                  <c:v>42073</c:v>
                </c:pt>
                <c:pt idx="22">
                  <c:v>42072</c:v>
                </c:pt>
                <c:pt idx="23">
                  <c:v>42069</c:v>
                </c:pt>
                <c:pt idx="24">
                  <c:v>42068</c:v>
                </c:pt>
                <c:pt idx="25">
                  <c:v>42067</c:v>
                </c:pt>
                <c:pt idx="26">
                  <c:v>42066</c:v>
                </c:pt>
                <c:pt idx="27">
                  <c:v>42065</c:v>
                </c:pt>
                <c:pt idx="28">
                  <c:v>42062</c:v>
                </c:pt>
                <c:pt idx="29">
                  <c:v>42061</c:v>
                </c:pt>
                <c:pt idx="30">
                  <c:v>42060</c:v>
                </c:pt>
                <c:pt idx="31">
                  <c:v>42059</c:v>
                </c:pt>
                <c:pt idx="32">
                  <c:v>42058</c:v>
                </c:pt>
                <c:pt idx="33">
                  <c:v>42053</c:v>
                </c:pt>
                <c:pt idx="34">
                  <c:v>42052</c:v>
                </c:pt>
                <c:pt idx="35">
                  <c:v>42048</c:v>
                </c:pt>
                <c:pt idx="36">
                  <c:v>42047</c:v>
                </c:pt>
                <c:pt idx="37">
                  <c:v>42046</c:v>
                </c:pt>
                <c:pt idx="38">
                  <c:v>42045</c:v>
                </c:pt>
                <c:pt idx="39">
                  <c:v>42044</c:v>
                </c:pt>
                <c:pt idx="40">
                  <c:v>42041</c:v>
                </c:pt>
                <c:pt idx="41">
                  <c:v>42040</c:v>
                </c:pt>
                <c:pt idx="42">
                  <c:v>42039</c:v>
                </c:pt>
                <c:pt idx="43">
                  <c:v>42038</c:v>
                </c:pt>
                <c:pt idx="44">
                  <c:v>42034</c:v>
                </c:pt>
                <c:pt idx="45">
                  <c:v>42033</c:v>
                </c:pt>
                <c:pt idx="46">
                  <c:v>42032</c:v>
                </c:pt>
                <c:pt idx="47">
                  <c:v>42031</c:v>
                </c:pt>
                <c:pt idx="48">
                  <c:v>42030</c:v>
                </c:pt>
                <c:pt idx="49">
                  <c:v>42027</c:v>
                </c:pt>
                <c:pt idx="50">
                  <c:v>42026</c:v>
                </c:pt>
                <c:pt idx="51">
                  <c:v>42025</c:v>
                </c:pt>
                <c:pt idx="52">
                  <c:v>42024</c:v>
                </c:pt>
                <c:pt idx="53">
                  <c:v>42020</c:v>
                </c:pt>
                <c:pt idx="54">
                  <c:v>42019</c:v>
                </c:pt>
                <c:pt idx="55">
                  <c:v>42018</c:v>
                </c:pt>
                <c:pt idx="56">
                  <c:v>42017</c:v>
                </c:pt>
                <c:pt idx="57">
                  <c:v>42016</c:v>
                </c:pt>
                <c:pt idx="58">
                  <c:v>42013</c:v>
                </c:pt>
                <c:pt idx="59">
                  <c:v>42012</c:v>
                </c:pt>
                <c:pt idx="60">
                  <c:v>42011</c:v>
                </c:pt>
                <c:pt idx="61">
                  <c:v>42010</c:v>
                </c:pt>
                <c:pt idx="62">
                  <c:v>42009</c:v>
                </c:pt>
                <c:pt idx="63">
                  <c:v>42006</c:v>
                </c:pt>
                <c:pt idx="64">
                  <c:v>42004</c:v>
                </c:pt>
                <c:pt idx="65">
                  <c:v>42003</c:v>
                </c:pt>
                <c:pt idx="66">
                  <c:v>42002</c:v>
                </c:pt>
                <c:pt idx="67">
                  <c:v>41997</c:v>
                </c:pt>
                <c:pt idx="68">
                  <c:v>41996</c:v>
                </c:pt>
                <c:pt idx="69">
                  <c:v>41995</c:v>
                </c:pt>
                <c:pt idx="70">
                  <c:v>41992</c:v>
                </c:pt>
                <c:pt idx="71">
                  <c:v>41991</c:v>
                </c:pt>
                <c:pt idx="72">
                  <c:v>41990</c:v>
                </c:pt>
                <c:pt idx="73">
                  <c:v>41989</c:v>
                </c:pt>
                <c:pt idx="74">
                  <c:v>41988</c:v>
                </c:pt>
                <c:pt idx="75">
                  <c:v>41984</c:v>
                </c:pt>
                <c:pt idx="76">
                  <c:v>41983</c:v>
                </c:pt>
                <c:pt idx="77">
                  <c:v>41982</c:v>
                </c:pt>
                <c:pt idx="78">
                  <c:v>41981</c:v>
                </c:pt>
                <c:pt idx="79">
                  <c:v>41978</c:v>
                </c:pt>
                <c:pt idx="80">
                  <c:v>41977</c:v>
                </c:pt>
                <c:pt idx="81">
                  <c:v>41976</c:v>
                </c:pt>
                <c:pt idx="82">
                  <c:v>41975</c:v>
                </c:pt>
                <c:pt idx="83">
                  <c:v>41974</c:v>
                </c:pt>
                <c:pt idx="84">
                  <c:v>41969</c:v>
                </c:pt>
                <c:pt idx="85">
                  <c:v>41968</c:v>
                </c:pt>
                <c:pt idx="86">
                  <c:v>41967</c:v>
                </c:pt>
                <c:pt idx="87">
                  <c:v>41964</c:v>
                </c:pt>
                <c:pt idx="88">
                  <c:v>41963</c:v>
                </c:pt>
                <c:pt idx="89">
                  <c:v>41962</c:v>
                </c:pt>
                <c:pt idx="90">
                  <c:v>41961</c:v>
                </c:pt>
                <c:pt idx="91">
                  <c:v>41957</c:v>
                </c:pt>
                <c:pt idx="92">
                  <c:v>41956</c:v>
                </c:pt>
                <c:pt idx="93">
                  <c:v>41955</c:v>
                </c:pt>
                <c:pt idx="94">
                  <c:v>41954</c:v>
                </c:pt>
                <c:pt idx="95">
                  <c:v>41953</c:v>
                </c:pt>
                <c:pt idx="96">
                  <c:v>41950</c:v>
                </c:pt>
                <c:pt idx="97">
                  <c:v>41949</c:v>
                </c:pt>
                <c:pt idx="98">
                  <c:v>41948</c:v>
                </c:pt>
                <c:pt idx="99">
                  <c:v>41947</c:v>
                </c:pt>
                <c:pt idx="100">
                  <c:v>41946</c:v>
                </c:pt>
                <c:pt idx="101">
                  <c:v>41943</c:v>
                </c:pt>
                <c:pt idx="102">
                  <c:v>41942</c:v>
                </c:pt>
                <c:pt idx="103">
                  <c:v>41941</c:v>
                </c:pt>
                <c:pt idx="104">
                  <c:v>41940</c:v>
                </c:pt>
                <c:pt idx="105">
                  <c:v>41939</c:v>
                </c:pt>
                <c:pt idx="106">
                  <c:v>41936</c:v>
                </c:pt>
                <c:pt idx="107">
                  <c:v>41935</c:v>
                </c:pt>
                <c:pt idx="108">
                  <c:v>41933</c:v>
                </c:pt>
                <c:pt idx="109">
                  <c:v>41932</c:v>
                </c:pt>
                <c:pt idx="110">
                  <c:v>41929</c:v>
                </c:pt>
                <c:pt idx="111">
                  <c:v>41928</c:v>
                </c:pt>
                <c:pt idx="112">
                  <c:v>41927</c:v>
                </c:pt>
                <c:pt idx="113">
                  <c:v>41926</c:v>
                </c:pt>
                <c:pt idx="114">
                  <c:v>41925</c:v>
                </c:pt>
                <c:pt idx="115">
                  <c:v>41922</c:v>
                </c:pt>
                <c:pt idx="116">
                  <c:v>41921</c:v>
                </c:pt>
                <c:pt idx="117">
                  <c:v>41920</c:v>
                </c:pt>
                <c:pt idx="118">
                  <c:v>41919</c:v>
                </c:pt>
                <c:pt idx="119">
                  <c:v>41915</c:v>
                </c:pt>
                <c:pt idx="120">
                  <c:v>41914</c:v>
                </c:pt>
                <c:pt idx="121">
                  <c:v>41913</c:v>
                </c:pt>
                <c:pt idx="122">
                  <c:v>41912</c:v>
                </c:pt>
                <c:pt idx="123">
                  <c:v>41911</c:v>
                </c:pt>
                <c:pt idx="124">
                  <c:v>41908</c:v>
                </c:pt>
                <c:pt idx="125">
                  <c:v>41907</c:v>
                </c:pt>
                <c:pt idx="126">
                  <c:v>41906</c:v>
                </c:pt>
                <c:pt idx="127">
                  <c:v>41905</c:v>
                </c:pt>
                <c:pt idx="128">
                  <c:v>41904</c:v>
                </c:pt>
                <c:pt idx="129">
                  <c:v>41901</c:v>
                </c:pt>
                <c:pt idx="130">
                  <c:v>41900</c:v>
                </c:pt>
                <c:pt idx="131">
                  <c:v>41899</c:v>
                </c:pt>
                <c:pt idx="132">
                  <c:v>41897</c:v>
                </c:pt>
                <c:pt idx="133">
                  <c:v>41894</c:v>
                </c:pt>
                <c:pt idx="134">
                  <c:v>41893</c:v>
                </c:pt>
                <c:pt idx="135">
                  <c:v>41892</c:v>
                </c:pt>
                <c:pt idx="136">
                  <c:v>41891</c:v>
                </c:pt>
                <c:pt idx="137">
                  <c:v>41890</c:v>
                </c:pt>
                <c:pt idx="138">
                  <c:v>41887</c:v>
                </c:pt>
                <c:pt idx="139">
                  <c:v>41886</c:v>
                </c:pt>
                <c:pt idx="140">
                  <c:v>41885</c:v>
                </c:pt>
                <c:pt idx="141">
                  <c:v>41884</c:v>
                </c:pt>
                <c:pt idx="142">
                  <c:v>41880</c:v>
                </c:pt>
                <c:pt idx="143">
                  <c:v>41879</c:v>
                </c:pt>
                <c:pt idx="144">
                  <c:v>41878</c:v>
                </c:pt>
                <c:pt idx="145">
                  <c:v>41877</c:v>
                </c:pt>
                <c:pt idx="146">
                  <c:v>41873</c:v>
                </c:pt>
                <c:pt idx="147">
                  <c:v>41872</c:v>
                </c:pt>
                <c:pt idx="148">
                  <c:v>41871</c:v>
                </c:pt>
                <c:pt idx="149">
                  <c:v>41870</c:v>
                </c:pt>
                <c:pt idx="150">
                  <c:v>41869</c:v>
                </c:pt>
                <c:pt idx="151">
                  <c:v>41866</c:v>
                </c:pt>
                <c:pt idx="152">
                  <c:v>41865</c:v>
                </c:pt>
                <c:pt idx="153">
                  <c:v>41864</c:v>
                </c:pt>
                <c:pt idx="154">
                  <c:v>41863</c:v>
                </c:pt>
                <c:pt idx="155">
                  <c:v>41862</c:v>
                </c:pt>
                <c:pt idx="156">
                  <c:v>41859</c:v>
                </c:pt>
                <c:pt idx="157">
                  <c:v>41858</c:v>
                </c:pt>
                <c:pt idx="158">
                  <c:v>41857</c:v>
                </c:pt>
                <c:pt idx="159">
                  <c:v>41856</c:v>
                </c:pt>
                <c:pt idx="160">
                  <c:v>41855</c:v>
                </c:pt>
                <c:pt idx="161">
                  <c:v>41852</c:v>
                </c:pt>
                <c:pt idx="162">
                  <c:v>41851</c:v>
                </c:pt>
                <c:pt idx="163">
                  <c:v>41850</c:v>
                </c:pt>
                <c:pt idx="164">
                  <c:v>41849</c:v>
                </c:pt>
                <c:pt idx="165">
                  <c:v>41845</c:v>
                </c:pt>
                <c:pt idx="166">
                  <c:v>41844</c:v>
                </c:pt>
                <c:pt idx="167">
                  <c:v>41843</c:v>
                </c:pt>
                <c:pt idx="168">
                  <c:v>41842</c:v>
                </c:pt>
                <c:pt idx="169">
                  <c:v>41841</c:v>
                </c:pt>
                <c:pt idx="170">
                  <c:v>41838</c:v>
                </c:pt>
                <c:pt idx="171">
                  <c:v>41837</c:v>
                </c:pt>
                <c:pt idx="172">
                  <c:v>41836</c:v>
                </c:pt>
                <c:pt idx="173">
                  <c:v>41835</c:v>
                </c:pt>
                <c:pt idx="174">
                  <c:v>41834</c:v>
                </c:pt>
                <c:pt idx="175">
                  <c:v>41831</c:v>
                </c:pt>
                <c:pt idx="176">
                  <c:v>41830</c:v>
                </c:pt>
                <c:pt idx="177">
                  <c:v>41829</c:v>
                </c:pt>
                <c:pt idx="178">
                  <c:v>41828</c:v>
                </c:pt>
                <c:pt idx="179">
                  <c:v>41827</c:v>
                </c:pt>
                <c:pt idx="180">
                  <c:v>41823</c:v>
                </c:pt>
                <c:pt idx="181">
                  <c:v>41822</c:v>
                </c:pt>
                <c:pt idx="182">
                  <c:v>41821</c:v>
                </c:pt>
                <c:pt idx="183">
                  <c:v>41820</c:v>
                </c:pt>
                <c:pt idx="184">
                  <c:v>41817</c:v>
                </c:pt>
                <c:pt idx="185">
                  <c:v>41816</c:v>
                </c:pt>
                <c:pt idx="186">
                  <c:v>41815</c:v>
                </c:pt>
                <c:pt idx="187">
                  <c:v>41814</c:v>
                </c:pt>
                <c:pt idx="188">
                  <c:v>41813</c:v>
                </c:pt>
                <c:pt idx="189">
                  <c:v>41810</c:v>
                </c:pt>
                <c:pt idx="190">
                  <c:v>41809</c:v>
                </c:pt>
                <c:pt idx="191">
                  <c:v>41808</c:v>
                </c:pt>
                <c:pt idx="192">
                  <c:v>41807</c:v>
                </c:pt>
                <c:pt idx="193">
                  <c:v>41806</c:v>
                </c:pt>
                <c:pt idx="194">
                  <c:v>41803</c:v>
                </c:pt>
                <c:pt idx="195">
                  <c:v>41802</c:v>
                </c:pt>
                <c:pt idx="196">
                  <c:v>41801</c:v>
                </c:pt>
                <c:pt idx="197">
                  <c:v>41800</c:v>
                </c:pt>
                <c:pt idx="198">
                  <c:v>41799</c:v>
                </c:pt>
                <c:pt idx="199">
                  <c:v>41796</c:v>
                </c:pt>
                <c:pt idx="200">
                  <c:v>41795</c:v>
                </c:pt>
                <c:pt idx="201">
                  <c:v>41794</c:v>
                </c:pt>
                <c:pt idx="202">
                  <c:v>41793</c:v>
                </c:pt>
                <c:pt idx="203">
                  <c:v>41792</c:v>
                </c:pt>
                <c:pt idx="204">
                  <c:v>41789</c:v>
                </c:pt>
                <c:pt idx="205">
                  <c:v>41788</c:v>
                </c:pt>
                <c:pt idx="206">
                  <c:v>41787</c:v>
                </c:pt>
                <c:pt idx="207">
                  <c:v>41786</c:v>
                </c:pt>
                <c:pt idx="208">
                  <c:v>41782</c:v>
                </c:pt>
                <c:pt idx="209">
                  <c:v>41781</c:v>
                </c:pt>
                <c:pt idx="210">
                  <c:v>41780</c:v>
                </c:pt>
                <c:pt idx="211">
                  <c:v>41779</c:v>
                </c:pt>
                <c:pt idx="212">
                  <c:v>41778</c:v>
                </c:pt>
                <c:pt idx="213">
                  <c:v>41775</c:v>
                </c:pt>
                <c:pt idx="214">
                  <c:v>41774</c:v>
                </c:pt>
                <c:pt idx="215">
                  <c:v>41773</c:v>
                </c:pt>
                <c:pt idx="216">
                  <c:v>41771</c:v>
                </c:pt>
                <c:pt idx="217">
                  <c:v>41768</c:v>
                </c:pt>
                <c:pt idx="218">
                  <c:v>41767</c:v>
                </c:pt>
                <c:pt idx="219">
                  <c:v>41766</c:v>
                </c:pt>
                <c:pt idx="220">
                  <c:v>41765</c:v>
                </c:pt>
                <c:pt idx="221">
                  <c:v>41761</c:v>
                </c:pt>
                <c:pt idx="222">
                  <c:v>41759</c:v>
                </c:pt>
                <c:pt idx="223">
                  <c:v>41758</c:v>
                </c:pt>
                <c:pt idx="224">
                  <c:v>41757</c:v>
                </c:pt>
                <c:pt idx="225">
                  <c:v>41754</c:v>
                </c:pt>
                <c:pt idx="226">
                  <c:v>41753</c:v>
                </c:pt>
                <c:pt idx="227">
                  <c:v>41752</c:v>
                </c:pt>
                <c:pt idx="228">
                  <c:v>41751</c:v>
                </c:pt>
                <c:pt idx="229">
                  <c:v>41745</c:v>
                </c:pt>
                <c:pt idx="230">
                  <c:v>41744</c:v>
                </c:pt>
                <c:pt idx="231">
                  <c:v>41743</c:v>
                </c:pt>
                <c:pt idx="232">
                  <c:v>41740</c:v>
                </c:pt>
                <c:pt idx="233">
                  <c:v>41739</c:v>
                </c:pt>
                <c:pt idx="234">
                  <c:v>41738</c:v>
                </c:pt>
                <c:pt idx="235">
                  <c:v>41737</c:v>
                </c:pt>
                <c:pt idx="236">
                  <c:v>41736</c:v>
                </c:pt>
              </c:numCache>
            </c:numRef>
          </c:cat>
          <c:val>
            <c:numRef>
              <c:f>'Mezla Mx'!$C$4:$C$240</c:f>
              <c:numCache>
                <c:formatCode>General</c:formatCode>
                <c:ptCount val="237"/>
                <c:pt idx="0">
                  <c:v>50.87</c:v>
                </c:pt>
                <c:pt idx="1">
                  <c:v>50.18</c:v>
                </c:pt>
                <c:pt idx="2">
                  <c:v>49.69</c:v>
                </c:pt>
                <c:pt idx="3">
                  <c:v>48.76</c:v>
                </c:pt>
                <c:pt idx="4">
                  <c:v>48.64</c:v>
                </c:pt>
                <c:pt idx="5">
                  <c:v>50.67</c:v>
                </c:pt>
                <c:pt idx="6">
                  <c:v>48.06</c:v>
                </c:pt>
                <c:pt idx="7">
                  <c:v>45.15</c:v>
                </c:pt>
                <c:pt idx="8">
                  <c:v>45.94</c:v>
                </c:pt>
                <c:pt idx="9">
                  <c:v>46.91</c:v>
                </c:pt>
                <c:pt idx="10">
                  <c:v>48.76</c:v>
                </c:pt>
                <c:pt idx="11">
                  <c:v>45.77</c:v>
                </c:pt>
                <c:pt idx="12">
                  <c:v>45.23</c:v>
                </c:pt>
                <c:pt idx="13">
                  <c:v>45.24</c:v>
                </c:pt>
                <c:pt idx="14">
                  <c:v>44.46</c:v>
                </c:pt>
                <c:pt idx="15">
                  <c:v>43.87</c:v>
                </c:pt>
                <c:pt idx="16">
                  <c:v>43.84</c:v>
                </c:pt>
                <c:pt idx="17">
                  <c:v>42.45</c:v>
                </c:pt>
                <c:pt idx="18">
                  <c:v>44.31</c:v>
                </c:pt>
                <c:pt idx="19">
                  <c:v>46.44</c:v>
                </c:pt>
                <c:pt idx="20">
                  <c:v>46.47</c:v>
                </c:pt>
                <c:pt idx="21">
                  <c:v>45.96</c:v>
                </c:pt>
                <c:pt idx="22">
                  <c:v>47.95</c:v>
                </c:pt>
                <c:pt idx="23">
                  <c:v>48.56</c:v>
                </c:pt>
                <c:pt idx="24">
                  <c:v>49.4</c:v>
                </c:pt>
                <c:pt idx="25">
                  <c:v>49.41</c:v>
                </c:pt>
                <c:pt idx="26">
                  <c:v>50.02</c:v>
                </c:pt>
                <c:pt idx="27">
                  <c:v>49.42</c:v>
                </c:pt>
                <c:pt idx="28">
                  <c:v>49.51</c:v>
                </c:pt>
                <c:pt idx="29">
                  <c:v>48.55</c:v>
                </c:pt>
                <c:pt idx="30">
                  <c:v>47.97</c:v>
                </c:pt>
                <c:pt idx="31">
                  <c:v>47.19</c:v>
                </c:pt>
                <c:pt idx="32">
                  <c:v>47.27</c:v>
                </c:pt>
                <c:pt idx="33">
                  <c:v>49.57</c:v>
                </c:pt>
                <c:pt idx="34">
                  <c:v>50.57</c:v>
                </c:pt>
                <c:pt idx="35">
                  <c:v>49.97</c:v>
                </c:pt>
                <c:pt idx="36">
                  <c:v>47.62</c:v>
                </c:pt>
                <c:pt idx="37">
                  <c:v>45.37</c:v>
                </c:pt>
                <c:pt idx="38">
                  <c:v>46.57</c:v>
                </c:pt>
                <c:pt idx="39">
                  <c:v>48.01</c:v>
                </c:pt>
                <c:pt idx="40">
                  <c:v>47.52</c:v>
                </c:pt>
                <c:pt idx="41">
                  <c:v>46.1</c:v>
                </c:pt>
                <c:pt idx="42">
                  <c:v>44.9</c:v>
                </c:pt>
                <c:pt idx="43">
                  <c:v>46.31</c:v>
                </c:pt>
                <c:pt idx="44">
                  <c:v>40.4</c:v>
                </c:pt>
                <c:pt idx="45">
                  <c:v>38.42</c:v>
                </c:pt>
                <c:pt idx="46">
                  <c:v>38.450000000000003</c:v>
                </c:pt>
                <c:pt idx="47">
                  <c:v>38.590000000000003</c:v>
                </c:pt>
                <c:pt idx="48">
                  <c:v>37.770000000000003</c:v>
                </c:pt>
                <c:pt idx="49">
                  <c:v>38.03</c:v>
                </c:pt>
                <c:pt idx="50">
                  <c:v>38.18</c:v>
                </c:pt>
                <c:pt idx="51">
                  <c:v>38.43</c:v>
                </c:pt>
                <c:pt idx="52">
                  <c:v>38.07</c:v>
                </c:pt>
                <c:pt idx="53">
                  <c:v>39.119999999999997</c:v>
                </c:pt>
                <c:pt idx="54">
                  <c:v>38.520000000000003</c:v>
                </c:pt>
                <c:pt idx="55">
                  <c:v>38.479999999999997</c:v>
                </c:pt>
                <c:pt idx="56">
                  <c:v>37.36</c:v>
                </c:pt>
                <c:pt idx="57">
                  <c:v>38.11</c:v>
                </c:pt>
                <c:pt idx="58">
                  <c:v>39.700000000000003</c:v>
                </c:pt>
                <c:pt idx="59">
                  <c:v>40.47</c:v>
                </c:pt>
                <c:pt idx="60">
                  <c:v>40.07</c:v>
                </c:pt>
                <c:pt idx="61">
                  <c:v>39.94</c:v>
                </c:pt>
                <c:pt idx="62">
                  <c:v>41.52</c:v>
                </c:pt>
                <c:pt idx="63">
                  <c:v>44.81</c:v>
                </c:pt>
                <c:pt idx="64">
                  <c:v>45.45</c:v>
                </c:pt>
                <c:pt idx="65">
                  <c:v>46.27</c:v>
                </c:pt>
                <c:pt idx="66">
                  <c:v>47.04</c:v>
                </c:pt>
                <c:pt idx="67">
                  <c:v>48.4</c:v>
                </c:pt>
                <c:pt idx="68">
                  <c:v>49.48</c:v>
                </c:pt>
                <c:pt idx="69">
                  <c:v>48.2</c:v>
                </c:pt>
                <c:pt idx="70">
                  <c:v>49.85</c:v>
                </c:pt>
                <c:pt idx="71">
                  <c:v>48.43</c:v>
                </c:pt>
                <c:pt idx="72">
                  <c:v>49.22</c:v>
                </c:pt>
                <c:pt idx="73">
                  <c:v>49.46</c:v>
                </c:pt>
                <c:pt idx="74">
                  <c:v>50.26</c:v>
                </c:pt>
                <c:pt idx="75">
                  <c:v>53.72</c:v>
                </c:pt>
                <c:pt idx="76">
                  <c:v>54.4</c:v>
                </c:pt>
                <c:pt idx="77">
                  <c:v>57.14</c:v>
                </c:pt>
                <c:pt idx="78">
                  <c:v>56.7</c:v>
                </c:pt>
                <c:pt idx="79">
                  <c:v>58.98</c:v>
                </c:pt>
                <c:pt idx="80">
                  <c:v>59.73</c:v>
                </c:pt>
                <c:pt idx="81">
                  <c:v>60.67</c:v>
                </c:pt>
                <c:pt idx="82">
                  <c:v>61.07</c:v>
                </c:pt>
                <c:pt idx="83">
                  <c:v>62.26</c:v>
                </c:pt>
                <c:pt idx="84">
                  <c:v>69.77</c:v>
                </c:pt>
                <c:pt idx="85">
                  <c:v>69.94</c:v>
                </c:pt>
                <c:pt idx="86">
                  <c:v>71.680000000000007</c:v>
                </c:pt>
                <c:pt idx="87">
                  <c:v>71.97</c:v>
                </c:pt>
                <c:pt idx="88">
                  <c:v>70.92</c:v>
                </c:pt>
                <c:pt idx="89">
                  <c:v>70.2</c:v>
                </c:pt>
                <c:pt idx="90">
                  <c:v>70.3</c:v>
                </c:pt>
                <c:pt idx="91">
                  <c:v>71.16</c:v>
                </c:pt>
                <c:pt idx="92">
                  <c:v>70.599999999999994</c:v>
                </c:pt>
                <c:pt idx="93">
                  <c:v>73.12</c:v>
                </c:pt>
                <c:pt idx="94">
                  <c:v>73.739999999999995</c:v>
                </c:pt>
                <c:pt idx="95">
                  <c:v>74.2</c:v>
                </c:pt>
                <c:pt idx="96">
                  <c:v>75.19</c:v>
                </c:pt>
                <c:pt idx="97">
                  <c:v>74.42</c:v>
                </c:pt>
                <c:pt idx="98">
                  <c:v>75.11</c:v>
                </c:pt>
                <c:pt idx="99">
                  <c:v>74.09</c:v>
                </c:pt>
                <c:pt idx="100">
                  <c:v>75.650000000000006</c:v>
                </c:pt>
                <c:pt idx="101">
                  <c:v>76.98</c:v>
                </c:pt>
                <c:pt idx="102">
                  <c:v>77.3</c:v>
                </c:pt>
                <c:pt idx="103">
                  <c:v>78.31</c:v>
                </c:pt>
                <c:pt idx="104">
                  <c:v>77.19</c:v>
                </c:pt>
                <c:pt idx="105">
                  <c:v>76.349999999999994</c:v>
                </c:pt>
                <c:pt idx="106">
                  <c:v>78.150000000000006</c:v>
                </c:pt>
                <c:pt idx="107">
                  <c:v>77.8</c:v>
                </c:pt>
                <c:pt idx="108">
                  <c:v>77.63</c:v>
                </c:pt>
                <c:pt idx="109">
                  <c:v>77</c:v>
                </c:pt>
                <c:pt idx="110">
                  <c:v>77.680000000000007</c:v>
                </c:pt>
                <c:pt idx="111">
                  <c:v>76.7</c:v>
                </c:pt>
                <c:pt idx="112">
                  <c:v>75.69</c:v>
                </c:pt>
                <c:pt idx="113">
                  <c:v>77.09</c:v>
                </c:pt>
                <c:pt idx="114">
                  <c:v>80.180000000000007</c:v>
                </c:pt>
                <c:pt idx="115">
                  <c:v>80.88</c:v>
                </c:pt>
                <c:pt idx="116">
                  <c:v>81.12</c:v>
                </c:pt>
                <c:pt idx="117">
                  <c:v>82.53</c:v>
                </c:pt>
                <c:pt idx="118">
                  <c:v>83.41</c:v>
                </c:pt>
                <c:pt idx="119">
                  <c:v>84.15</c:v>
                </c:pt>
                <c:pt idx="120">
                  <c:v>85.35</c:v>
                </c:pt>
                <c:pt idx="121">
                  <c:v>86.31</c:v>
                </c:pt>
                <c:pt idx="122">
                  <c:v>87.51</c:v>
                </c:pt>
                <c:pt idx="123">
                  <c:v>89.75</c:v>
                </c:pt>
                <c:pt idx="124">
                  <c:v>89.08</c:v>
                </c:pt>
                <c:pt idx="125">
                  <c:v>88.89</c:v>
                </c:pt>
                <c:pt idx="126">
                  <c:v>88.77</c:v>
                </c:pt>
                <c:pt idx="127">
                  <c:v>88.3</c:v>
                </c:pt>
                <c:pt idx="128">
                  <c:v>87.49</c:v>
                </c:pt>
                <c:pt idx="129">
                  <c:v>88.4</c:v>
                </c:pt>
                <c:pt idx="130">
                  <c:v>88.5</c:v>
                </c:pt>
                <c:pt idx="131">
                  <c:v>89.49</c:v>
                </c:pt>
                <c:pt idx="132">
                  <c:v>88.23</c:v>
                </c:pt>
                <c:pt idx="133">
                  <c:v>88.37</c:v>
                </c:pt>
                <c:pt idx="134">
                  <c:v>89.14</c:v>
                </c:pt>
                <c:pt idx="135">
                  <c:v>88.67</c:v>
                </c:pt>
                <c:pt idx="136">
                  <c:v>90.05</c:v>
                </c:pt>
                <c:pt idx="137">
                  <c:v>90.53</c:v>
                </c:pt>
                <c:pt idx="138">
                  <c:v>91.29</c:v>
                </c:pt>
                <c:pt idx="139">
                  <c:v>92.5</c:v>
                </c:pt>
                <c:pt idx="140">
                  <c:v>92.59</c:v>
                </c:pt>
                <c:pt idx="141">
                  <c:v>90.82</c:v>
                </c:pt>
                <c:pt idx="142">
                  <c:v>92.75</c:v>
                </c:pt>
                <c:pt idx="143">
                  <c:v>92.52</c:v>
                </c:pt>
                <c:pt idx="144">
                  <c:v>92.19</c:v>
                </c:pt>
                <c:pt idx="145">
                  <c:v>91.22</c:v>
                </c:pt>
                <c:pt idx="146">
                  <c:v>90.92</c:v>
                </c:pt>
                <c:pt idx="147">
                  <c:v>91.47</c:v>
                </c:pt>
                <c:pt idx="148">
                  <c:v>91.22</c:v>
                </c:pt>
                <c:pt idx="149">
                  <c:v>90.06</c:v>
                </c:pt>
                <c:pt idx="150">
                  <c:v>90.62</c:v>
                </c:pt>
                <c:pt idx="151">
                  <c:v>91.85</c:v>
                </c:pt>
                <c:pt idx="152">
                  <c:v>91.56</c:v>
                </c:pt>
                <c:pt idx="153">
                  <c:v>92.66</c:v>
                </c:pt>
                <c:pt idx="154">
                  <c:v>92.47</c:v>
                </c:pt>
                <c:pt idx="155">
                  <c:v>93.58</c:v>
                </c:pt>
                <c:pt idx="156">
                  <c:v>93.4</c:v>
                </c:pt>
                <c:pt idx="157">
                  <c:v>93.55</c:v>
                </c:pt>
                <c:pt idx="158">
                  <c:v>93.47</c:v>
                </c:pt>
                <c:pt idx="159">
                  <c:v>93.36</c:v>
                </c:pt>
                <c:pt idx="160">
                  <c:v>94.15</c:v>
                </c:pt>
                <c:pt idx="161">
                  <c:v>93.27</c:v>
                </c:pt>
                <c:pt idx="162">
                  <c:v>93.61</c:v>
                </c:pt>
                <c:pt idx="163">
                  <c:v>94.98</c:v>
                </c:pt>
                <c:pt idx="164">
                  <c:v>95.74</c:v>
                </c:pt>
                <c:pt idx="165">
                  <c:v>95.75</c:v>
                </c:pt>
                <c:pt idx="166">
                  <c:v>95.61</c:v>
                </c:pt>
                <c:pt idx="167">
                  <c:v>96.99</c:v>
                </c:pt>
                <c:pt idx="168">
                  <c:v>95.98</c:v>
                </c:pt>
                <c:pt idx="169">
                  <c:v>96.76</c:v>
                </c:pt>
                <c:pt idx="170">
                  <c:v>96.14</c:v>
                </c:pt>
                <c:pt idx="171">
                  <c:v>96.24</c:v>
                </c:pt>
                <c:pt idx="172">
                  <c:v>94.53</c:v>
                </c:pt>
                <c:pt idx="173">
                  <c:v>93.16</c:v>
                </c:pt>
                <c:pt idx="174">
                  <c:v>93.14</c:v>
                </c:pt>
                <c:pt idx="175">
                  <c:v>93.77</c:v>
                </c:pt>
                <c:pt idx="176">
                  <c:v>94.95</c:v>
                </c:pt>
                <c:pt idx="177">
                  <c:v>94.99</c:v>
                </c:pt>
                <c:pt idx="178">
                  <c:v>95.59</c:v>
                </c:pt>
                <c:pt idx="179">
                  <c:v>96.04</c:v>
                </c:pt>
                <c:pt idx="180">
                  <c:v>96.65</c:v>
                </c:pt>
                <c:pt idx="181">
                  <c:v>97.44</c:v>
                </c:pt>
                <c:pt idx="182">
                  <c:v>98.5</c:v>
                </c:pt>
                <c:pt idx="183">
                  <c:v>99.62</c:v>
                </c:pt>
                <c:pt idx="184">
                  <c:v>100.8</c:v>
                </c:pt>
                <c:pt idx="185">
                  <c:v>100.97</c:v>
                </c:pt>
                <c:pt idx="186">
                  <c:v>101.38</c:v>
                </c:pt>
                <c:pt idx="187">
                  <c:v>101.75</c:v>
                </c:pt>
                <c:pt idx="188">
                  <c:v>101.66</c:v>
                </c:pt>
                <c:pt idx="189">
                  <c:v>102.41</c:v>
                </c:pt>
                <c:pt idx="190">
                  <c:v>102.12</c:v>
                </c:pt>
                <c:pt idx="191">
                  <c:v>101.44</c:v>
                </c:pt>
                <c:pt idx="192">
                  <c:v>101.23</c:v>
                </c:pt>
                <c:pt idx="193">
                  <c:v>101.69</c:v>
                </c:pt>
                <c:pt idx="194">
                  <c:v>101.6</c:v>
                </c:pt>
                <c:pt idx="195">
                  <c:v>101.13</c:v>
                </c:pt>
                <c:pt idx="196">
                  <c:v>99.38</c:v>
                </c:pt>
                <c:pt idx="197">
                  <c:v>99.06</c:v>
                </c:pt>
                <c:pt idx="198">
                  <c:v>99.07</c:v>
                </c:pt>
                <c:pt idx="199">
                  <c:v>97.91</c:v>
                </c:pt>
                <c:pt idx="200">
                  <c:v>97.72</c:v>
                </c:pt>
                <c:pt idx="201">
                  <c:v>97.82</c:v>
                </c:pt>
                <c:pt idx="202">
                  <c:v>97.71</c:v>
                </c:pt>
                <c:pt idx="203">
                  <c:v>97.54</c:v>
                </c:pt>
                <c:pt idx="204">
                  <c:v>97.88</c:v>
                </c:pt>
                <c:pt idx="205">
                  <c:v>98.57</c:v>
                </c:pt>
                <c:pt idx="206">
                  <c:v>98.15</c:v>
                </c:pt>
                <c:pt idx="207">
                  <c:v>98.87</c:v>
                </c:pt>
                <c:pt idx="208">
                  <c:v>99.03</c:v>
                </c:pt>
                <c:pt idx="209">
                  <c:v>98.85</c:v>
                </c:pt>
                <c:pt idx="210">
                  <c:v>99.02</c:v>
                </c:pt>
                <c:pt idx="211">
                  <c:v>98.22</c:v>
                </c:pt>
                <c:pt idx="212">
                  <c:v>98.16</c:v>
                </c:pt>
                <c:pt idx="213">
                  <c:v>98</c:v>
                </c:pt>
                <c:pt idx="214">
                  <c:v>97.48</c:v>
                </c:pt>
                <c:pt idx="215">
                  <c:v>97.64</c:v>
                </c:pt>
                <c:pt idx="216">
                  <c:v>96.47</c:v>
                </c:pt>
                <c:pt idx="217">
                  <c:v>96.31</c:v>
                </c:pt>
                <c:pt idx="218">
                  <c:v>96.38</c:v>
                </c:pt>
                <c:pt idx="219">
                  <c:v>96.45</c:v>
                </c:pt>
                <c:pt idx="220">
                  <c:v>95.71</c:v>
                </c:pt>
                <c:pt idx="221">
                  <c:v>96.16</c:v>
                </c:pt>
                <c:pt idx="222">
                  <c:v>94.84</c:v>
                </c:pt>
                <c:pt idx="223">
                  <c:v>96.66</c:v>
                </c:pt>
                <c:pt idx="224">
                  <c:v>95.89</c:v>
                </c:pt>
                <c:pt idx="225">
                  <c:v>95.53</c:v>
                </c:pt>
                <c:pt idx="226">
                  <c:v>96.37</c:v>
                </c:pt>
                <c:pt idx="227">
                  <c:v>95.77</c:v>
                </c:pt>
                <c:pt idx="228">
                  <c:v>95.86</c:v>
                </c:pt>
                <c:pt idx="229">
                  <c:v>97.03</c:v>
                </c:pt>
                <c:pt idx="230">
                  <c:v>96.52</c:v>
                </c:pt>
                <c:pt idx="231">
                  <c:v>96.18</c:v>
                </c:pt>
                <c:pt idx="232">
                  <c:v>95.7</c:v>
                </c:pt>
                <c:pt idx="233">
                  <c:v>95.97</c:v>
                </c:pt>
                <c:pt idx="234">
                  <c:v>96.31</c:v>
                </c:pt>
                <c:pt idx="235">
                  <c:v>95.21</c:v>
                </c:pt>
                <c:pt idx="236">
                  <c:v>93.55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485248"/>
        <c:axId val="146486784"/>
      </c:lineChart>
      <c:dateAx>
        <c:axId val="14648524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lang="es-MX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46486784"/>
        <c:crosses val="autoZero"/>
        <c:auto val="1"/>
        <c:lblOffset val="100"/>
        <c:baseTimeUnit val="days"/>
      </c:dateAx>
      <c:valAx>
        <c:axId val="1464867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46485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 algn="ctr">
        <a:defRPr lang="es-MX" sz="10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MX" sz="12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2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Diferencial de Tasas de 10 años EUA y México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'Spread treasury 10y - mbono 10y'!$B$5:$B$267</c:f>
              <c:numCache>
                <c:formatCode>m/d/yyyy</c:formatCode>
                <c:ptCount val="263"/>
                <c:pt idx="0">
                  <c:v>42108</c:v>
                </c:pt>
                <c:pt idx="1">
                  <c:v>42107</c:v>
                </c:pt>
                <c:pt idx="2">
                  <c:v>42104</c:v>
                </c:pt>
                <c:pt idx="3">
                  <c:v>42103</c:v>
                </c:pt>
                <c:pt idx="4">
                  <c:v>42102</c:v>
                </c:pt>
                <c:pt idx="5">
                  <c:v>42101</c:v>
                </c:pt>
                <c:pt idx="6">
                  <c:v>42100</c:v>
                </c:pt>
                <c:pt idx="7">
                  <c:v>42096</c:v>
                </c:pt>
                <c:pt idx="8">
                  <c:v>42095</c:v>
                </c:pt>
                <c:pt idx="9">
                  <c:v>42094</c:v>
                </c:pt>
                <c:pt idx="10">
                  <c:v>42093</c:v>
                </c:pt>
                <c:pt idx="11">
                  <c:v>42090</c:v>
                </c:pt>
                <c:pt idx="12">
                  <c:v>42089</c:v>
                </c:pt>
                <c:pt idx="13">
                  <c:v>42088</c:v>
                </c:pt>
                <c:pt idx="14">
                  <c:v>42087</c:v>
                </c:pt>
                <c:pt idx="15">
                  <c:v>42086</c:v>
                </c:pt>
                <c:pt idx="16">
                  <c:v>42083</c:v>
                </c:pt>
                <c:pt idx="17">
                  <c:v>42082</c:v>
                </c:pt>
                <c:pt idx="18">
                  <c:v>42081</c:v>
                </c:pt>
                <c:pt idx="19">
                  <c:v>42080</c:v>
                </c:pt>
                <c:pt idx="20">
                  <c:v>42079</c:v>
                </c:pt>
                <c:pt idx="21">
                  <c:v>42076</c:v>
                </c:pt>
                <c:pt idx="22">
                  <c:v>42075</c:v>
                </c:pt>
                <c:pt idx="23">
                  <c:v>42074</c:v>
                </c:pt>
                <c:pt idx="24">
                  <c:v>42073</c:v>
                </c:pt>
                <c:pt idx="25">
                  <c:v>42072</c:v>
                </c:pt>
                <c:pt idx="26">
                  <c:v>42069</c:v>
                </c:pt>
                <c:pt idx="27">
                  <c:v>42068</c:v>
                </c:pt>
                <c:pt idx="28">
                  <c:v>42067</c:v>
                </c:pt>
                <c:pt idx="29">
                  <c:v>42066</c:v>
                </c:pt>
                <c:pt idx="30">
                  <c:v>42065</c:v>
                </c:pt>
                <c:pt idx="31">
                  <c:v>42062</c:v>
                </c:pt>
                <c:pt idx="32">
                  <c:v>42061</c:v>
                </c:pt>
                <c:pt idx="33">
                  <c:v>42060</c:v>
                </c:pt>
                <c:pt idx="34">
                  <c:v>42059</c:v>
                </c:pt>
                <c:pt idx="35">
                  <c:v>42058</c:v>
                </c:pt>
                <c:pt idx="36">
                  <c:v>42055</c:v>
                </c:pt>
                <c:pt idx="37">
                  <c:v>42054</c:v>
                </c:pt>
                <c:pt idx="38">
                  <c:v>42053</c:v>
                </c:pt>
                <c:pt idx="39">
                  <c:v>42052</c:v>
                </c:pt>
                <c:pt idx="40">
                  <c:v>42051</c:v>
                </c:pt>
                <c:pt idx="41">
                  <c:v>42048</c:v>
                </c:pt>
                <c:pt idx="42">
                  <c:v>42047</c:v>
                </c:pt>
                <c:pt idx="43">
                  <c:v>42046</c:v>
                </c:pt>
                <c:pt idx="44">
                  <c:v>42045</c:v>
                </c:pt>
                <c:pt idx="45">
                  <c:v>42044</c:v>
                </c:pt>
                <c:pt idx="46">
                  <c:v>42041</c:v>
                </c:pt>
                <c:pt idx="47">
                  <c:v>42040</c:v>
                </c:pt>
                <c:pt idx="48">
                  <c:v>42039</c:v>
                </c:pt>
                <c:pt idx="49">
                  <c:v>42038</c:v>
                </c:pt>
                <c:pt idx="50">
                  <c:v>42037</c:v>
                </c:pt>
                <c:pt idx="51">
                  <c:v>42034</c:v>
                </c:pt>
                <c:pt idx="52">
                  <c:v>42033</c:v>
                </c:pt>
                <c:pt idx="53">
                  <c:v>42032</c:v>
                </c:pt>
                <c:pt idx="54">
                  <c:v>42031</c:v>
                </c:pt>
                <c:pt idx="55">
                  <c:v>42030</c:v>
                </c:pt>
                <c:pt idx="56">
                  <c:v>42027</c:v>
                </c:pt>
                <c:pt idx="57">
                  <c:v>42026</c:v>
                </c:pt>
                <c:pt idx="58">
                  <c:v>42025</c:v>
                </c:pt>
                <c:pt idx="59">
                  <c:v>42024</c:v>
                </c:pt>
                <c:pt idx="60">
                  <c:v>42023</c:v>
                </c:pt>
                <c:pt idx="61">
                  <c:v>42020</c:v>
                </c:pt>
                <c:pt idx="62">
                  <c:v>42019</c:v>
                </c:pt>
                <c:pt idx="63">
                  <c:v>42018</c:v>
                </c:pt>
                <c:pt idx="64">
                  <c:v>42017</c:v>
                </c:pt>
                <c:pt idx="65">
                  <c:v>42016</c:v>
                </c:pt>
                <c:pt idx="66">
                  <c:v>42013</c:v>
                </c:pt>
                <c:pt idx="67">
                  <c:v>42012</c:v>
                </c:pt>
                <c:pt idx="68">
                  <c:v>42011</c:v>
                </c:pt>
                <c:pt idx="69">
                  <c:v>42010</c:v>
                </c:pt>
                <c:pt idx="70">
                  <c:v>42009</c:v>
                </c:pt>
                <c:pt idx="71">
                  <c:v>42006</c:v>
                </c:pt>
                <c:pt idx="72">
                  <c:v>42004</c:v>
                </c:pt>
                <c:pt idx="73">
                  <c:v>42003</c:v>
                </c:pt>
                <c:pt idx="74">
                  <c:v>42002</c:v>
                </c:pt>
                <c:pt idx="75">
                  <c:v>41999</c:v>
                </c:pt>
                <c:pt idx="76">
                  <c:v>41997</c:v>
                </c:pt>
                <c:pt idx="77">
                  <c:v>41996</c:v>
                </c:pt>
                <c:pt idx="78">
                  <c:v>41995</c:v>
                </c:pt>
                <c:pt idx="79">
                  <c:v>41992</c:v>
                </c:pt>
                <c:pt idx="80">
                  <c:v>41991</c:v>
                </c:pt>
                <c:pt idx="81">
                  <c:v>41990</c:v>
                </c:pt>
                <c:pt idx="82">
                  <c:v>41989</c:v>
                </c:pt>
                <c:pt idx="83">
                  <c:v>41988</c:v>
                </c:pt>
                <c:pt idx="84">
                  <c:v>41985</c:v>
                </c:pt>
                <c:pt idx="85">
                  <c:v>41984</c:v>
                </c:pt>
                <c:pt idx="86">
                  <c:v>41983</c:v>
                </c:pt>
                <c:pt idx="87">
                  <c:v>41982</c:v>
                </c:pt>
                <c:pt idx="88">
                  <c:v>41981</c:v>
                </c:pt>
                <c:pt idx="89">
                  <c:v>41978</c:v>
                </c:pt>
                <c:pt idx="90">
                  <c:v>41977</c:v>
                </c:pt>
                <c:pt idx="91">
                  <c:v>41976</c:v>
                </c:pt>
                <c:pt idx="92">
                  <c:v>41975</c:v>
                </c:pt>
                <c:pt idx="93">
                  <c:v>41974</c:v>
                </c:pt>
                <c:pt idx="94">
                  <c:v>41971</c:v>
                </c:pt>
                <c:pt idx="95">
                  <c:v>41970</c:v>
                </c:pt>
                <c:pt idx="96">
                  <c:v>41969</c:v>
                </c:pt>
                <c:pt idx="97">
                  <c:v>41968</c:v>
                </c:pt>
                <c:pt idx="98">
                  <c:v>41967</c:v>
                </c:pt>
                <c:pt idx="99">
                  <c:v>41964</c:v>
                </c:pt>
                <c:pt idx="100">
                  <c:v>41963</c:v>
                </c:pt>
                <c:pt idx="101">
                  <c:v>41962</c:v>
                </c:pt>
                <c:pt idx="102">
                  <c:v>41961</c:v>
                </c:pt>
                <c:pt idx="103">
                  <c:v>41960</c:v>
                </c:pt>
                <c:pt idx="104">
                  <c:v>41957</c:v>
                </c:pt>
                <c:pt idx="105">
                  <c:v>41956</c:v>
                </c:pt>
                <c:pt idx="106">
                  <c:v>41955</c:v>
                </c:pt>
                <c:pt idx="107">
                  <c:v>41954</c:v>
                </c:pt>
                <c:pt idx="108">
                  <c:v>41953</c:v>
                </c:pt>
                <c:pt idx="109">
                  <c:v>41950</c:v>
                </c:pt>
                <c:pt idx="110">
                  <c:v>41949</c:v>
                </c:pt>
                <c:pt idx="111">
                  <c:v>41948</c:v>
                </c:pt>
                <c:pt idx="112">
                  <c:v>41947</c:v>
                </c:pt>
                <c:pt idx="113">
                  <c:v>41946</c:v>
                </c:pt>
                <c:pt idx="114">
                  <c:v>41943</c:v>
                </c:pt>
                <c:pt idx="115">
                  <c:v>41942</c:v>
                </c:pt>
                <c:pt idx="116">
                  <c:v>41941</c:v>
                </c:pt>
                <c:pt idx="117">
                  <c:v>41940</c:v>
                </c:pt>
                <c:pt idx="118">
                  <c:v>41939</c:v>
                </c:pt>
                <c:pt idx="119">
                  <c:v>41936</c:v>
                </c:pt>
                <c:pt idx="120">
                  <c:v>41935</c:v>
                </c:pt>
                <c:pt idx="121">
                  <c:v>41934</c:v>
                </c:pt>
                <c:pt idx="122">
                  <c:v>41933</c:v>
                </c:pt>
                <c:pt idx="123">
                  <c:v>41932</c:v>
                </c:pt>
                <c:pt idx="124">
                  <c:v>41929</c:v>
                </c:pt>
                <c:pt idx="125">
                  <c:v>41928</c:v>
                </c:pt>
                <c:pt idx="126">
                  <c:v>41927</c:v>
                </c:pt>
                <c:pt idx="127">
                  <c:v>41926</c:v>
                </c:pt>
                <c:pt idx="128">
                  <c:v>41925</c:v>
                </c:pt>
                <c:pt idx="129">
                  <c:v>41922</c:v>
                </c:pt>
                <c:pt idx="130">
                  <c:v>41921</c:v>
                </c:pt>
                <c:pt idx="131">
                  <c:v>41920</c:v>
                </c:pt>
                <c:pt idx="132">
                  <c:v>41919</c:v>
                </c:pt>
                <c:pt idx="133">
                  <c:v>41918</c:v>
                </c:pt>
                <c:pt idx="134">
                  <c:v>41915</c:v>
                </c:pt>
                <c:pt idx="135">
                  <c:v>41914</c:v>
                </c:pt>
                <c:pt idx="136">
                  <c:v>41913</c:v>
                </c:pt>
                <c:pt idx="137">
                  <c:v>41912</c:v>
                </c:pt>
                <c:pt idx="138">
                  <c:v>41911</c:v>
                </c:pt>
                <c:pt idx="139">
                  <c:v>41908</c:v>
                </c:pt>
                <c:pt idx="140">
                  <c:v>41907</c:v>
                </c:pt>
                <c:pt idx="141">
                  <c:v>41906</c:v>
                </c:pt>
                <c:pt idx="142">
                  <c:v>41905</c:v>
                </c:pt>
                <c:pt idx="143">
                  <c:v>41904</c:v>
                </c:pt>
                <c:pt idx="144">
                  <c:v>41901</c:v>
                </c:pt>
                <c:pt idx="145">
                  <c:v>41900</c:v>
                </c:pt>
                <c:pt idx="146">
                  <c:v>41899</c:v>
                </c:pt>
                <c:pt idx="147">
                  <c:v>41898</c:v>
                </c:pt>
                <c:pt idx="148">
                  <c:v>41897</c:v>
                </c:pt>
                <c:pt idx="149">
                  <c:v>41894</c:v>
                </c:pt>
                <c:pt idx="150">
                  <c:v>41893</c:v>
                </c:pt>
                <c:pt idx="151">
                  <c:v>41892</c:v>
                </c:pt>
                <c:pt idx="152">
                  <c:v>41891</c:v>
                </c:pt>
                <c:pt idx="153">
                  <c:v>41890</c:v>
                </c:pt>
                <c:pt idx="154">
                  <c:v>41887</c:v>
                </c:pt>
                <c:pt idx="155">
                  <c:v>41886</c:v>
                </c:pt>
                <c:pt idx="156">
                  <c:v>41885</c:v>
                </c:pt>
                <c:pt idx="157">
                  <c:v>41884</c:v>
                </c:pt>
                <c:pt idx="158">
                  <c:v>41883</c:v>
                </c:pt>
                <c:pt idx="159">
                  <c:v>41880</c:v>
                </c:pt>
                <c:pt idx="160">
                  <c:v>41879</c:v>
                </c:pt>
                <c:pt idx="161">
                  <c:v>41878</c:v>
                </c:pt>
                <c:pt idx="162">
                  <c:v>41877</c:v>
                </c:pt>
                <c:pt idx="163">
                  <c:v>41876</c:v>
                </c:pt>
                <c:pt idx="164">
                  <c:v>41873</c:v>
                </c:pt>
                <c:pt idx="165">
                  <c:v>41872</c:v>
                </c:pt>
                <c:pt idx="166">
                  <c:v>41871</c:v>
                </c:pt>
                <c:pt idx="167">
                  <c:v>41870</c:v>
                </c:pt>
                <c:pt idx="168">
                  <c:v>41869</c:v>
                </c:pt>
                <c:pt idx="169">
                  <c:v>41866</c:v>
                </c:pt>
                <c:pt idx="170">
                  <c:v>41865</c:v>
                </c:pt>
                <c:pt idx="171">
                  <c:v>41864</c:v>
                </c:pt>
                <c:pt idx="172">
                  <c:v>41863</c:v>
                </c:pt>
                <c:pt idx="173">
                  <c:v>41862</c:v>
                </c:pt>
                <c:pt idx="174">
                  <c:v>41859</c:v>
                </c:pt>
                <c:pt idx="175">
                  <c:v>41858</c:v>
                </c:pt>
                <c:pt idx="176">
                  <c:v>41857</c:v>
                </c:pt>
                <c:pt idx="177">
                  <c:v>41856</c:v>
                </c:pt>
                <c:pt idx="178">
                  <c:v>41855</c:v>
                </c:pt>
                <c:pt idx="179">
                  <c:v>41852</c:v>
                </c:pt>
                <c:pt idx="180">
                  <c:v>41851</c:v>
                </c:pt>
                <c:pt idx="181">
                  <c:v>41850</c:v>
                </c:pt>
                <c:pt idx="182">
                  <c:v>41849</c:v>
                </c:pt>
                <c:pt idx="183">
                  <c:v>41848</c:v>
                </c:pt>
                <c:pt idx="184">
                  <c:v>41845</c:v>
                </c:pt>
                <c:pt idx="185">
                  <c:v>41844</c:v>
                </c:pt>
                <c:pt idx="186">
                  <c:v>41843</c:v>
                </c:pt>
                <c:pt idx="187">
                  <c:v>41842</c:v>
                </c:pt>
                <c:pt idx="188">
                  <c:v>41841</c:v>
                </c:pt>
                <c:pt idx="189">
                  <c:v>41838</c:v>
                </c:pt>
                <c:pt idx="190">
                  <c:v>41837</c:v>
                </c:pt>
                <c:pt idx="191">
                  <c:v>41836</c:v>
                </c:pt>
                <c:pt idx="192">
                  <c:v>41835</c:v>
                </c:pt>
                <c:pt idx="193">
                  <c:v>41834</c:v>
                </c:pt>
                <c:pt idx="194">
                  <c:v>41831</c:v>
                </c:pt>
                <c:pt idx="195">
                  <c:v>41830</c:v>
                </c:pt>
                <c:pt idx="196">
                  <c:v>41829</c:v>
                </c:pt>
                <c:pt idx="197">
                  <c:v>41828</c:v>
                </c:pt>
                <c:pt idx="198">
                  <c:v>41827</c:v>
                </c:pt>
                <c:pt idx="199">
                  <c:v>41824</c:v>
                </c:pt>
                <c:pt idx="200">
                  <c:v>41823</c:v>
                </c:pt>
                <c:pt idx="201">
                  <c:v>41822</c:v>
                </c:pt>
                <c:pt idx="202">
                  <c:v>41821</c:v>
                </c:pt>
                <c:pt idx="203">
                  <c:v>41820</c:v>
                </c:pt>
                <c:pt idx="204">
                  <c:v>41817</c:v>
                </c:pt>
                <c:pt idx="205">
                  <c:v>41816</c:v>
                </c:pt>
                <c:pt idx="206">
                  <c:v>41815</c:v>
                </c:pt>
                <c:pt idx="207">
                  <c:v>41814</c:v>
                </c:pt>
                <c:pt idx="208">
                  <c:v>41813</c:v>
                </c:pt>
                <c:pt idx="209">
                  <c:v>41810</c:v>
                </c:pt>
                <c:pt idx="210">
                  <c:v>41809</c:v>
                </c:pt>
                <c:pt idx="211">
                  <c:v>41808</c:v>
                </c:pt>
                <c:pt idx="212">
                  <c:v>41807</c:v>
                </c:pt>
                <c:pt idx="213">
                  <c:v>41806</c:v>
                </c:pt>
                <c:pt idx="214">
                  <c:v>41803</c:v>
                </c:pt>
                <c:pt idx="215">
                  <c:v>41802</c:v>
                </c:pt>
                <c:pt idx="216">
                  <c:v>41801</c:v>
                </c:pt>
                <c:pt idx="217">
                  <c:v>41800</c:v>
                </c:pt>
                <c:pt idx="218">
                  <c:v>41799</c:v>
                </c:pt>
                <c:pt idx="219">
                  <c:v>41796</c:v>
                </c:pt>
                <c:pt idx="220">
                  <c:v>41795</c:v>
                </c:pt>
                <c:pt idx="221">
                  <c:v>41794</c:v>
                </c:pt>
                <c:pt idx="222">
                  <c:v>41793</c:v>
                </c:pt>
                <c:pt idx="223">
                  <c:v>41792</c:v>
                </c:pt>
                <c:pt idx="224">
                  <c:v>41789</c:v>
                </c:pt>
                <c:pt idx="225">
                  <c:v>41788</c:v>
                </c:pt>
                <c:pt idx="226">
                  <c:v>41787</c:v>
                </c:pt>
                <c:pt idx="227">
                  <c:v>41786</c:v>
                </c:pt>
                <c:pt idx="228">
                  <c:v>41785</c:v>
                </c:pt>
                <c:pt idx="229">
                  <c:v>41782</c:v>
                </c:pt>
                <c:pt idx="230">
                  <c:v>41781</c:v>
                </c:pt>
                <c:pt idx="231">
                  <c:v>41780</c:v>
                </c:pt>
                <c:pt idx="232">
                  <c:v>41779</c:v>
                </c:pt>
                <c:pt idx="233">
                  <c:v>41778</c:v>
                </c:pt>
                <c:pt idx="234">
                  <c:v>41775</c:v>
                </c:pt>
                <c:pt idx="235">
                  <c:v>41774</c:v>
                </c:pt>
                <c:pt idx="236">
                  <c:v>41773</c:v>
                </c:pt>
                <c:pt idx="237">
                  <c:v>41772</c:v>
                </c:pt>
                <c:pt idx="238">
                  <c:v>41771</c:v>
                </c:pt>
                <c:pt idx="239">
                  <c:v>41768</c:v>
                </c:pt>
                <c:pt idx="240">
                  <c:v>41767</c:v>
                </c:pt>
                <c:pt idx="241">
                  <c:v>41766</c:v>
                </c:pt>
                <c:pt idx="242">
                  <c:v>41765</c:v>
                </c:pt>
                <c:pt idx="243">
                  <c:v>41764</c:v>
                </c:pt>
                <c:pt idx="244">
                  <c:v>41761</c:v>
                </c:pt>
                <c:pt idx="245">
                  <c:v>41760</c:v>
                </c:pt>
                <c:pt idx="246">
                  <c:v>41759</c:v>
                </c:pt>
                <c:pt idx="247">
                  <c:v>41758</c:v>
                </c:pt>
                <c:pt idx="248">
                  <c:v>41757</c:v>
                </c:pt>
                <c:pt idx="249">
                  <c:v>41754</c:v>
                </c:pt>
                <c:pt idx="250">
                  <c:v>41753</c:v>
                </c:pt>
                <c:pt idx="251">
                  <c:v>41752</c:v>
                </c:pt>
                <c:pt idx="252">
                  <c:v>41751</c:v>
                </c:pt>
                <c:pt idx="253">
                  <c:v>41750</c:v>
                </c:pt>
                <c:pt idx="254">
                  <c:v>41746</c:v>
                </c:pt>
                <c:pt idx="255">
                  <c:v>41745</c:v>
                </c:pt>
                <c:pt idx="256">
                  <c:v>41744</c:v>
                </c:pt>
                <c:pt idx="257">
                  <c:v>41743</c:v>
                </c:pt>
                <c:pt idx="258">
                  <c:v>41740</c:v>
                </c:pt>
                <c:pt idx="259">
                  <c:v>41739</c:v>
                </c:pt>
                <c:pt idx="260">
                  <c:v>41738</c:v>
                </c:pt>
                <c:pt idx="261">
                  <c:v>41737</c:v>
                </c:pt>
                <c:pt idx="262">
                  <c:v>41710</c:v>
                </c:pt>
              </c:numCache>
            </c:numRef>
          </c:cat>
          <c:val>
            <c:numRef>
              <c:f>'Spread treasury 10y - mbono 10y'!$C$5:$C$267</c:f>
            </c:numRef>
          </c:val>
          <c:smooth val="0"/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'Spread treasury 10y - mbono 10y'!$B$5:$B$267</c:f>
              <c:numCache>
                <c:formatCode>m/d/yyyy</c:formatCode>
                <c:ptCount val="263"/>
                <c:pt idx="0">
                  <c:v>42108</c:v>
                </c:pt>
                <c:pt idx="1">
                  <c:v>42107</c:v>
                </c:pt>
                <c:pt idx="2">
                  <c:v>42104</c:v>
                </c:pt>
                <c:pt idx="3">
                  <c:v>42103</c:v>
                </c:pt>
                <c:pt idx="4">
                  <c:v>42102</c:v>
                </c:pt>
                <c:pt idx="5">
                  <c:v>42101</c:v>
                </c:pt>
                <c:pt idx="6">
                  <c:v>42100</c:v>
                </c:pt>
                <c:pt idx="7">
                  <c:v>42096</c:v>
                </c:pt>
                <c:pt idx="8">
                  <c:v>42095</c:v>
                </c:pt>
                <c:pt idx="9">
                  <c:v>42094</c:v>
                </c:pt>
                <c:pt idx="10">
                  <c:v>42093</c:v>
                </c:pt>
                <c:pt idx="11">
                  <c:v>42090</c:v>
                </c:pt>
                <c:pt idx="12">
                  <c:v>42089</c:v>
                </c:pt>
                <c:pt idx="13">
                  <c:v>42088</c:v>
                </c:pt>
                <c:pt idx="14">
                  <c:v>42087</c:v>
                </c:pt>
                <c:pt idx="15">
                  <c:v>42086</c:v>
                </c:pt>
                <c:pt idx="16">
                  <c:v>42083</c:v>
                </c:pt>
                <c:pt idx="17">
                  <c:v>42082</c:v>
                </c:pt>
                <c:pt idx="18">
                  <c:v>42081</c:v>
                </c:pt>
                <c:pt idx="19">
                  <c:v>42080</c:v>
                </c:pt>
                <c:pt idx="20">
                  <c:v>42079</c:v>
                </c:pt>
                <c:pt idx="21">
                  <c:v>42076</c:v>
                </c:pt>
                <c:pt idx="22">
                  <c:v>42075</c:v>
                </c:pt>
                <c:pt idx="23">
                  <c:v>42074</c:v>
                </c:pt>
                <c:pt idx="24">
                  <c:v>42073</c:v>
                </c:pt>
                <c:pt idx="25">
                  <c:v>42072</c:v>
                </c:pt>
                <c:pt idx="26">
                  <c:v>42069</c:v>
                </c:pt>
                <c:pt idx="27">
                  <c:v>42068</c:v>
                </c:pt>
                <c:pt idx="28">
                  <c:v>42067</c:v>
                </c:pt>
                <c:pt idx="29">
                  <c:v>42066</c:v>
                </c:pt>
                <c:pt idx="30">
                  <c:v>42065</c:v>
                </c:pt>
                <c:pt idx="31">
                  <c:v>42062</c:v>
                </c:pt>
                <c:pt idx="32">
                  <c:v>42061</c:v>
                </c:pt>
                <c:pt idx="33">
                  <c:v>42060</c:v>
                </c:pt>
                <c:pt idx="34">
                  <c:v>42059</c:v>
                </c:pt>
                <c:pt idx="35">
                  <c:v>42058</c:v>
                </c:pt>
                <c:pt idx="36">
                  <c:v>42055</c:v>
                </c:pt>
                <c:pt idx="37">
                  <c:v>42054</c:v>
                </c:pt>
                <c:pt idx="38">
                  <c:v>42053</c:v>
                </c:pt>
                <c:pt idx="39">
                  <c:v>42052</c:v>
                </c:pt>
                <c:pt idx="40">
                  <c:v>42051</c:v>
                </c:pt>
                <c:pt idx="41">
                  <c:v>42048</c:v>
                </c:pt>
                <c:pt idx="42">
                  <c:v>42047</c:v>
                </c:pt>
                <c:pt idx="43">
                  <c:v>42046</c:v>
                </c:pt>
                <c:pt idx="44">
                  <c:v>42045</c:v>
                </c:pt>
                <c:pt idx="45">
                  <c:v>42044</c:v>
                </c:pt>
                <c:pt idx="46">
                  <c:v>42041</c:v>
                </c:pt>
                <c:pt idx="47">
                  <c:v>42040</c:v>
                </c:pt>
                <c:pt idx="48">
                  <c:v>42039</c:v>
                </c:pt>
                <c:pt idx="49">
                  <c:v>42038</c:v>
                </c:pt>
                <c:pt idx="50">
                  <c:v>42037</c:v>
                </c:pt>
                <c:pt idx="51">
                  <c:v>42034</c:v>
                </c:pt>
                <c:pt idx="52">
                  <c:v>42033</c:v>
                </c:pt>
                <c:pt idx="53">
                  <c:v>42032</c:v>
                </c:pt>
                <c:pt idx="54">
                  <c:v>42031</c:v>
                </c:pt>
                <c:pt idx="55">
                  <c:v>42030</c:v>
                </c:pt>
                <c:pt idx="56">
                  <c:v>42027</c:v>
                </c:pt>
                <c:pt idx="57">
                  <c:v>42026</c:v>
                </c:pt>
                <c:pt idx="58">
                  <c:v>42025</c:v>
                </c:pt>
                <c:pt idx="59">
                  <c:v>42024</c:v>
                </c:pt>
                <c:pt idx="60">
                  <c:v>42023</c:v>
                </c:pt>
                <c:pt idx="61">
                  <c:v>42020</c:v>
                </c:pt>
                <c:pt idx="62">
                  <c:v>42019</c:v>
                </c:pt>
                <c:pt idx="63">
                  <c:v>42018</c:v>
                </c:pt>
                <c:pt idx="64">
                  <c:v>42017</c:v>
                </c:pt>
                <c:pt idx="65">
                  <c:v>42016</c:v>
                </c:pt>
                <c:pt idx="66">
                  <c:v>42013</c:v>
                </c:pt>
                <c:pt idx="67">
                  <c:v>42012</c:v>
                </c:pt>
                <c:pt idx="68">
                  <c:v>42011</c:v>
                </c:pt>
                <c:pt idx="69">
                  <c:v>42010</c:v>
                </c:pt>
                <c:pt idx="70">
                  <c:v>42009</c:v>
                </c:pt>
                <c:pt idx="71">
                  <c:v>42006</c:v>
                </c:pt>
                <c:pt idx="72">
                  <c:v>42004</c:v>
                </c:pt>
                <c:pt idx="73">
                  <c:v>42003</c:v>
                </c:pt>
                <c:pt idx="74">
                  <c:v>42002</c:v>
                </c:pt>
                <c:pt idx="75">
                  <c:v>41999</c:v>
                </c:pt>
                <c:pt idx="76">
                  <c:v>41997</c:v>
                </c:pt>
                <c:pt idx="77">
                  <c:v>41996</c:v>
                </c:pt>
                <c:pt idx="78">
                  <c:v>41995</c:v>
                </c:pt>
                <c:pt idx="79">
                  <c:v>41992</c:v>
                </c:pt>
                <c:pt idx="80">
                  <c:v>41991</c:v>
                </c:pt>
                <c:pt idx="81">
                  <c:v>41990</c:v>
                </c:pt>
                <c:pt idx="82">
                  <c:v>41989</c:v>
                </c:pt>
                <c:pt idx="83">
                  <c:v>41988</c:v>
                </c:pt>
                <c:pt idx="84">
                  <c:v>41985</c:v>
                </c:pt>
                <c:pt idx="85">
                  <c:v>41984</c:v>
                </c:pt>
                <c:pt idx="86">
                  <c:v>41983</c:v>
                </c:pt>
                <c:pt idx="87">
                  <c:v>41982</c:v>
                </c:pt>
                <c:pt idx="88">
                  <c:v>41981</c:v>
                </c:pt>
                <c:pt idx="89">
                  <c:v>41978</c:v>
                </c:pt>
                <c:pt idx="90">
                  <c:v>41977</c:v>
                </c:pt>
                <c:pt idx="91">
                  <c:v>41976</c:v>
                </c:pt>
                <c:pt idx="92">
                  <c:v>41975</c:v>
                </c:pt>
                <c:pt idx="93">
                  <c:v>41974</c:v>
                </c:pt>
                <c:pt idx="94">
                  <c:v>41971</c:v>
                </c:pt>
                <c:pt idx="95">
                  <c:v>41970</c:v>
                </c:pt>
                <c:pt idx="96">
                  <c:v>41969</c:v>
                </c:pt>
                <c:pt idx="97">
                  <c:v>41968</c:v>
                </c:pt>
                <c:pt idx="98">
                  <c:v>41967</c:v>
                </c:pt>
                <c:pt idx="99">
                  <c:v>41964</c:v>
                </c:pt>
                <c:pt idx="100">
                  <c:v>41963</c:v>
                </c:pt>
                <c:pt idx="101">
                  <c:v>41962</c:v>
                </c:pt>
                <c:pt idx="102">
                  <c:v>41961</c:v>
                </c:pt>
                <c:pt idx="103">
                  <c:v>41960</c:v>
                </c:pt>
                <c:pt idx="104">
                  <c:v>41957</c:v>
                </c:pt>
                <c:pt idx="105">
                  <c:v>41956</c:v>
                </c:pt>
                <c:pt idx="106">
                  <c:v>41955</c:v>
                </c:pt>
                <c:pt idx="107">
                  <c:v>41954</c:v>
                </c:pt>
                <c:pt idx="108">
                  <c:v>41953</c:v>
                </c:pt>
                <c:pt idx="109">
                  <c:v>41950</c:v>
                </c:pt>
                <c:pt idx="110">
                  <c:v>41949</c:v>
                </c:pt>
                <c:pt idx="111">
                  <c:v>41948</c:v>
                </c:pt>
                <c:pt idx="112">
                  <c:v>41947</c:v>
                </c:pt>
                <c:pt idx="113">
                  <c:v>41946</c:v>
                </c:pt>
                <c:pt idx="114">
                  <c:v>41943</c:v>
                </c:pt>
                <c:pt idx="115">
                  <c:v>41942</c:v>
                </c:pt>
                <c:pt idx="116">
                  <c:v>41941</c:v>
                </c:pt>
                <c:pt idx="117">
                  <c:v>41940</c:v>
                </c:pt>
                <c:pt idx="118">
                  <c:v>41939</c:v>
                </c:pt>
                <c:pt idx="119">
                  <c:v>41936</c:v>
                </c:pt>
                <c:pt idx="120">
                  <c:v>41935</c:v>
                </c:pt>
                <c:pt idx="121">
                  <c:v>41934</c:v>
                </c:pt>
                <c:pt idx="122">
                  <c:v>41933</c:v>
                </c:pt>
                <c:pt idx="123">
                  <c:v>41932</c:v>
                </c:pt>
                <c:pt idx="124">
                  <c:v>41929</c:v>
                </c:pt>
                <c:pt idx="125">
                  <c:v>41928</c:v>
                </c:pt>
                <c:pt idx="126">
                  <c:v>41927</c:v>
                </c:pt>
                <c:pt idx="127">
                  <c:v>41926</c:v>
                </c:pt>
                <c:pt idx="128">
                  <c:v>41925</c:v>
                </c:pt>
                <c:pt idx="129">
                  <c:v>41922</c:v>
                </c:pt>
                <c:pt idx="130">
                  <c:v>41921</c:v>
                </c:pt>
                <c:pt idx="131">
                  <c:v>41920</c:v>
                </c:pt>
                <c:pt idx="132">
                  <c:v>41919</c:v>
                </c:pt>
                <c:pt idx="133">
                  <c:v>41918</c:v>
                </c:pt>
                <c:pt idx="134">
                  <c:v>41915</c:v>
                </c:pt>
                <c:pt idx="135">
                  <c:v>41914</c:v>
                </c:pt>
                <c:pt idx="136">
                  <c:v>41913</c:v>
                </c:pt>
                <c:pt idx="137">
                  <c:v>41912</c:v>
                </c:pt>
                <c:pt idx="138">
                  <c:v>41911</c:v>
                </c:pt>
                <c:pt idx="139">
                  <c:v>41908</c:v>
                </c:pt>
                <c:pt idx="140">
                  <c:v>41907</c:v>
                </c:pt>
                <c:pt idx="141">
                  <c:v>41906</c:v>
                </c:pt>
                <c:pt idx="142">
                  <c:v>41905</c:v>
                </c:pt>
                <c:pt idx="143">
                  <c:v>41904</c:v>
                </c:pt>
                <c:pt idx="144">
                  <c:v>41901</c:v>
                </c:pt>
                <c:pt idx="145">
                  <c:v>41900</c:v>
                </c:pt>
                <c:pt idx="146">
                  <c:v>41899</c:v>
                </c:pt>
                <c:pt idx="147">
                  <c:v>41898</c:v>
                </c:pt>
                <c:pt idx="148">
                  <c:v>41897</c:v>
                </c:pt>
                <c:pt idx="149">
                  <c:v>41894</c:v>
                </c:pt>
                <c:pt idx="150">
                  <c:v>41893</c:v>
                </c:pt>
                <c:pt idx="151">
                  <c:v>41892</c:v>
                </c:pt>
                <c:pt idx="152">
                  <c:v>41891</c:v>
                </c:pt>
                <c:pt idx="153">
                  <c:v>41890</c:v>
                </c:pt>
                <c:pt idx="154">
                  <c:v>41887</c:v>
                </c:pt>
                <c:pt idx="155">
                  <c:v>41886</c:v>
                </c:pt>
                <c:pt idx="156">
                  <c:v>41885</c:v>
                </c:pt>
                <c:pt idx="157">
                  <c:v>41884</c:v>
                </c:pt>
                <c:pt idx="158">
                  <c:v>41883</c:v>
                </c:pt>
                <c:pt idx="159">
                  <c:v>41880</c:v>
                </c:pt>
                <c:pt idx="160">
                  <c:v>41879</c:v>
                </c:pt>
                <c:pt idx="161">
                  <c:v>41878</c:v>
                </c:pt>
                <c:pt idx="162">
                  <c:v>41877</c:v>
                </c:pt>
                <c:pt idx="163">
                  <c:v>41876</c:v>
                </c:pt>
                <c:pt idx="164">
                  <c:v>41873</c:v>
                </c:pt>
                <c:pt idx="165">
                  <c:v>41872</c:v>
                </c:pt>
                <c:pt idx="166">
                  <c:v>41871</c:v>
                </c:pt>
                <c:pt idx="167">
                  <c:v>41870</c:v>
                </c:pt>
                <c:pt idx="168">
                  <c:v>41869</c:v>
                </c:pt>
                <c:pt idx="169">
                  <c:v>41866</c:v>
                </c:pt>
                <c:pt idx="170">
                  <c:v>41865</c:v>
                </c:pt>
                <c:pt idx="171">
                  <c:v>41864</c:v>
                </c:pt>
                <c:pt idx="172">
                  <c:v>41863</c:v>
                </c:pt>
                <c:pt idx="173">
                  <c:v>41862</c:v>
                </c:pt>
                <c:pt idx="174">
                  <c:v>41859</c:v>
                </c:pt>
                <c:pt idx="175">
                  <c:v>41858</c:v>
                </c:pt>
                <c:pt idx="176">
                  <c:v>41857</c:v>
                </c:pt>
                <c:pt idx="177">
                  <c:v>41856</c:v>
                </c:pt>
                <c:pt idx="178">
                  <c:v>41855</c:v>
                </c:pt>
                <c:pt idx="179">
                  <c:v>41852</c:v>
                </c:pt>
                <c:pt idx="180">
                  <c:v>41851</c:v>
                </c:pt>
                <c:pt idx="181">
                  <c:v>41850</c:v>
                </c:pt>
                <c:pt idx="182">
                  <c:v>41849</c:v>
                </c:pt>
                <c:pt idx="183">
                  <c:v>41848</c:v>
                </c:pt>
                <c:pt idx="184">
                  <c:v>41845</c:v>
                </c:pt>
                <c:pt idx="185">
                  <c:v>41844</c:v>
                </c:pt>
                <c:pt idx="186">
                  <c:v>41843</c:v>
                </c:pt>
                <c:pt idx="187">
                  <c:v>41842</c:v>
                </c:pt>
                <c:pt idx="188">
                  <c:v>41841</c:v>
                </c:pt>
                <c:pt idx="189">
                  <c:v>41838</c:v>
                </c:pt>
                <c:pt idx="190">
                  <c:v>41837</c:v>
                </c:pt>
                <c:pt idx="191">
                  <c:v>41836</c:v>
                </c:pt>
                <c:pt idx="192">
                  <c:v>41835</c:v>
                </c:pt>
                <c:pt idx="193">
                  <c:v>41834</c:v>
                </c:pt>
                <c:pt idx="194">
                  <c:v>41831</c:v>
                </c:pt>
                <c:pt idx="195">
                  <c:v>41830</c:v>
                </c:pt>
                <c:pt idx="196">
                  <c:v>41829</c:v>
                </c:pt>
                <c:pt idx="197">
                  <c:v>41828</c:v>
                </c:pt>
                <c:pt idx="198">
                  <c:v>41827</c:v>
                </c:pt>
                <c:pt idx="199">
                  <c:v>41824</c:v>
                </c:pt>
                <c:pt idx="200">
                  <c:v>41823</c:v>
                </c:pt>
                <c:pt idx="201">
                  <c:v>41822</c:v>
                </c:pt>
                <c:pt idx="202">
                  <c:v>41821</c:v>
                </c:pt>
                <c:pt idx="203">
                  <c:v>41820</c:v>
                </c:pt>
                <c:pt idx="204">
                  <c:v>41817</c:v>
                </c:pt>
                <c:pt idx="205">
                  <c:v>41816</c:v>
                </c:pt>
                <c:pt idx="206">
                  <c:v>41815</c:v>
                </c:pt>
                <c:pt idx="207">
                  <c:v>41814</c:v>
                </c:pt>
                <c:pt idx="208">
                  <c:v>41813</c:v>
                </c:pt>
                <c:pt idx="209">
                  <c:v>41810</c:v>
                </c:pt>
                <c:pt idx="210">
                  <c:v>41809</c:v>
                </c:pt>
                <c:pt idx="211">
                  <c:v>41808</c:v>
                </c:pt>
                <c:pt idx="212">
                  <c:v>41807</c:v>
                </c:pt>
                <c:pt idx="213">
                  <c:v>41806</c:v>
                </c:pt>
                <c:pt idx="214">
                  <c:v>41803</c:v>
                </c:pt>
                <c:pt idx="215">
                  <c:v>41802</c:v>
                </c:pt>
                <c:pt idx="216">
                  <c:v>41801</c:v>
                </c:pt>
                <c:pt idx="217">
                  <c:v>41800</c:v>
                </c:pt>
                <c:pt idx="218">
                  <c:v>41799</c:v>
                </c:pt>
                <c:pt idx="219">
                  <c:v>41796</c:v>
                </c:pt>
                <c:pt idx="220">
                  <c:v>41795</c:v>
                </c:pt>
                <c:pt idx="221">
                  <c:v>41794</c:v>
                </c:pt>
                <c:pt idx="222">
                  <c:v>41793</c:v>
                </c:pt>
                <c:pt idx="223">
                  <c:v>41792</c:v>
                </c:pt>
                <c:pt idx="224">
                  <c:v>41789</c:v>
                </c:pt>
                <c:pt idx="225">
                  <c:v>41788</c:v>
                </c:pt>
                <c:pt idx="226">
                  <c:v>41787</c:v>
                </c:pt>
                <c:pt idx="227">
                  <c:v>41786</c:v>
                </c:pt>
                <c:pt idx="228">
                  <c:v>41785</c:v>
                </c:pt>
                <c:pt idx="229">
                  <c:v>41782</c:v>
                </c:pt>
                <c:pt idx="230">
                  <c:v>41781</c:v>
                </c:pt>
                <c:pt idx="231">
                  <c:v>41780</c:v>
                </c:pt>
                <c:pt idx="232">
                  <c:v>41779</c:v>
                </c:pt>
                <c:pt idx="233">
                  <c:v>41778</c:v>
                </c:pt>
                <c:pt idx="234">
                  <c:v>41775</c:v>
                </c:pt>
                <c:pt idx="235">
                  <c:v>41774</c:v>
                </c:pt>
                <c:pt idx="236">
                  <c:v>41773</c:v>
                </c:pt>
                <c:pt idx="237">
                  <c:v>41772</c:v>
                </c:pt>
                <c:pt idx="238">
                  <c:v>41771</c:v>
                </c:pt>
                <c:pt idx="239">
                  <c:v>41768</c:v>
                </c:pt>
                <c:pt idx="240">
                  <c:v>41767</c:v>
                </c:pt>
                <c:pt idx="241">
                  <c:v>41766</c:v>
                </c:pt>
                <c:pt idx="242">
                  <c:v>41765</c:v>
                </c:pt>
                <c:pt idx="243">
                  <c:v>41764</c:v>
                </c:pt>
                <c:pt idx="244">
                  <c:v>41761</c:v>
                </c:pt>
                <c:pt idx="245">
                  <c:v>41760</c:v>
                </c:pt>
                <c:pt idx="246">
                  <c:v>41759</c:v>
                </c:pt>
                <c:pt idx="247">
                  <c:v>41758</c:v>
                </c:pt>
                <c:pt idx="248">
                  <c:v>41757</c:v>
                </c:pt>
                <c:pt idx="249">
                  <c:v>41754</c:v>
                </c:pt>
                <c:pt idx="250">
                  <c:v>41753</c:v>
                </c:pt>
                <c:pt idx="251">
                  <c:v>41752</c:v>
                </c:pt>
                <c:pt idx="252">
                  <c:v>41751</c:v>
                </c:pt>
                <c:pt idx="253">
                  <c:v>41750</c:v>
                </c:pt>
                <c:pt idx="254">
                  <c:v>41746</c:v>
                </c:pt>
                <c:pt idx="255">
                  <c:v>41745</c:v>
                </c:pt>
                <c:pt idx="256">
                  <c:v>41744</c:v>
                </c:pt>
                <c:pt idx="257">
                  <c:v>41743</c:v>
                </c:pt>
                <c:pt idx="258">
                  <c:v>41740</c:v>
                </c:pt>
                <c:pt idx="259">
                  <c:v>41739</c:v>
                </c:pt>
                <c:pt idx="260">
                  <c:v>41738</c:v>
                </c:pt>
                <c:pt idx="261">
                  <c:v>41737</c:v>
                </c:pt>
                <c:pt idx="262">
                  <c:v>41710</c:v>
                </c:pt>
              </c:numCache>
            </c:numRef>
          </c:cat>
          <c:val>
            <c:numRef>
              <c:f>'Spread treasury 10y - mbono 10y'!$D$5:$D$267</c:f>
            </c:numRef>
          </c:val>
          <c:smooth val="0"/>
        </c:ser>
        <c:ser>
          <c:idx val="2"/>
          <c:order val="2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'Spread treasury 10y - mbono 10y'!$B$5:$B$267</c:f>
              <c:numCache>
                <c:formatCode>m/d/yyyy</c:formatCode>
                <c:ptCount val="263"/>
                <c:pt idx="0">
                  <c:v>42108</c:v>
                </c:pt>
                <c:pt idx="1">
                  <c:v>42107</c:v>
                </c:pt>
                <c:pt idx="2">
                  <c:v>42104</c:v>
                </c:pt>
                <c:pt idx="3">
                  <c:v>42103</c:v>
                </c:pt>
                <c:pt idx="4">
                  <c:v>42102</c:v>
                </c:pt>
                <c:pt idx="5">
                  <c:v>42101</c:v>
                </c:pt>
                <c:pt idx="6">
                  <c:v>42100</c:v>
                </c:pt>
                <c:pt idx="7">
                  <c:v>42096</c:v>
                </c:pt>
                <c:pt idx="8">
                  <c:v>42095</c:v>
                </c:pt>
                <c:pt idx="9">
                  <c:v>42094</c:v>
                </c:pt>
                <c:pt idx="10">
                  <c:v>42093</c:v>
                </c:pt>
                <c:pt idx="11">
                  <c:v>42090</c:v>
                </c:pt>
                <c:pt idx="12">
                  <c:v>42089</c:v>
                </c:pt>
                <c:pt idx="13">
                  <c:v>42088</c:v>
                </c:pt>
                <c:pt idx="14">
                  <c:v>42087</c:v>
                </c:pt>
                <c:pt idx="15">
                  <c:v>42086</c:v>
                </c:pt>
                <c:pt idx="16">
                  <c:v>42083</c:v>
                </c:pt>
                <c:pt idx="17">
                  <c:v>42082</c:v>
                </c:pt>
                <c:pt idx="18">
                  <c:v>42081</c:v>
                </c:pt>
                <c:pt idx="19">
                  <c:v>42080</c:v>
                </c:pt>
                <c:pt idx="20">
                  <c:v>42079</c:v>
                </c:pt>
                <c:pt idx="21">
                  <c:v>42076</c:v>
                </c:pt>
                <c:pt idx="22">
                  <c:v>42075</c:v>
                </c:pt>
                <c:pt idx="23">
                  <c:v>42074</c:v>
                </c:pt>
                <c:pt idx="24">
                  <c:v>42073</c:v>
                </c:pt>
                <c:pt idx="25">
                  <c:v>42072</c:v>
                </c:pt>
                <c:pt idx="26">
                  <c:v>42069</c:v>
                </c:pt>
                <c:pt idx="27">
                  <c:v>42068</c:v>
                </c:pt>
                <c:pt idx="28">
                  <c:v>42067</c:v>
                </c:pt>
                <c:pt idx="29">
                  <c:v>42066</c:v>
                </c:pt>
                <c:pt idx="30">
                  <c:v>42065</c:v>
                </c:pt>
                <c:pt idx="31">
                  <c:v>42062</c:v>
                </c:pt>
                <c:pt idx="32">
                  <c:v>42061</c:v>
                </c:pt>
                <c:pt idx="33">
                  <c:v>42060</c:v>
                </c:pt>
                <c:pt idx="34">
                  <c:v>42059</c:v>
                </c:pt>
                <c:pt idx="35">
                  <c:v>42058</c:v>
                </c:pt>
                <c:pt idx="36">
                  <c:v>42055</c:v>
                </c:pt>
                <c:pt idx="37">
                  <c:v>42054</c:v>
                </c:pt>
                <c:pt idx="38">
                  <c:v>42053</c:v>
                </c:pt>
                <c:pt idx="39">
                  <c:v>42052</c:v>
                </c:pt>
                <c:pt idx="40">
                  <c:v>42051</c:v>
                </c:pt>
                <c:pt idx="41">
                  <c:v>42048</c:v>
                </c:pt>
                <c:pt idx="42">
                  <c:v>42047</c:v>
                </c:pt>
                <c:pt idx="43">
                  <c:v>42046</c:v>
                </c:pt>
                <c:pt idx="44">
                  <c:v>42045</c:v>
                </c:pt>
                <c:pt idx="45">
                  <c:v>42044</c:v>
                </c:pt>
                <c:pt idx="46">
                  <c:v>42041</c:v>
                </c:pt>
                <c:pt idx="47">
                  <c:v>42040</c:v>
                </c:pt>
                <c:pt idx="48">
                  <c:v>42039</c:v>
                </c:pt>
                <c:pt idx="49">
                  <c:v>42038</c:v>
                </c:pt>
                <c:pt idx="50">
                  <c:v>42037</c:v>
                </c:pt>
                <c:pt idx="51">
                  <c:v>42034</c:v>
                </c:pt>
                <c:pt idx="52">
                  <c:v>42033</c:v>
                </c:pt>
                <c:pt idx="53">
                  <c:v>42032</c:v>
                </c:pt>
                <c:pt idx="54">
                  <c:v>42031</c:v>
                </c:pt>
                <c:pt idx="55">
                  <c:v>42030</c:v>
                </c:pt>
                <c:pt idx="56">
                  <c:v>42027</c:v>
                </c:pt>
                <c:pt idx="57">
                  <c:v>42026</c:v>
                </c:pt>
                <c:pt idx="58">
                  <c:v>42025</c:v>
                </c:pt>
                <c:pt idx="59">
                  <c:v>42024</c:v>
                </c:pt>
                <c:pt idx="60">
                  <c:v>42023</c:v>
                </c:pt>
                <c:pt idx="61">
                  <c:v>42020</c:v>
                </c:pt>
                <c:pt idx="62">
                  <c:v>42019</c:v>
                </c:pt>
                <c:pt idx="63">
                  <c:v>42018</c:v>
                </c:pt>
                <c:pt idx="64">
                  <c:v>42017</c:v>
                </c:pt>
                <c:pt idx="65">
                  <c:v>42016</c:v>
                </c:pt>
                <c:pt idx="66">
                  <c:v>42013</c:v>
                </c:pt>
                <c:pt idx="67">
                  <c:v>42012</c:v>
                </c:pt>
                <c:pt idx="68">
                  <c:v>42011</c:v>
                </c:pt>
                <c:pt idx="69">
                  <c:v>42010</c:v>
                </c:pt>
                <c:pt idx="70">
                  <c:v>42009</c:v>
                </c:pt>
                <c:pt idx="71">
                  <c:v>42006</c:v>
                </c:pt>
                <c:pt idx="72">
                  <c:v>42004</c:v>
                </c:pt>
                <c:pt idx="73">
                  <c:v>42003</c:v>
                </c:pt>
                <c:pt idx="74">
                  <c:v>42002</c:v>
                </c:pt>
                <c:pt idx="75">
                  <c:v>41999</c:v>
                </c:pt>
                <c:pt idx="76">
                  <c:v>41997</c:v>
                </c:pt>
                <c:pt idx="77">
                  <c:v>41996</c:v>
                </c:pt>
                <c:pt idx="78">
                  <c:v>41995</c:v>
                </c:pt>
                <c:pt idx="79">
                  <c:v>41992</c:v>
                </c:pt>
                <c:pt idx="80">
                  <c:v>41991</c:v>
                </c:pt>
                <c:pt idx="81">
                  <c:v>41990</c:v>
                </c:pt>
                <c:pt idx="82">
                  <c:v>41989</c:v>
                </c:pt>
                <c:pt idx="83">
                  <c:v>41988</c:v>
                </c:pt>
                <c:pt idx="84">
                  <c:v>41985</c:v>
                </c:pt>
                <c:pt idx="85">
                  <c:v>41984</c:v>
                </c:pt>
                <c:pt idx="86">
                  <c:v>41983</c:v>
                </c:pt>
                <c:pt idx="87">
                  <c:v>41982</c:v>
                </c:pt>
                <c:pt idx="88">
                  <c:v>41981</c:v>
                </c:pt>
                <c:pt idx="89">
                  <c:v>41978</c:v>
                </c:pt>
                <c:pt idx="90">
                  <c:v>41977</c:v>
                </c:pt>
                <c:pt idx="91">
                  <c:v>41976</c:v>
                </c:pt>
                <c:pt idx="92">
                  <c:v>41975</c:v>
                </c:pt>
                <c:pt idx="93">
                  <c:v>41974</c:v>
                </c:pt>
                <c:pt idx="94">
                  <c:v>41971</c:v>
                </c:pt>
                <c:pt idx="95">
                  <c:v>41970</c:v>
                </c:pt>
                <c:pt idx="96">
                  <c:v>41969</c:v>
                </c:pt>
                <c:pt idx="97">
                  <c:v>41968</c:v>
                </c:pt>
                <c:pt idx="98">
                  <c:v>41967</c:v>
                </c:pt>
                <c:pt idx="99">
                  <c:v>41964</c:v>
                </c:pt>
                <c:pt idx="100">
                  <c:v>41963</c:v>
                </c:pt>
                <c:pt idx="101">
                  <c:v>41962</c:v>
                </c:pt>
                <c:pt idx="102">
                  <c:v>41961</c:v>
                </c:pt>
                <c:pt idx="103">
                  <c:v>41960</c:v>
                </c:pt>
                <c:pt idx="104">
                  <c:v>41957</c:v>
                </c:pt>
                <c:pt idx="105">
                  <c:v>41956</c:v>
                </c:pt>
                <c:pt idx="106">
                  <c:v>41955</c:v>
                </c:pt>
                <c:pt idx="107">
                  <c:v>41954</c:v>
                </c:pt>
                <c:pt idx="108">
                  <c:v>41953</c:v>
                </c:pt>
                <c:pt idx="109">
                  <c:v>41950</c:v>
                </c:pt>
                <c:pt idx="110">
                  <c:v>41949</c:v>
                </c:pt>
                <c:pt idx="111">
                  <c:v>41948</c:v>
                </c:pt>
                <c:pt idx="112">
                  <c:v>41947</c:v>
                </c:pt>
                <c:pt idx="113">
                  <c:v>41946</c:v>
                </c:pt>
                <c:pt idx="114">
                  <c:v>41943</c:v>
                </c:pt>
                <c:pt idx="115">
                  <c:v>41942</c:v>
                </c:pt>
                <c:pt idx="116">
                  <c:v>41941</c:v>
                </c:pt>
                <c:pt idx="117">
                  <c:v>41940</c:v>
                </c:pt>
                <c:pt idx="118">
                  <c:v>41939</c:v>
                </c:pt>
                <c:pt idx="119">
                  <c:v>41936</c:v>
                </c:pt>
                <c:pt idx="120">
                  <c:v>41935</c:v>
                </c:pt>
                <c:pt idx="121">
                  <c:v>41934</c:v>
                </c:pt>
                <c:pt idx="122">
                  <c:v>41933</c:v>
                </c:pt>
                <c:pt idx="123">
                  <c:v>41932</c:v>
                </c:pt>
                <c:pt idx="124">
                  <c:v>41929</c:v>
                </c:pt>
                <c:pt idx="125">
                  <c:v>41928</c:v>
                </c:pt>
                <c:pt idx="126">
                  <c:v>41927</c:v>
                </c:pt>
                <c:pt idx="127">
                  <c:v>41926</c:v>
                </c:pt>
                <c:pt idx="128">
                  <c:v>41925</c:v>
                </c:pt>
                <c:pt idx="129">
                  <c:v>41922</c:v>
                </c:pt>
                <c:pt idx="130">
                  <c:v>41921</c:v>
                </c:pt>
                <c:pt idx="131">
                  <c:v>41920</c:v>
                </c:pt>
                <c:pt idx="132">
                  <c:v>41919</c:v>
                </c:pt>
                <c:pt idx="133">
                  <c:v>41918</c:v>
                </c:pt>
                <c:pt idx="134">
                  <c:v>41915</c:v>
                </c:pt>
                <c:pt idx="135">
                  <c:v>41914</c:v>
                </c:pt>
                <c:pt idx="136">
                  <c:v>41913</c:v>
                </c:pt>
                <c:pt idx="137">
                  <c:v>41912</c:v>
                </c:pt>
                <c:pt idx="138">
                  <c:v>41911</c:v>
                </c:pt>
                <c:pt idx="139">
                  <c:v>41908</c:v>
                </c:pt>
                <c:pt idx="140">
                  <c:v>41907</c:v>
                </c:pt>
                <c:pt idx="141">
                  <c:v>41906</c:v>
                </c:pt>
                <c:pt idx="142">
                  <c:v>41905</c:v>
                </c:pt>
                <c:pt idx="143">
                  <c:v>41904</c:v>
                </c:pt>
                <c:pt idx="144">
                  <c:v>41901</c:v>
                </c:pt>
                <c:pt idx="145">
                  <c:v>41900</c:v>
                </c:pt>
                <c:pt idx="146">
                  <c:v>41899</c:v>
                </c:pt>
                <c:pt idx="147">
                  <c:v>41898</c:v>
                </c:pt>
                <c:pt idx="148">
                  <c:v>41897</c:v>
                </c:pt>
                <c:pt idx="149">
                  <c:v>41894</c:v>
                </c:pt>
                <c:pt idx="150">
                  <c:v>41893</c:v>
                </c:pt>
                <c:pt idx="151">
                  <c:v>41892</c:v>
                </c:pt>
                <c:pt idx="152">
                  <c:v>41891</c:v>
                </c:pt>
                <c:pt idx="153">
                  <c:v>41890</c:v>
                </c:pt>
                <c:pt idx="154">
                  <c:v>41887</c:v>
                </c:pt>
                <c:pt idx="155">
                  <c:v>41886</c:v>
                </c:pt>
                <c:pt idx="156">
                  <c:v>41885</c:v>
                </c:pt>
                <c:pt idx="157">
                  <c:v>41884</c:v>
                </c:pt>
                <c:pt idx="158">
                  <c:v>41883</c:v>
                </c:pt>
                <c:pt idx="159">
                  <c:v>41880</c:v>
                </c:pt>
                <c:pt idx="160">
                  <c:v>41879</c:v>
                </c:pt>
                <c:pt idx="161">
                  <c:v>41878</c:v>
                </c:pt>
                <c:pt idx="162">
                  <c:v>41877</c:v>
                </c:pt>
                <c:pt idx="163">
                  <c:v>41876</c:v>
                </c:pt>
                <c:pt idx="164">
                  <c:v>41873</c:v>
                </c:pt>
                <c:pt idx="165">
                  <c:v>41872</c:v>
                </c:pt>
                <c:pt idx="166">
                  <c:v>41871</c:v>
                </c:pt>
                <c:pt idx="167">
                  <c:v>41870</c:v>
                </c:pt>
                <c:pt idx="168">
                  <c:v>41869</c:v>
                </c:pt>
                <c:pt idx="169">
                  <c:v>41866</c:v>
                </c:pt>
                <c:pt idx="170">
                  <c:v>41865</c:v>
                </c:pt>
                <c:pt idx="171">
                  <c:v>41864</c:v>
                </c:pt>
                <c:pt idx="172">
                  <c:v>41863</c:v>
                </c:pt>
                <c:pt idx="173">
                  <c:v>41862</c:v>
                </c:pt>
                <c:pt idx="174">
                  <c:v>41859</c:v>
                </c:pt>
                <c:pt idx="175">
                  <c:v>41858</c:v>
                </c:pt>
                <c:pt idx="176">
                  <c:v>41857</c:v>
                </c:pt>
                <c:pt idx="177">
                  <c:v>41856</c:v>
                </c:pt>
                <c:pt idx="178">
                  <c:v>41855</c:v>
                </c:pt>
                <c:pt idx="179">
                  <c:v>41852</c:v>
                </c:pt>
                <c:pt idx="180">
                  <c:v>41851</c:v>
                </c:pt>
                <c:pt idx="181">
                  <c:v>41850</c:v>
                </c:pt>
                <c:pt idx="182">
                  <c:v>41849</c:v>
                </c:pt>
                <c:pt idx="183">
                  <c:v>41848</c:v>
                </c:pt>
                <c:pt idx="184">
                  <c:v>41845</c:v>
                </c:pt>
                <c:pt idx="185">
                  <c:v>41844</c:v>
                </c:pt>
                <c:pt idx="186">
                  <c:v>41843</c:v>
                </c:pt>
                <c:pt idx="187">
                  <c:v>41842</c:v>
                </c:pt>
                <c:pt idx="188">
                  <c:v>41841</c:v>
                </c:pt>
                <c:pt idx="189">
                  <c:v>41838</c:v>
                </c:pt>
                <c:pt idx="190">
                  <c:v>41837</c:v>
                </c:pt>
                <c:pt idx="191">
                  <c:v>41836</c:v>
                </c:pt>
                <c:pt idx="192">
                  <c:v>41835</c:v>
                </c:pt>
                <c:pt idx="193">
                  <c:v>41834</c:v>
                </c:pt>
                <c:pt idx="194">
                  <c:v>41831</c:v>
                </c:pt>
                <c:pt idx="195">
                  <c:v>41830</c:v>
                </c:pt>
                <c:pt idx="196">
                  <c:v>41829</c:v>
                </c:pt>
                <c:pt idx="197">
                  <c:v>41828</c:v>
                </c:pt>
                <c:pt idx="198">
                  <c:v>41827</c:v>
                </c:pt>
                <c:pt idx="199">
                  <c:v>41824</c:v>
                </c:pt>
                <c:pt idx="200">
                  <c:v>41823</c:v>
                </c:pt>
                <c:pt idx="201">
                  <c:v>41822</c:v>
                </c:pt>
                <c:pt idx="202">
                  <c:v>41821</c:v>
                </c:pt>
                <c:pt idx="203">
                  <c:v>41820</c:v>
                </c:pt>
                <c:pt idx="204">
                  <c:v>41817</c:v>
                </c:pt>
                <c:pt idx="205">
                  <c:v>41816</c:v>
                </c:pt>
                <c:pt idx="206">
                  <c:v>41815</c:v>
                </c:pt>
                <c:pt idx="207">
                  <c:v>41814</c:v>
                </c:pt>
                <c:pt idx="208">
                  <c:v>41813</c:v>
                </c:pt>
                <c:pt idx="209">
                  <c:v>41810</c:v>
                </c:pt>
                <c:pt idx="210">
                  <c:v>41809</c:v>
                </c:pt>
                <c:pt idx="211">
                  <c:v>41808</c:v>
                </c:pt>
                <c:pt idx="212">
                  <c:v>41807</c:v>
                </c:pt>
                <c:pt idx="213">
                  <c:v>41806</c:v>
                </c:pt>
                <c:pt idx="214">
                  <c:v>41803</c:v>
                </c:pt>
                <c:pt idx="215">
                  <c:v>41802</c:v>
                </c:pt>
                <c:pt idx="216">
                  <c:v>41801</c:v>
                </c:pt>
                <c:pt idx="217">
                  <c:v>41800</c:v>
                </c:pt>
                <c:pt idx="218">
                  <c:v>41799</c:v>
                </c:pt>
                <c:pt idx="219">
                  <c:v>41796</c:v>
                </c:pt>
                <c:pt idx="220">
                  <c:v>41795</c:v>
                </c:pt>
                <c:pt idx="221">
                  <c:v>41794</c:v>
                </c:pt>
                <c:pt idx="222">
                  <c:v>41793</c:v>
                </c:pt>
                <c:pt idx="223">
                  <c:v>41792</c:v>
                </c:pt>
                <c:pt idx="224">
                  <c:v>41789</c:v>
                </c:pt>
                <c:pt idx="225">
                  <c:v>41788</c:v>
                </c:pt>
                <c:pt idx="226">
                  <c:v>41787</c:v>
                </c:pt>
                <c:pt idx="227">
                  <c:v>41786</c:v>
                </c:pt>
                <c:pt idx="228">
                  <c:v>41785</c:v>
                </c:pt>
                <c:pt idx="229">
                  <c:v>41782</c:v>
                </c:pt>
                <c:pt idx="230">
                  <c:v>41781</c:v>
                </c:pt>
                <c:pt idx="231">
                  <c:v>41780</c:v>
                </c:pt>
                <c:pt idx="232">
                  <c:v>41779</c:v>
                </c:pt>
                <c:pt idx="233">
                  <c:v>41778</c:v>
                </c:pt>
                <c:pt idx="234">
                  <c:v>41775</c:v>
                </c:pt>
                <c:pt idx="235">
                  <c:v>41774</c:v>
                </c:pt>
                <c:pt idx="236">
                  <c:v>41773</c:v>
                </c:pt>
                <c:pt idx="237">
                  <c:v>41772</c:v>
                </c:pt>
                <c:pt idx="238">
                  <c:v>41771</c:v>
                </c:pt>
                <c:pt idx="239">
                  <c:v>41768</c:v>
                </c:pt>
                <c:pt idx="240">
                  <c:v>41767</c:v>
                </c:pt>
                <c:pt idx="241">
                  <c:v>41766</c:v>
                </c:pt>
                <c:pt idx="242">
                  <c:v>41765</c:v>
                </c:pt>
                <c:pt idx="243">
                  <c:v>41764</c:v>
                </c:pt>
                <c:pt idx="244">
                  <c:v>41761</c:v>
                </c:pt>
                <c:pt idx="245">
                  <c:v>41760</c:v>
                </c:pt>
                <c:pt idx="246">
                  <c:v>41759</c:v>
                </c:pt>
                <c:pt idx="247">
                  <c:v>41758</c:v>
                </c:pt>
                <c:pt idx="248">
                  <c:v>41757</c:v>
                </c:pt>
                <c:pt idx="249">
                  <c:v>41754</c:v>
                </c:pt>
                <c:pt idx="250">
                  <c:v>41753</c:v>
                </c:pt>
                <c:pt idx="251">
                  <c:v>41752</c:v>
                </c:pt>
                <c:pt idx="252">
                  <c:v>41751</c:v>
                </c:pt>
                <c:pt idx="253">
                  <c:v>41750</c:v>
                </c:pt>
                <c:pt idx="254">
                  <c:v>41746</c:v>
                </c:pt>
                <c:pt idx="255">
                  <c:v>41745</c:v>
                </c:pt>
                <c:pt idx="256">
                  <c:v>41744</c:v>
                </c:pt>
                <c:pt idx="257">
                  <c:v>41743</c:v>
                </c:pt>
                <c:pt idx="258">
                  <c:v>41740</c:v>
                </c:pt>
                <c:pt idx="259">
                  <c:v>41739</c:v>
                </c:pt>
                <c:pt idx="260">
                  <c:v>41738</c:v>
                </c:pt>
                <c:pt idx="261">
                  <c:v>41737</c:v>
                </c:pt>
                <c:pt idx="262">
                  <c:v>41710</c:v>
                </c:pt>
              </c:numCache>
            </c:numRef>
          </c:cat>
          <c:val>
            <c:numRef>
              <c:f>'Spread treasury 10y - mbono 10y'!$E$5:$E$267</c:f>
              <c:numCache>
                <c:formatCode>General</c:formatCode>
                <c:ptCount val="263"/>
                <c:pt idx="0">
                  <c:v>3.8164999999999996</c:v>
                </c:pt>
                <c:pt idx="1">
                  <c:v>3.8267999999999995</c:v>
                </c:pt>
                <c:pt idx="2">
                  <c:v>3.8056999999999999</c:v>
                </c:pt>
                <c:pt idx="3">
                  <c:v>3.7504</c:v>
                </c:pt>
                <c:pt idx="4">
                  <c:v>3.7324999999999999</c:v>
                </c:pt>
                <c:pt idx="5">
                  <c:v>3.8043999999999998</c:v>
                </c:pt>
                <c:pt idx="6">
                  <c:v>3.8490000000000002</c:v>
                </c:pt>
                <c:pt idx="7">
                  <c:v>3.9384999999999999</c:v>
                </c:pt>
                <c:pt idx="8">
                  <c:v>3.9929999999999999</c:v>
                </c:pt>
                <c:pt idx="9">
                  <c:v>3.9733999999999998</c:v>
                </c:pt>
                <c:pt idx="10">
                  <c:v>3.9990000000000001</c:v>
                </c:pt>
                <c:pt idx="11">
                  <c:v>3.9085000000000001</c:v>
                </c:pt>
                <c:pt idx="12">
                  <c:v>3.8424</c:v>
                </c:pt>
                <c:pt idx="13">
                  <c:v>3.8271999999999999</c:v>
                </c:pt>
                <c:pt idx="14">
                  <c:v>3.8266</c:v>
                </c:pt>
                <c:pt idx="15">
                  <c:v>3.7791000000000001</c:v>
                </c:pt>
                <c:pt idx="16">
                  <c:v>3.8035000000000001</c:v>
                </c:pt>
                <c:pt idx="17">
                  <c:v>3.8843000000000001</c:v>
                </c:pt>
                <c:pt idx="18">
                  <c:v>3.9319000000000002</c:v>
                </c:pt>
                <c:pt idx="19">
                  <c:v>3.9781</c:v>
                </c:pt>
                <c:pt idx="20">
                  <c:v>4.0129999999999999</c:v>
                </c:pt>
                <c:pt idx="21">
                  <c:v>3.9708000000000001</c:v>
                </c:pt>
                <c:pt idx="22">
                  <c:v>3.8723999999999998</c:v>
                </c:pt>
                <c:pt idx="23">
                  <c:v>3.8698999999999999</c:v>
                </c:pt>
                <c:pt idx="24">
                  <c:v>3.9361999999999999</c:v>
                </c:pt>
                <c:pt idx="25">
                  <c:v>3.8957000000000002</c:v>
                </c:pt>
                <c:pt idx="26">
                  <c:v>3.7376999999999998</c:v>
                </c:pt>
                <c:pt idx="27">
                  <c:v>3.7021999999999999</c:v>
                </c:pt>
                <c:pt idx="28">
                  <c:v>3.6909999999999998</c:v>
                </c:pt>
                <c:pt idx="29">
                  <c:v>3.6991999999999998</c:v>
                </c:pt>
                <c:pt idx="30">
                  <c:v>3.6332</c:v>
                </c:pt>
                <c:pt idx="31">
                  <c:v>3.6292</c:v>
                </c:pt>
                <c:pt idx="32">
                  <c:v>3.5579999999999998</c:v>
                </c:pt>
                <c:pt idx="33">
                  <c:v>3.6032999999999999</c:v>
                </c:pt>
                <c:pt idx="34">
                  <c:v>3.5609000000000002</c:v>
                </c:pt>
                <c:pt idx="35">
                  <c:v>3.4963000000000002</c:v>
                </c:pt>
                <c:pt idx="36">
                  <c:v>3.5078999999999998</c:v>
                </c:pt>
                <c:pt idx="37">
                  <c:v>3.5396000000000001</c:v>
                </c:pt>
                <c:pt idx="38">
                  <c:v>3.5537000000000001</c:v>
                </c:pt>
                <c:pt idx="39">
                  <c:v>3.5836999999999999</c:v>
                </c:pt>
                <c:pt idx="40">
                  <c:v>3.6393</c:v>
                </c:pt>
                <c:pt idx="41">
                  <c:v>3.6055000000000001</c:v>
                </c:pt>
                <c:pt idx="42">
                  <c:v>3.6713</c:v>
                </c:pt>
                <c:pt idx="43">
                  <c:v>3.6964999999999999</c:v>
                </c:pt>
                <c:pt idx="44">
                  <c:v>3.6779000000000002</c:v>
                </c:pt>
                <c:pt idx="45">
                  <c:v>3.6516000000000002</c:v>
                </c:pt>
                <c:pt idx="46">
                  <c:v>3.6476000000000002</c:v>
                </c:pt>
                <c:pt idx="47">
                  <c:v>3.5847000000000002</c:v>
                </c:pt>
                <c:pt idx="48">
                  <c:v>3.6097000000000001</c:v>
                </c:pt>
                <c:pt idx="49">
                  <c:v>3.5604</c:v>
                </c:pt>
                <c:pt idx="50">
                  <c:v>3.5630000000000002</c:v>
                </c:pt>
                <c:pt idx="51">
                  <c:v>3.5865</c:v>
                </c:pt>
                <c:pt idx="52">
                  <c:v>3.4822000000000002</c:v>
                </c:pt>
                <c:pt idx="53">
                  <c:v>3.4657</c:v>
                </c:pt>
                <c:pt idx="54">
                  <c:v>3.4525000000000001</c:v>
                </c:pt>
                <c:pt idx="55">
                  <c:v>3.4716</c:v>
                </c:pt>
                <c:pt idx="56">
                  <c:v>3.5124</c:v>
                </c:pt>
                <c:pt idx="57">
                  <c:v>3.5221</c:v>
                </c:pt>
                <c:pt idx="58">
                  <c:v>3.5716000000000001</c:v>
                </c:pt>
                <c:pt idx="59">
                  <c:v>3.6093000000000002</c:v>
                </c:pt>
                <c:pt idx="60">
                  <c:v>3.5564</c:v>
                </c:pt>
                <c:pt idx="61">
                  <c:v>3.5697999999999999</c:v>
                </c:pt>
                <c:pt idx="62">
                  <c:v>3.7810000000000001</c:v>
                </c:pt>
                <c:pt idx="63">
                  <c:v>3.7233999999999998</c:v>
                </c:pt>
                <c:pt idx="64">
                  <c:v>3.7435</c:v>
                </c:pt>
                <c:pt idx="65">
                  <c:v>3.7201</c:v>
                </c:pt>
                <c:pt idx="66">
                  <c:v>3.6728999999999998</c:v>
                </c:pt>
                <c:pt idx="67">
                  <c:v>3.5983999999999998</c:v>
                </c:pt>
                <c:pt idx="68">
                  <c:v>3.7105999999999999</c:v>
                </c:pt>
                <c:pt idx="69">
                  <c:v>3.8159000000000001</c:v>
                </c:pt>
                <c:pt idx="70">
                  <c:v>3.7938000000000001</c:v>
                </c:pt>
                <c:pt idx="71">
                  <c:v>3.7183999999999999</c:v>
                </c:pt>
                <c:pt idx="72">
                  <c:v>3.6621000000000001</c:v>
                </c:pt>
                <c:pt idx="73">
                  <c:v>3.6903999999999999</c:v>
                </c:pt>
                <c:pt idx="74">
                  <c:v>3.7174</c:v>
                </c:pt>
                <c:pt idx="75">
                  <c:v>3.6625999999999999</c:v>
                </c:pt>
                <c:pt idx="76">
                  <c:v>3.6747999999999998</c:v>
                </c:pt>
                <c:pt idx="77">
                  <c:v>3.6463000000000001</c:v>
                </c:pt>
                <c:pt idx="78">
                  <c:v>3.7019000000000002</c:v>
                </c:pt>
                <c:pt idx="79">
                  <c:v>3.706</c:v>
                </c:pt>
                <c:pt idx="80">
                  <c:v>3.7679</c:v>
                </c:pt>
                <c:pt idx="81">
                  <c:v>3.9287000000000001</c:v>
                </c:pt>
                <c:pt idx="82">
                  <c:v>4.1147999999999998</c:v>
                </c:pt>
                <c:pt idx="83">
                  <c:v>4.0124000000000004</c:v>
                </c:pt>
                <c:pt idx="84">
                  <c:v>4.0095999999999998</c:v>
                </c:pt>
                <c:pt idx="85">
                  <c:v>3.9293</c:v>
                </c:pt>
                <c:pt idx="86">
                  <c:v>3.9173</c:v>
                </c:pt>
                <c:pt idx="87">
                  <c:v>3.8365</c:v>
                </c:pt>
                <c:pt idx="88">
                  <c:v>3.8106</c:v>
                </c:pt>
                <c:pt idx="89">
                  <c:v>3.6947999999999999</c:v>
                </c:pt>
                <c:pt idx="90">
                  <c:v>3.6640999999999999</c:v>
                </c:pt>
                <c:pt idx="91">
                  <c:v>3.6476999999999999</c:v>
                </c:pt>
                <c:pt idx="92">
                  <c:v>3.6200999999999999</c:v>
                </c:pt>
                <c:pt idx="93">
                  <c:v>3.5333000000000001</c:v>
                </c:pt>
                <c:pt idx="94">
                  <c:v>3.5966</c:v>
                </c:pt>
                <c:pt idx="95">
                  <c:v>3.5324</c:v>
                </c:pt>
                <c:pt idx="96">
                  <c:v>3.5135999999999998</c:v>
                </c:pt>
                <c:pt idx="97">
                  <c:v>3.5116999999999998</c:v>
                </c:pt>
                <c:pt idx="98">
                  <c:v>3.4922</c:v>
                </c:pt>
                <c:pt idx="99">
                  <c:v>3.5341</c:v>
                </c:pt>
                <c:pt idx="100">
                  <c:v>3.5661999999999998</c:v>
                </c:pt>
                <c:pt idx="101">
                  <c:v>3.5459999999999998</c:v>
                </c:pt>
                <c:pt idx="102">
                  <c:v>3.5499000000000001</c:v>
                </c:pt>
                <c:pt idx="103">
                  <c:v>3.5756000000000001</c:v>
                </c:pt>
                <c:pt idx="104">
                  <c:v>3.5951</c:v>
                </c:pt>
                <c:pt idx="105">
                  <c:v>3.5830000000000002</c:v>
                </c:pt>
                <c:pt idx="106">
                  <c:v>3.5802999999999998</c:v>
                </c:pt>
                <c:pt idx="107">
                  <c:v>3.6143000000000001</c:v>
                </c:pt>
                <c:pt idx="108">
                  <c:v>3.5735999999999999</c:v>
                </c:pt>
                <c:pt idx="109">
                  <c:v>3.5979000000000001</c:v>
                </c:pt>
                <c:pt idx="110">
                  <c:v>3.5356000000000001</c:v>
                </c:pt>
                <c:pt idx="111">
                  <c:v>3.569</c:v>
                </c:pt>
                <c:pt idx="112">
                  <c:v>3.5516000000000001</c:v>
                </c:pt>
                <c:pt idx="113">
                  <c:v>3.5615000000000001</c:v>
                </c:pt>
                <c:pt idx="114">
                  <c:v>3.5459999999999998</c:v>
                </c:pt>
                <c:pt idx="115">
                  <c:v>3.5585</c:v>
                </c:pt>
                <c:pt idx="116">
                  <c:v>3.5097</c:v>
                </c:pt>
                <c:pt idx="117">
                  <c:v>3.5135000000000001</c:v>
                </c:pt>
                <c:pt idx="118">
                  <c:v>3.5783999999999998</c:v>
                </c:pt>
                <c:pt idx="119">
                  <c:v>3.593</c:v>
                </c:pt>
                <c:pt idx="120">
                  <c:v>3.6352000000000002</c:v>
                </c:pt>
                <c:pt idx="121">
                  <c:v>3.6926000000000001</c:v>
                </c:pt>
                <c:pt idx="122">
                  <c:v>3.6520999999999999</c:v>
                </c:pt>
                <c:pt idx="123">
                  <c:v>3.6482000000000001</c:v>
                </c:pt>
                <c:pt idx="124">
                  <c:v>3.6597</c:v>
                </c:pt>
                <c:pt idx="125">
                  <c:v>3.6507000000000001</c:v>
                </c:pt>
                <c:pt idx="126">
                  <c:v>3.6154999999999999</c:v>
                </c:pt>
                <c:pt idx="127">
                  <c:v>3.6025</c:v>
                </c:pt>
                <c:pt idx="128">
                  <c:v>3.5838000000000001</c:v>
                </c:pt>
                <c:pt idx="129">
                  <c:v>3.6255000000000002</c:v>
                </c:pt>
                <c:pt idx="130">
                  <c:v>3.5851999999999999</c:v>
                </c:pt>
                <c:pt idx="131">
                  <c:v>3.6118999999999999</c:v>
                </c:pt>
                <c:pt idx="132">
                  <c:v>3.6488999999999998</c:v>
                </c:pt>
                <c:pt idx="133">
                  <c:v>3.5758999999999999</c:v>
                </c:pt>
                <c:pt idx="134">
                  <c:v>3.5992999999999999</c:v>
                </c:pt>
                <c:pt idx="135">
                  <c:v>3.5865</c:v>
                </c:pt>
                <c:pt idx="136">
                  <c:v>3.6772999999999998</c:v>
                </c:pt>
                <c:pt idx="137">
                  <c:v>3.6038000000000001</c:v>
                </c:pt>
                <c:pt idx="138">
                  <c:v>3.6741000000000001</c:v>
                </c:pt>
                <c:pt idx="139">
                  <c:v>3.5527000000000002</c:v>
                </c:pt>
                <c:pt idx="140">
                  <c:v>3.4878</c:v>
                </c:pt>
                <c:pt idx="141">
                  <c:v>3.4255</c:v>
                </c:pt>
                <c:pt idx="142">
                  <c:v>3.4146999999999998</c:v>
                </c:pt>
                <c:pt idx="143">
                  <c:v>3.3595999999999999</c:v>
                </c:pt>
                <c:pt idx="144">
                  <c:v>3.3347000000000002</c:v>
                </c:pt>
                <c:pt idx="145">
                  <c:v>3.3104</c:v>
                </c:pt>
                <c:pt idx="146">
                  <c:v>3.2852999999999999</c:v>
                </c:pt>
                <c:pt idx="147">
                  <c:v>3.3607</c:v>
                </c:pt>
                <c:pt idx="148">
                  <c:v>3.3643999999999998</c:v>
                </c:pt>
                <c:pt idx="149">
                  <c:v>3.3222999999999998</c:v>
                </c:pt>
                <c:pt idx="150">
                  <c:v>3.3191999999999999</c:v>
                </c:pt>
                <c:pt idx="151">
                  <c:v>3.3140999999999998</c:v>
                </c:pt>
                <c:pt idx="152">
                  <c:v>3.3656000000000001</c:v>
                </c:pt>
                <c:pt idx="153">
                  <c:v>3.3214999999999999</c:v>
                </c:pt>
                <c:pt idx="154">
                  <c:v>3.2812000000000001</c:v>
                </c:pt>
                <c:pt idx="155">
                  <c:v>3.306</c:v>
                </c:pt>
                <c:pt idx="156">
                  <c:v>3.3454999999999999</c:v>
                </c:pt>
                <c:pt idx="157">
                  <c:v>3.3206000000000002</c:v>
                </c:pt>
                <c:pt idx="158">
                  <c:v>3.3586</c:v>
                </c:pt>
                <c:pt idx="159">
                  <c:v>3.3626</c:v>
                </c:pt>
                <c:pt idx="160">
                  <c:v>3.3714</c:v>
                </c:pt>
                <c:pt idx="161">
                  <c:v>3.3858999999999999</c:v>
                </c:pt>
                <c:pt idx="162">
                  <c:v>3.3908999999999998</c:v>
                </c:pt>
                <c:pt idx="163">
                  <c:v>3.415</c:v>
                </c:pt>
                <c:pt idx="164">
                  <c:v>3.3895</c:v>
                </c:pt>
                <c:pt idx="165">
                  <c:v>3.339</c:v>
                </c:pt>
                <c:pt idx="166">
                  <c:v>3.2915999999999999</c:v>
                </c:pt>
                <c:pt idx="167">
                  <c:v>3.2648000000000001</c:v>
                </c:pt>
                <c:pt idx="168">
                  <c:v>3.2578</c:v>
                </c:pt>
                <c:pt idx="169">
                  <c:v>3.3066</c:v>
                </c:pt>
                <c:pt idx="170">
                  <c:v>3.2860999999999998</c:v>
                </c:pt>
                <c:pt idx="171">
                  <c:v>3.2845</c:v>
                </c:pt>
                <c:pt idx="172">
                  <c:v>3.2513999999999998</c:v>
                </c:pt>
                <c:pt idx="173">
                  <c:v>3.2906</c:v>
                </c:pt>
                <c:pt idx="174">
                  <c:v>3.3357000000000001</c:v>
                </c:pt>
                <c:pt idx="175">
                  <c:v>3.3591000000000002</c:v>
                </c:pt>
                <c:pt idx="176">
                  <c:v>3.3296999999999999</c:v>
                </c:pt>
                <c:pt idx="177">
                  <c:v>3.3698999999999999</c:v>
                </c:pt>
                <c:pt idx="178">
                  <c:v>3.3138000000000001</c:v>
                </c:pt>
                <c:pt idx="179">
                  <c:v>3.3028</c:v>
                </c:pt>
                <c:pt idx="180">
                  <c:v>3.2675999999999998</c:v>
                </c:pt>
                <c:pt idx="181">
                  <c:v>3.1800999999999999</c:v>
                </c:pt>
                <c:pt idx="182">
                  <c:v>3.1802999999999999</c:v>
                </c:pt>
                <c:pt idx="183">
                  <c:v>3.1564000000000001</c:v>
                </c:pt>
                <c:pt idx="184">
                  <c:v>3.1717</c:v>
                </c:pt>
                <c:pt idx="185">
                  <c:v>3.1280999999999999</c:v>
                </c:pt>
                <c:pt idx="186">
                  <c:v>3.1423999999999999</c:v>
                </c:pt>
                <c:pt idx="187">
                  <c:v>3.1640999999999999</c:v>
                </c:pt>
                <c:pt idx="188">
                  <c:v>3.1703999999999999</c:v>
                </c:pt>
                <c:pt idx="189">
                  <c:v>3.1766999999999999</c:v>
                </c:pt>
                <c:pt idx="190">
                  <c:v>3.1995</c:v>
                </c:pt>
                <c:pt idx="191">
                  <c:v>3.1722000000000001</c:v>
                </c:pt>
                <c:pt idx="192">
                  <c:v>3.1524999999999999</c:v>
                </c:pt>
                <c:pt idx="193">
                  <c:v>3.1732999999999998</c:v>
                </c:pt>
                <c:pt idx="194">
                  <c:v>3.1812</c:v>
                </c:pt>
                <c:pt idx="195">
                  <c:v>3.1680000000000001</c:v>
                </c:pt>
                <c:pt idx="196">
                  <c:v>3.1555</c:v>
                </c:pt>
                <c:pt idx="197">
                  <c:v>3.1587999999999998</c:v>
                </c:pt>
                <c:pt idx="198">
                  <c:v>3.1440999999999999</c:v>
                </c:pt>
                <c:pt idx="199">
                  <c:v>3.1217999999999999</c:v>
                </c:pt>
                <c:pt idx="200">
                  <c:v>3.1352000000000002</c:v>
                </c:pt>
                <c:pt idx="201">
                  <c:v>3.1642999999999999</c:v>
                </c:pt>
                <c:pt idx="202">
                  <c:v>3.1577999999999999</c:v>
                </c:pt>
                <c:pt idx="203">
                  <c:v>3.1545000000000001</c:v>
                </c:pt>
                <c:pt idx="204">
                  <c:v>3.1318999999999999</c:v>
                </c:pt>
                <c:pt idx="205">
                  <c:v>3.1414</c:v>
                </c:pt>
                <c:pt idx="206">
                  <c:v>3.1193</c:v>
                </c:pt>
                <c:pt idx="207">
                  <c:v>3.1095999999999999</c:v>
                </c:pt>
                <c:pt idx="208">
                  <c:v>3.0604</c:v>
                </c:pt>
                <c:pt idx="209">
                  <c:v>3.1017000000000001</c:v>
                </c:pt>
                <c:pt idx="210">
                  <c:v>3.1103000000000001</c:v>
                </c:pt>
                <c:pt idx="211">
                  <c:v>3.2113999999999998</c:v>
                </c:pt>
                <c:pt idx="212">
                  <c:v>3.1667000000000001</c:v>
                </c:pt>
                <c:pt idx="213">
                  <c:v>3.1339999999999999</c:v>
                </c:pt>
                <c:pt idx="214">
                  <c:v>3.0956999999999999</c:v>
                </c:pt>
                <c:pt idx="215">
                  <c:v>3.0783999999999998</c:v>
                </c:pt>
                <c:pt idx="216">
                  <c:v>3.0468000000000002</c:v>
                </c:pt>
                <c:pt idx="217">
                  <c:v>3.0670000000000002</c:v>
                </c:pt>
                <c:pt idx="218">
                  <c:v>3.0583</c:v>
                </c:pt>
                <c:pt idx="219">
                  <c:v>3.0162</c:v>
                </c:pt>
                <c:pt idx="220">
                  <c:v>3.3712</c:v>
                </c:pt>
                <c:pt idx="221">
                  <c:v>3.3860000000000001</c:v>
                </c:pt>
                <c:pt idx="222">
                  <c:v>3.3690000000000002</c:v>
                </c:pt>
                <c:pt idx="223">
                  <c:v>3.3717000000000001</c:v>
                </c:pt>
                <c:pt idx="224">
                  <c:v>3.3650000000000002</c:v>
                </c:pt>
                <c:pt idx="225">
                  <c:v>3.3315000000000001</c:v>
                </c:pt>
                <c:pt idx="226">
                  <c:v>3.3843000000000001</c:v>
                </c:pt>
                <c:pt idx="227">
                  <c:v>3.3815</c:v>
                </c:pt>
                <c:pt idx="228">
                  <c:v>3.3614000000000002</c:v>
                </c:pt>
                <c:pt idx="229">
                  <c:v>3.3574000000000002</c:v>
                </c:pt>
                <c:pt idx="230">
                  <c:v>3.3378999999999999</c:v>
                </c:pt>
                <c:pt idx="231">
                  <c:v>3.3652000000000002</c:v>
                </c:pt>
                <c:pt idx="232">
                  <c:v>3.4011</c:v>
                </c:pt>
                <c:pt idx="233">
                  <c:v>3.3338999999999999</c:v>
                </c:pt>
                <c:pt idx="234">
                  <c:v>3.3553999999999999</c:v>
                </c:pt>
                <c:pt idx="235">
                  <c:v>3.3807</c:v>
                </c:pt>
                <c:pt idx="236">
                  <c:v>3.3189000000000002</c:v>
                </c:pt>
                <c:pt idx="237">
                  <c:v>3.3046000000000002</c:v>
                </c:pt>
                <c:pt idx="238">
                  <c:v>3.3239999999999998</c:v>
                </c:pt>
                <c:pt idx="239">
                  <c:v>3.3431000000000002</c:v>
                </c:pt>
                <c:pt idx="240">
                  <c:v>3.3089</c:v>
                </c:pt>
                <c:pt idx="241">
                  <c:v>3.4630000000000001</c:v>
                </c:pt>
                <c:pt idx="242">
                  <c:v>3.4992000000000001</c:v>
                </c:pt>
                <c:pt idx="243">
                  <c:v>3.53</c:v>
                </c:pt>
                <c:pt idx="244">
                  <c:v>3.5853999999999999</c:v>
                </c:pt>
                <c:pt idx="245">
                  <c:v>3.6070000000000002</c:v>
                </c:pt>
                <c:pt idx="246">
                  <c:v>3.5743999999999998</c:v>
                </c:pt>
                <c:pt idx="247">
                  <c:v>3.5539999999999998</c:v>
                </c:pt>
                <c:pt idx="248">
                  <c:v>3.5569999999999999</c:v>
                </c:pt>
                <c:pt idx="249">
                  <c:v>3.5674000000000001</c:v>
                </c:pt>
                <c:pt idx="250">
                  <c:v>3.5381</c:v>
                </c:pt>
                <c:pt idx="251">
                  <c:v>3.5099</c:v>
                </c:pt>
                <c:pt idx="252">
                  <c:v>3.5329999999999999</c:v>
                </c:pt>
                <c:pt idx="253">
                  <c:v>3.5139</c:v>
                </c:pt>
                <c:pt idx="254">
                  <c:v>3.47</c:v>
                </c:pt>
                <c:pt idx="255">
                  <c:v>3.5632000000000001</c:v>
                </c:pt>
                <c:pt idx="256">
                  <c:v>3.5522999999999998</c:v>
                </c:pt>
                <c:pt idx="257">
                  <c:v>3.5160999999999998</c:v>
                </c:pt>
                <c:pt idx="258">
                  <c:v>3.4904999999999999</c:v>
                </c:pt>
                <c:pt idx="259">
                  <c:v>3.4824000000000002</c:v>
                </c:pt>
                <c:pt idx="260">
                  <c:v>3.4830999999999999</c:v>
                </c:pt>
                <c:pt idx="261">
                  <c:v>3.4725999999999999</c:v>
                </c:pt>
                <c:pt idx="262">
                  <c:v>3.5257000000000001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320320"/>
        <c:axId val="159637504"/>
      </c:lineChart>
      <c:dateAx>
        <c:axId val="15932032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 algn="ctr">
              <a:defRPr lang="es-MX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9637504"/>
        <c:crosses val="autoZero"/>
        <c:auto val="1"/>
        <c:lblOffset val="100"/>
        <c:baseTimeUnit val="days"/>
      </c:dateAx>
      <c:valAx>
        <c:axId val="159637504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s-MX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932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905208964264081"/>
          <c:y val="3.4881139857517812E-2"/>
          <c:w val="0.85867721691905163"/>
          <c:h val="0.72975058962293327"/>
        </c:manualLayout>
      </c:layout>
      <c:barChart>
        <c:barDir val="col"/>
        <c:grouping val="stacked"/>
        <c:varyColors val="0"/>
        <c:ser>
          <c:idx val="0"/>
          <c:order val="0"/>
          <c:tx>
            <c:v>Nominal</c:v>
          </c:tx>
          <c:invertIfNegative val="0"/>
          <c:dPt>
            <c:idx val="1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</c:spPr>
          </c:dPt>
          <c:dPt>
            <c:idx val="2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</c:spPr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</c:spPr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</c:spPr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</c:spPr>
          </c:dPt>
          <c:cat>
            <c:strLit>
              <c:ptCount val="8"/>
              <c:pt idx="0">
                <c:v>0-1y</c:v>
              </c:pt>
              <c:pt idx="1">
                <c:v>1-3y</c:v>
              </c:pt>
              <c:pt idx="2">
                <c:v>3-5y</c:v>
              </c:pt>
              <c:pt idx="3">
                <c:v>5-7y</c:v>
              </c:pt>
              <c:pt idx="4">
                <c:v>7-10y</c:v>
              </c:pt>
              <c:pt idx="5">
                <c:v>10-15y</c:v>
              </c:pt>
              <c:pt idx="6">
                <c:v>15-20y</c:v>
              </c:pt>
              <c:pt idx="7">
                <c:v>+20y</c:v>
              </c:pt>
            </c:strLit>
          </c:cat>
          <c:val>
            <c:numLit>
              <c:formatCode>_-* #,##0_-;\-* #,##0_-;_-* "-"??_-;_-@_-</c:formatCode>
              <c:ptCount val="8"/>
              <c:pt idx="0">
                <c:v>4494.5148872762156</c:v>
              </c:pt>
              <c:pt idx="1">
                <c:v>147898.25761742218</c:v>
              </c:pt>
              <c:pt idx="2">
                <c:v>1186490.0299281997</c:v>
              </c:pt>
              <c:pt idx="3">
                <c:v>3839753.6391547271</c:v>
              </c:pt>
              <c:pt idx="4">
                <c:v>1693600.0764739411</c:v>
              </c:pt>
              <c:pt idx="5">
                <c:v>258011.32878133567</c:v>
              </c:pt>
              <c:pt idx="6">
                <c:v>0</c:v>
              </c:pt>
              <c:pt idx="7">
                <c:v>0</c:v>
              </c:pt>
            </c:numLit>
          </c:val>
        </c:ser>
        <c:ser>
          <c:idx val="1"/>
          <c:order val="1"/>
          <c:tx>
            <c:v>Real</c:v>
          </c:tx>
          <c:invertIfNegative val="0"/>
          <c:cat>
            <c:strLit>
              <c:ptCount val="8"/>
              <c:pt idx="0">
                <c:v>0-1y</c:v>
              </c:pt>
              <c:pt idx="1">
                <c:v>1-3y</c:v>
              </c:pt>
              <c:pt idx="2">
                <c:v>3-5y</c:v>
              </c:pt>
              <c:pt idx="3">
                <c:v>5-7y</c:v>
              </c:pt>
              <c:pt idx="4">
                <c:v>7-10y</c:v>
              </c:pt>
              <c:pt idx="5">
                <c:v>10-15y</c:v>
              </c:pt>
              <c:pt idx="6">
                <c:v>15-20y</c:v>
              </c:pt>
              <c:pt idx="7">
                <c:v>+20y</c:v>
              </c:pt>
            </c:strLit>
          </c:cat>
          <c:val>
            <c:numLit>
              <c:formatCode>_-* #,##0_-;\-* #,##0_-;_-* "-"??_-;_-@_-</c:formatCode>
              <c:ptCount val="8"/>
              <c:pt idx="0">
                <c:v>1442643.1205915394</c:v>
              </c:pt>
              <c:pt idx="1">
                <c:v>2414676.1723539745</c:v>
              </c:pt>
              <c:pt idx="2">
                <c:v>1654925.7484529556</c:v>
              </c:pt>
              <c:pt idx="3">
                <c:v>576842.58376186457</c:v>
              </c:pt>
              <c:pt idx="4">
                <c:v>343543.93331162329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14354944"/>
        <c:axId val="217264896"/>
      </c:barChart>
      <c:catAx>
        <c:axId val="21435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7264896"/>
        <c:crosses val="autoZero"/>
        <c:auto val="1"/>
        <c:lblAlgn val="ctr"/>
        <c:lblOffset val="100"/>
        <c:noMultiLvlLbl val="0"/>
      </c:catAx>
      <c:valAx>
        <c:axId val="217264896"/>
        <c:scaling>
          <c:orientation val="minMax"/>
        </c:scaling>
        <c:delete val="0"/>
        <c:axPos val="l"/>
        <c:numFmt formatCode="_(* #,##0_);_(* \(#,##0\);_(* &quot;-&quot;_);_(@_)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214354944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3.8477241626847923E-2"/>
                <c:y val="0.19678590176227972"/>
              </c:manualLayout>
            </c:layout>
          </c:dispUnitsLbl>
        </c:dispUnits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 b="0"/>
            </a:pPr>
            <a:endParaRPr lang="es-MX"/>
          </a:p>
        </c:txPr>
      </c:dTable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2"/>
            <c:invertIfNegative val="0"/>
            <c:bubble3D val="0"/>
          </c:dPt>
          <c:dLbls>
            <c:dLbl>
              <c:idx val="1"/>
              <c:layout>
                <c:manualLayout>
                  <c:x val="0"/>
                  <c:y val="-3.6567358794740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VaR!$I$27:$I$40</c:f>
              <c:strCache>
                <c:ptCount val="14"/>
                <c:pt idx="0">
                  <c:v>Inbursa</c:v>
                </c:pt>
                <c:pt idx="1">
                  <c:v>FANVIT*</c:v>
                </c:pt>
                <c:pt idx="2">
                  <c:v>Coppel</c:v>
                </c:pt>
                <c:pt idx="3">
                  <c:v>XXI-Banorte</c:v>
                </c:pt>
                <c:pt idx="4">
                  <c:v>Principal</c:v>
                </c:pt>
                <c:pt idx="5">
                  <c:v>Profuturo GNP</c:v>
                </c:pt>
                <c:pt idx="6">
                  <c:v>Banamex</c:v>
                </c:pt>
                <c:pt idx="7">
                  <c:v>Azteca</c:v>
                </c:pt>
                <c:pt idx="8">
                  <c:v>Sistema</c:v>
                </c:pt>
                <c:pt idx="9">
                  <c:v>Metlife</c:v>
                </c:pt>
                <c:pt idx="10">
                  <c:v>PensionISSSTE</c:v>
                </c:pt>
                <c:pt idx="11">
                  <c:v>Invercap</c:v>
                </c:pt>
                <c:pt idx="12">
                  <c:v>SURA</c:v>
                </c:pt>
                <c:pt idx="13">
                  <c:v>Límite</c:v>
                </c:pt>
              </c:strCache>
            </c:strRef>
          </c:cat>
          <c:val>
            <c:numRef>
              <c:f>VaR!$J$27:$J$40</c:f>
              <c:numCache>
                <c:formatCode>0.00</c:formatCode>
                <c:ptCount val="14"/>
                <c:pt idx="0">
                  <c:v>0.18689500000000001</c:v>
                </c:pt>
                <c:pt idx="1">
                  <c:v>0.25</c:v>
                </c:pt>
                <c:pt idx="2" formatCode="General">
                  <c:v>0.37315799999999999</c:v>
                </c:pt>
                <c:pt idx="3" formatCode="General">
                  <c:v>0.47453000000000001</c:v>
                </c:pt>
                <c:pt idx="4" formatCode="General">
                  <c:v>0.51311300000000004</c:v>
                </c:pt>
                <c:pt idx="5" formatCode="General">
                  <c:v>0.56970500000000002</c:v>
                </c:pt>
                <c:pt idx="6" formatCode="General">
                  <c:v>0.58390600000000004</c:v>
                </c:pt>
                <c:pt idx="7" formatCode="General">
                  <c:v>0.59107399999999999</c:v>
                </c:pt>
                <c:pt idx="8" formatCode="General">
                  <c:v>0.60113299999999992</c:v>
                </c:pt>
                <c:pt idx="9" formatCode="General">
                  <c:v>0.61957499999999999</c:v>
                </c:pt>
                <c:pt idx="10" formatCode="General">
                  <c:v>0.63568100000000005</c:v>
                </c:pt>
                <c:pt idx="11" formatCode="General">
                  <c:v>0.63918000000000008</c:v>
                </c:pt>
                <c:pt idx="12" formatCode="General">
                  <c:v>0.694492</c:v>
                </c:pt>
                <c:pt idx="13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378752"/>
        <c:axId val="24446080"/>
      </c:barChart>
      <c:catAx>
        <c:axId val="24378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24446080"/>
        <c:crosses val="autoZero"/>
        <c:auto val="1"/>
        <c:lblAlgn val="ctr"/>
        <c:lblOffset val="100"/>
        <c:noMultiLvlLbl val="0"/>
      </c:catAx>
      <c:valAx>
        <c:axId val="24446080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4378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Valuación diaria FANVIT vs. Tesorería incluyendo costo por asesoría financiera </a:t>
            </a:r>
          </a:p>
          <a:p>
            <a:pPr>
              <a:defRPr sz="1400"/>
            </a:pPr>
            <a:r>
              <a:rPr lang="es-MX" sz="1400" b="0"/>
              <a:t>(periodo de julio a abril 2015)</a:t>
            </a:r>
          </a:p>
        </c:rich>
      </c:tx>
      <c:layout>
        <c:manualLayout>
          <c:xMode val="edge"/>
          <c:yMode val="edge"/>
          <c:x val="0.15025985716381748"/>
          <c:y val="1.406559328838619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6610396665833917E-2"/>
          <c:y val="0.16623168542540576"/>
          <c:w val="0.88763368586350067"/>
          <c:h val="0.67968679343372584"/>
        </c:manualLayout>
      </c:layout>
      <c:lineChart>
        <c:grouping val="standard"/>
        <c:varyColors val="0"/>
        <c:ser>
          <c:idx val="0"/>
          <c:order val="0"/>
          <c:tx>
            <c:strRef>
              <c:f>VALUACION!$C$2</c:f>
              <c:strCache>
                <c:ptCount val="1"/>
                <c:pt idx="0">
                  <c:v>FANVIT</c:v>
                </c:pt>
              </c:strCache>
            </c:strRef>
          </c:tx>
          <c:marker>
            <c:symbol val="none"/>
          </c:marker>
          <c:dLbls>
            <c:dLbl>
              <c:idx val="56"/>
              <c:layout>
                <c:manualLayout>
                  <c:x val="1.4834957946041033E-3"/>
                  <c:y val="-2.080556324036115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9"/>
              <c:layout>
                <c:manualLayout>
                  <c:x val="-1.5802536102036177E-2"/>
                  <c:y val="-6.4734706538232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8"/>
              <c:layout>
                <c:manualLayout>
                  <c:x val="-2.2961877574614445E-2"/>
                  <c:y val="-5.814236591411461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17"/>
              <c:layout>
                <c:manualLayout>
                  <c:x val="-5.912297167164382E-2"/>
                  <c:y val="-3.228491626356368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40"/>
              <c:layout>
                <c:manualLayout>
                  <c:x val="-4.4321339934160361E-2"/>
                  <c:y val="-5.339106019578090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49"/>
              <c:delete val="1"/>
            </c:dLbl>
            <c:dLbl>
              <c:idx val="159"/>
              <c:layout>
                <c:manualLayout>
                  <c:x val="-3.7098903196115265E-2"/>
                  <c:y val="-0.1375230893477416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67"/>
              <c:delete val="1"/>
            </c:dLbl>
            <c:dLbl>
              <c:idx val="169"/>
              <c:layout>
                <c:manualLayout>
                  <c:x val="-1.1233379729317108E-3"/>
                  <c:y val="-3.758171472872509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pPr>
              <a:noFill/>
            </c:spPr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</c:dLbls>
          <c:cat>
            <c:numRef>
              <c:f>VALUACION!$B$22:$B$191</c:f>
              <c:numCache>
                <c:formatCode>d\-mmm</c:formatCode>
                <c:ptCount val="170"/>
                <c:pt idx="0">
                  <c:v>41858</c:v>
                </c:pt>
                <c:pt idx="1">
                  <c:v>41859</c:v>
                </c:pt>
                <c:pt idx="2">
                  <c:v>41862</c:v>
                </c:pt>
                <c:pt idx="3">
                  <c:v>41863</c:v>
                </c:pt>
                <c:pt idx="4">
                  <c:v>41864</c:v>
                </c:pt>
                <c:pt idx="5">
                  <c:v>41865</c:v>
                </c:pt>
                <c:pt idx="6">
                  <c:v>41866</c:v>
                </c:pt>
                <c:pt idx="7">
                  <c:v>41869</c:v>
                </c:pt>
                <c:pt idx="8">
                  <c:v>41870</c:v>
                </c:pt>
                <c:pt idx="9">
                  <c:v>41871</c:v>
                </c:pt>
                <c:pt idx="10">
                  <c:v>41872</c:v>
                </c:pt>
                <c:pt idx="11">
                  <c:v>41873</c:v>
                </c:pt>
                <c:pt idx="12">
                  <c:v>41876</c:v>
                </c:pt>
                <c:pt idx="13">
                  <c:v>41877</c:v>
                </c:pt>
                <c:pt idx="14">
                  <c:v>41878</c:v>
                </c:pt>
                <c:pt idx="15">
                  <c:v>41879</c:v>
                </c:pt>
                <c:pt idx="16">
                  <c:v>41880</c:v>
                </c:pt>
                <c:pt idx="17">
                  <c:v>41883</c:v>
                </c:pt>
                <c:pt idx="18">
                  <c:v>41884</c:v>
                </c:pt>
                <c:pt idx="19">
                  <c:v>41885</c:v>
                </c:pt>
                <c:pt idx="20">
                  <c:v>41886</c:v>
                </c:pt>
                <c:pt idx="21">
                  <c:v>41887</c:v>
                </c:pt>
                <c:pt idx="22">
                  <c:v>41890</c:v>
                </c:pt>
                <c:pt idx="23">
                  <c:v>41891</c:v>
                </c:pt>
                <c:pt idx="24">
                  <c:v>41892</c:v>
                </c:pt>
                <c:pt idx="25">
                  <c:v>41893</c:v>
                </c:pt>
                <c:pt idx="26">
                  <c:v>41894</c:v>
                </c:pt>
                <c:pt idx="27">
                  <c:v>41897</c:v>
                </c:pt>
                <c:pt idx="28">
                  <c:v>41899</c:v>
                </c:pt>
                <c:pt idx="29">
                  <c:v>41900</c:v>
                </c:pt>
                <c:pt idx="30">
                  <c:v>41901</c:v>
                </c:pt>
                <c:pt idx="31">
                  <c:v>41904</c:v>
                </c:pt>
                <c:pt idx="32">
                  <c:v>41905</c:v>
                </c:pt>
                <c:pt idx="33">
                  <c:v>41906</c:v>
                </c:pt>
                <c:pt idx="34">
                  <c:v>41907</c:v>
                </c:pt>
                <c:pt idx="35">
                  <c:v>41908</c:v>
                </c:pt>
                <c:pt idx="36">
                  <c:v>41911</c:v>
                </c:pt>
                <c:pt idx="37">
                  <c:v>41912</c:v>
                </c:pt>
                <c:pt idx="38">
                  <c:v>41913</c:v>
                </c:pt>
                <c:pt idx="39">
                  <c:v>41914</c:v>
                </c:pt>
                <c:pt idx="40">
                  <c:v>41915</c:v>
                </c:pt>
                <c:pt idx="41">
                  <c:v>41918</c:v>
                </c:pt>
                <c:pt idx="42">
                  <c:v>41919</c:v>
                </c:pt>
                <c:pt idx="43">
                  <c:v>41920</c:v>
                </c:pt>
                <c:pt idx="44">
                  <c:v>41921</c:v>
                </c:pt>
                <c:pt idx="45">
                  <c:v>41922</c:v>
                </c:pt>
                <c:pt idx="46">
                  <c:v>41925</c:v>
                </c:pt>
                <c:pt idx="47">
                  <c:v>41926</c:v>
                </c:pt>
                <c:pt idx="48">
                  <c:v>41927</c:v>
                </c:pt>
                <c:pt idx="49">
                  <c:v>41928</c:v>
                </c:pt>
                <c:pt idx="50">
                  <c:v>41929</c:v>
                </c:pt>
                <c:pt idx="51">
                  <c:v>41932</c:v>
                </c:pt>
                <c:pt idx="52">
                  <c:v>41933</c:v>
                </c:pt>
                <c:pt idx="53">
                  <c:v>41934</c:v>
                </c:pt>
                <c:pt idx="54">
                  <c:v>41935</c:v>
                </c:pt>
                <c:pt idx="55">
                  <c:v>41936</c:v>
                </c:pt>
                <c:pt idx="56">
                  <c:v>41939</c:v>
                </c:pt>
                <c:pt idx="57">
                  <c:v>41940</c:v>
                </c:pt>
                <c:pt idx="58">
                  <c:v>41941</c:v>
                </c:pt>
                <c:pt idx="59">
                  <c:v>41942</c:v>
                </c:pt>
                <c:pt idx="60">
                  <c:v>41943</c:v>
                </c:pt>
                <c:pt idx="61">
                  <c:v>41946</c:v>
                </c:pt>
                <c:pt idx="62">
                  <c:v>41947</c:v>
                </c:pt>
                <c:pt idx="63">
                  <c:v>41948</c:v>
                </c:pt>
                <c:pt idx="64">
                  <c:v>41949</c:v>
                </c:pt>
                <c:pt idx="65">
                  <c:v>41950</c:v>
                </c:pt>
                <c:pt idx="66">
                  <c:v>41953</c:v>
                </c:pt>
                <c:pt idx="67">
                  <c:v>41954</c:v>
                </c:pt>
                <c:pt idx="68">
                  <c:v>41955</c:v>
                </c:pt>
                <c:pt idx="69">
                  <c:v>41956</c:v>
                </c:pt>
                <c:pt idx="70">
                  <c:v>41957</c:v>
                </c:pt>
                <c:pt idx="71">
                  <c:v>41961</c:v>
                </c:pt>
                <c:pt idx="72">
                  <c:v>41962</c:v>
                </c:pt>
                <c:pt idx="73">
                  <c:v>41963</c:v>
                </c:pt>
                <c:pt idx="74">
                  <c:v>41964</c:v>
                </c:pt>
                <c:pt idx="75">
                  <c:v>41967</c:v>
                </c:pt>
                <c:pt idx="76">
                  <c:v>41968</c:v>
                </c:pt>
                <c:pt idx="77">
                  <c:v>41969</c:v>
                </c:pt>
                <c:pt idx="78">
                  <c:v>41970</c:v>
                </c:pt>
                <c:pt idx="79">
                  <c:v>41971</c:v>
                </c:pt>
                <c:pt idx="80">
                  <c:v>41974</c:v>
                </c:pt>
                <c:pt idx="81">
                  <c:v>41975</c:v>
                </c:pt>
                <c:pt idx="82">
                  <c:v>41976</c:v>
                </c:pt>
                <c:pt idx="83">
                  <c:v>41977</c:v>
                </c:pt>
                <c:pt idx="84">
                  <c:v>41978</c:v>
                </c:pt>
                <c:pt idx="85">
                  <c:v>41981</c:v>
                </c:pt>
                <c:pt idx="86">
                  <c:v>41982</c:v>
                </c:pt>
                <c:pt idx="87">
                  <c:v>41983</c:v>
                </c:pt>
                <c:pt idx="88">
                  <c:v>41984</c:v>
                </c:pt>
                <c:pt idx="89">
                  <c:v>41988</c:v>
                </c:pt>
                <c:pt idx="90">
                  <c:v>41989</c:v>
                </c:pt>
                <c:pt idx="91">
                  <c:v>41990</c:v>
                </c:pt>
                <c:pt idx="92">
                  <c:v>41991</c:v>
                </c:pt>
                <c:pt idx="93">
                  <c:v>41992</c:v>
                </c:pt>
                <c:pt idx="94">
                  <c:v>41995</c:v>
                </c:pt>
                <c:pt idx="95">
                  <c:v>41996</c:v>
                </c:pt>
                <c:pt idx="96">
                  <c:v>41997</c:v>
                </c:pt>
                <c:pt idx="97">
                  <c:v>41999</c:v>
                </c:pt>
                <c:pt idx="98">
                  <c:v>42002</c:v>
                </c:pt>
                <c:pt idx="99">
                  <c:v>42003</c:v>
                </c:pt>
                <c:pt idx="100">
                  <c:v>42004</c:v>
                </c:pt>
                <c:pt idx="101">
                  <c:v>42006</c:v>
                </c:pt>
                <c:pt idx="102">
                  <c:v>42009</c:v>
                </c:pt>
                <c:pt idx="103">
                  <c:v>42010</c:v>
                </c:pt>
                <c:pt idx="104">
                  <c:v>42011</c:v>
                </c:pt>
                <c:pt idx="105">
                  <c:v>42012</c:v>
                </c:pt>
                <c:pt idx="106">
                  <c:v>42013</c:v>
                </c:pt>
                <c:pt idx="107">
                  <c:v>42016</c:v>
                </c:pt>
                <c:pt idx="108">
                  <c:v>42017</c:v>
                </c:pt>
                <c:pt idx="109">
                  <c:v>42018</c:v>
                </c:pt>
                <c:pt idx="110">
                  <c:v>42019</c:v>
                </c:pt>
                <c:pt idx="111">
                  <c:v>42020</c:v>
                </c:pt>
                <c:pt idx="112">
                  <c:v>42023</c:v>
                </c:pt>
                <c:pt idx="113">
                  <c:v>42024</c:v>
                </c:pt>
                <c:pt idx="114">
                  <c:v>42025</c:v>
                </c:pt>
                <c:pt idx="115">
                  <c:v>42026</c:v>
                </c:pt>
                <c:pt idx="116">
                  <c:v>42027</c:v>
                </c:pt>
                <c:pt idx="117">
                  <c:v>42030</c:v>
                </c:pt>
                <c:pt idx="118">
                  <c:v>42031</c:v>
                </c:pt>
                <c:pt idx="119">
                  <c:v>42032</c:v>
                </c:pt>
                <c:pt idx="120">
                  <c:v>42033</c:v>
                </c:pt>
                <c:pt idx="121">
                  <c:v>42034</c:v>
                </c:pt>
                <c:pt idx="122">
                  <c:v>42038</c:v>
                </c:pt>
                <c:pt idx="123">
                  <c:v>42039</c:v>
                </c:pt>
                <c:pt idx="124">
                  <c:v>42040</c:v>
                </c:pt>
                <c:pt idx="125">
                  <c:v>42041</c:v>
                </c:pt>
                <c:pt idx="126">
                  <c:v>42044</c:v>
                </c:pt>
                <c:pt idx="127">
                  <c:v>42045</c:v>
                </c:pt>
                <c:pt idx="128">
                  <c:v>42046</c:v>
                </c:pt>
                <c:pt idx="129">
                  <c:v>42047</c:v>
                </c:pt>
                <c:pt idx="130">
                  <c:v>42048</c:v>
                </c:pt>
                <c:pt idx="131">
                  <c:v>42051</c:v>
                </c:pt>
                <c:pt idx="132">
                  <c:v>42052</c:v>
                </c:pt>
                <c:pt idx="133">
                  <c:v>42053</c:v>
                </c:pt>
                <c:pt idx="134">
                  <c:v>42054</c:v>
                </c:pt>
                <c:pt idx="135">
                  <c:v>42055</c:v>
                </c:pt>
                <c:pt idx="136">
                  <c:v>42058</c:v>
                </c:pt>
                <c:pt idx="137">
                  <c:v>42059</c:v>
                </c:pt>
                <c:pt idx="138">
                  <c:v>42060</c:v>
                </c:pt>
                <c:pt idx="139">
                  <c:v>42061</c:v>
                </c:pt>
                <c:pt idx="140">
                  <c:v>42062</c:v>
                </c:pt>
                <c:pt idx="141">
                  <c:v>42065</c:v>
                </c:pt>
                <c:pt idx="142">
                  <c:v>42066</c:v>
                </c:pt>
                <c:pt idx="143">
                  <c:v>42067</c:v>
                </c:pt>
                <c:pt idx="144">
                  <c:v>42068</c:v>
                </c:pt>
                <c:pt idx="145">
                  <c:v>42069</c:v>
                </c:pt>
                <c:pt idx="146">
                  <c:v>42072</c:v>
                </c:pt>
                <c:pt idx="147">
                  <c:v>42073</c:v>
                </c:pt>
                <c:pt idx="148">
                  <c:v>42074</c:v>
                </c:pt>
                <c:pt idx="149">
                  <c:v>42075</c:v>
                </c:pt>
                <c:pt idx="150">
                  <c:v>42076</c:v>
                </c:pt>
                <c:pt idx="151">
                  <c:v>42080</c:v>
                </c:pt>
                <c:pt idx="152">
                  <c:v>42081</c:v>
                </c:pt>
                <c:pt idx="153">
                  <c:v>42082</c:v>
                </c:pt>
                <c:pt idx="154">
                  <c:v>42083</c:v>
                </c:pt>
                <c:pt idx="155">
                  <c:v>42086</c:v>
                </c:pt>
                <c:pt idx="156">
                  <c:v>42087</c:v>
                </c:pt>
                <c:pt idx="157">
                  <c:v>42088</c:v>
                </c:pt>
                <c:pt idx="158">
                  <c:v>42089</c:v>
                </c:pt>
                <c:pt idx="159">
                  <c:v>42090</c:v>
                </c:pt>
                <c:pt idx="160">
                  <c:v>42093</c:v>
                </c:pt>
                <c:pt idx="161">
                  <c:v>42094</c:v>
                </c:pt>
                <c:pt idx="162">
                  <c:v>42095</c:v>
                </c:pt>
                <c:pt idx="163">
                  <c:v>42100</c:v>
                </c:pt>
                <c:pt idx="164">
                  <c:v>42101</c:v>
                </c:pt>
                <c:pt idx="165">
                  <c:v>42102</c:v>
                </c:pt>
                <c:pt idx="166">
                  <c:v>42103</c:v>
                </c:pt>
                <c:pt idx="167">
                  <c:v>42104</c:v>
                </c:pt>
                <c:pt idx="168">
                  <c:v>42107</c:v>
                </c:pt>
                <c:pt idx="169">
                  <c:v>42108</c:v>
                </c:pt>
              </c:numCache>
            </c:numRef>
          </c:cat>
          <c:val>
            <c:numRef>
              <c:f>VALUACION!$C$22:$C$191</c:f>
              <c:numCache>
                <c:formatCode>#,##0.00</c:formatCode>
                <c:ptCount val="170"/>
                <c:pt idx="0">
                  <c:v>822853.67000007629</c:v>
                </c:pt>
                <c:pt idx="1">
                  <c:v>5179870.2800006866</c:v>
                </c:pt>
                <c:pt idx="2">
                  <c:v>9949074.1399993896</c:v>
                </c:pt>
                <c:pt idx="3">
                  <c:v>11510013.550000191</c:v>
                </c:pt>
                <c:pt idx="4">
                  <c:v>8786817.1300001144</c:v>
                </c:pt>
                <c:pt idx="5">
                  <c:v>10595644.789999962</c:v>
                </c:pt>
                <c:pt idx="6">
                  <c:v>18157990.899999619</c:v>
                </c:pt>
                <c:pt idx="7">
                  <c:v>19839332.299999237</c:v>
                </c:pt>
                <c:pt idx="8">
                  <c:v>21246608.219999313</c:v>
                </c:pt>
                <c:pt idx="9">
                  <c:v>18543533.359999657</c:v>
                </c:pt>
                <c:pt idx="10">
                  <c:v>20289311.370000839</c:v>
                </c:pt>
                <c:pt idx="11">
                  <c:v>27399074.34000206</c:v>
                </c:pt>
                <c:pt idx="12">
                  <c:v>25191910.030000687</c:v>
                </c:pt>
                <c:pt idx="13">
                  <c:v>18101149.520000458</c:v>
                </c:pt>
                <c:pt idx="14">
                  <c:v>23012628.370000839</c:v>
                </c:pt>
                <c:pt idx="15">
                  <c:v>25165597.070001602</c:v>
                </c:pt>
                <c:pt idx="16">
                  <c:v>27439879.380001068</c:v>
                </c:pt>
                <c:pt idx="17">
                  <c:v>31345110.700000763</c:v>
                </c:pt>
                <c:pt idx="18">
                  <c:v>30289259.029998779</c:v>
                </c:pt>
                <c:pt idx="19">
                  <c:v>51493015.729999542</c:v>
                </c:pt>
                <c:pt idx="20">
                  <c:v>60385623.740001678</c:v>
                </c:pt>
                <c:pt idx="21">
                  <c:v>73762217.319999695</c:v>
                </c:pt>
                <c:pt idx="22">
                  <c:v>74121916.029998779</c:v>
                </c:pt>
                <c:pt idx="23">
                  <c:v>77259911.700000763</c:v>
                </c:pt>
                <c:pt idx="24">
                  <c:v>80769901.009998322</c:v>
                </c:pt>
                <c:pt idx="25">
                  <c:v>88388627.670000076</c:v>
                </c:pt>
                <c:pt idx="26">
                  <c:v>75753573.530000687</c:v>
                </c:pt>
                <c:pt idx="27">
                  <c:v>41742277.420000076</c:v>
                </c:pt>
                <c:pt idx="28">
                  <c:v>53639183.689998627</c:v>
                </c:pt>
                <c:pt idx="29">
                  <c:v>46663413.049995422</c:v>
                </c:pt>
                <c:pt idx="30">
                  <c:v>58092410.339996338</c:v>
                </c:pt>
                <c:pt idx="31">
                  <c:v>32327590.309997559</c:v>
                </c:pt>
                <c:pt idx="32">
                  <c:v>37040935.720001221</c:v>
                </c:pt>
                <c:pt idx="33">
                  <c:v>37829381.830001831</c:v>
                </c:pt>
                <c:pt idx="34">
                  <c:v>20888103.840000153</c:v>
                </c:pt>
                <c:pt idx="35">
                  <c:v>-32121330.25</c:v>
                </c:pt>
                <c:pt idx="36">
                  <c:v>-90413736.100002006</c:v>
                </c:pt>
                <c:pt idx="37">
                  <c:v>-52994224.630001068</c:v>
                </c:pt>
                <c:pt idx="38">
                  <c:v>-18977960.910003662</c:v>
                </c:pt>
                <c:pt idx="39">
                  <c:v>25686887.349998474</c:v>
                </c:pt>
                <c:pt idx="40">
                  <c:v>15973435.979999542</c:v>
                </c:pt>
                <c:pt idx="41">
                  <c:v>46040162.979999542</c:v>
                </c:pt>
                <c:pt idx="42">
                  <c:v>47547965.040000916</c:v>
                </c:pt>
                <c:pt idx="43">
                  <c:v>90324584.689998627</c:v>
                </c:pt>
                <c:pt idx="44">
                  <c:v>60497870.759998322</c:v>
                </c:pt>
                <c:pt idx="45">
                  <c:v>40415693.189998627</c:v>
                </c:pt>
                <c:pt idx="46">
                  <c:v>57434220.009998322</c:v>
                </c:pt>
                <c:pt idx="47">
                  <c:v>62580349.620002747</c:v>
                </c:pt>
                <c:pt idx="48">
                  <c:v>52362341.520000458</c:v>
                </c:pt>
                <c:pt idx="49">
                  <c:v>1565669.0700035095</c:v>
                </c:pt>
                <c:pt idx="50">
                  <c:v>22913942.129997253</c:v>
                </c:pt>
                <c:pt idx="51">
                  <c:v>71324910.720001221</c:v>
                </c:pt>
                <c:pt idx="52">
                  <c:v>88423046.529998779</c:v>
                </c:pt>
                <c:pt idx="53">
                  <c:v>107493623.11999893</c:v>
                </c:pt>
                <c:pt idx="54">
                  <c:v>117148859.07999802</c:v>
                </c:pt>
                <c:pt idx="55">
                  <c:v>182473198.81999588</c:v>
                </c:pt>
                <c:pt idx="56">
                  <c:v>214811533.98999786</c:v>
                </c:pt>
                <c:pt idx="57">
                  <c:v>221006114.42000198</c:v>
                </c:pt>
                <c:pt idx="58">
                  <c:v>219671724.29999924</c:v>
                </c:pt>
                <c:pt idx="59">
                  <c:v>152475373.06000137</c:v>
                </c:pt>
                <c:pt idx="60">
                  <c:v>152873931.61999512</c:v>
                </c:pt>
                <c:pt idx="61">
                  <c:v>106378012.65000153</c:v>
                </c:pt>
                <c:pt idx="62">
                  <c:v>127295912.80000305</c:v>
                </c:pt>
                <c:pt idx="63">
                  <c:v>123586929.86000061</c:v>
                </c:pt>
                <c:pt idx="64">
                  <c:v>104171618.70999908</c:v>
                </c:pt>
                <c:pt idx="65">
                  <c:v>155752836.13000107</c:v>
                </c:pt>
                <c:pt idx="66">
                  <c:v>134575734.5</c:v>
                </c:pt>
                <c:pt idx="67">
                  <c:v>141076623.00999832</c:v>
                </c:pt>
                <c:pt idx="68">
                  <c:v>153717452.59000015</c:v>
                </c:pt>
                <c:pt idx="69">
                  <c:v>158976110.88000107</c:v>
                </c:pt>
                <c:pt idx="70">
                  <c:v>195150768.06000137</c:v>
                </c:pt>
                <c:pt idx="71">
                  <c:v>224232255.98999786</c:v>
                </c:pt>
                <c:pt idx="72">
                  <c:v>204885662.56000137</c:v>
                </c:pt>
                <c:pt idx="73">
                  <c:v>201640913.65999603</c:v>
                </c:pt>
                <c:pt idx="74">
                  <c:v>260285524.55999756</c:v>
                </c:pt>
                <c:pt idx="75">
                  <c:v>310859315.55000305</c:v>
                </c:pt>
                <c:pt idx="76">
                  <c:v>341101458.77999878</c:v>
                </c:pt>
                <c:pt idx="77">
                  <c:v>357344046.09000015</c:v>
                </c:pt>
                <c:pt idx="78">
                  <c:v>337074944.54000092</c:v>
                </c:pt>
                <c:pt idx="79">
                  <c:v>346297062.40999985</c:v>
                </c:pt>
                <c:pt idx="80">
                  <c:v>328156416.62000275</c:v>
                </c:pt>
                <c:pt idx="81">
                  <c:v>235889403.88999939</c:v>
                </c:pt>
                <c:pt idx="82">
                  <c:v>241163325.15000153</c:v>
                </c:pt>
                <c:pt idx="83">
                  <c:v>232455799.33999634</c:v>
                </c:pt>
                <c:pt idx="84">
                  <c:v>204184479.52000046</c:v>
                </c:pt>
                <c:pt idx="85">
                  <c:v>195230136.51999664</c:v>
                </c:pt>
                <c:pt idx="86">
                  <c:v>219068814.28000259</c:v>
                </c:pt>
                <c:pt idx="87">
                  <c:v>191220057.9600029</c:v>
                </c:pt>
                <c:pt idx="88">
                  <c:v>206724812.29000092</c:v>
                </c:pt>
                <c:pt idx="89">
                  <c:v>167571289.99000168</c:v>
                </c:pt>
                <c:pt idx="90">
                  <c:v>100886145.56000519</c:v>
                </c:pt>
                <c:pt idx="91">
                  <c:v>201700677.40000153</c:v>
                </c:pt>
                <c:pt idx="92">
                  <c:v>291550630.47000122</c:v>
                </c:pt>
                <c:pt idx="93">
                  <c:v>391528613.97000122</c:v>
                </c:pt>
                <c:pt idx="94">
                  <c:v>406970033.02999878</c:v>
                </c:pt>
                <c:pt idx="95">
                  <c:v>426829841.58000183</c:v>
                </c:pt>
                <c:pt idx="96">
                  <c:v>415375789.94000244</c:v>
                </c:pt>
                <c:pt idx="97">
                  <c:v>475167555.88999939</c:v>
                </c:pt>
                <c:pt idx="98">
                  <c:v>445276438.15000153</c:v>
                </c:pt>
                <c:pt idx="99">
                  <c:v>443110967.68000793</c:v>
                </c:pt>
                <c:pt idx="100">
                  <c:v>461809559.38000488</c:v>
                </c:pt>
                <c:pt idx="101">
                  <c:v>490961710.62999725</c:v>
                </c:pt>
                <c:pt idx="102">
                  <c:v>443417153.27999878</c:v>
                </c:pt>
                <c:pt idx="103">
                  <c:v>393737525.82000732</c:v>
                </c:pt>
                <c:pt idx="104">
                  <c:v>430938648.64000702</c:v>
                </c:pt>
                <c:pt idx="105">
                  <c:v>486248656.49000549</c:v>
                </c:pt>
                <c:pt idx="106">
                  <c:v>480406587.12000275</c:v>
                </c:pt>
                <c:pt idx="107">
                  <c:v>490329806.81999969</c:v>
                </c:pt>
                <c:pt idx="108">
                  <c:v>495649021.55999756</c:v>
                </c:pt>
                <c:pt idx="109">
                  <c:v>550043298.98000336</c:v>
                </c:pt>
                <c:pt idx="110">
                  <c:v>591830691.47000122</c:v>
                </c:pt>
                <c:pt idx="111">
                  <c:v>692711929.41999817</c:v>
                </c:pt>
                <c:pt idx="112">
                  <c:v>709344266.29000092</c:v>
                </c:pt>
                <c:pt idx="113">
                  <c:v>708808437.19999695</c:v>
                </c:pt>
                <c:pt idx="114">
                  <c:v>703232222.81999207</c:v>
                </c:pt>
                <c:pt idx="115">
                  <c:v>636207286.27000427</c:v>
                </c:pt>
                <c:pt idx="116">
                  <c:v>692948742.12000275</c:v>
                </c:pt>
                <c:pt idx="117">
                  <c:v>771511182.03000641</c:v>
                </c:pt>
                <c:pt idx="118">
                  <c:v>748065002.87999725</c:v>
                </c:pt>
                <c:pt idx="119">
                  <c:v>777329846.08000183</c:v>
                </c:pt>
                <c:pt idx="120">
                  <c:v>776649195.09000397</c:v>
                </c:pt>
                <c:pt idx="121">
                  <c:v>720259011.25</c:v>
                </c:pt>
                <c:pt idx="122">
                  <c:v>604384326.72999573</c:v>
                </c:pt>
                <c:pt idx="123">
                  <c:v>614496872.88999939</c:v>
                </c:pt>
                <c:pt idx="124">
                  <c:v>620176516.88999939</c:v>
                </c:pt>
                <c:pt idx="125">
                  <c:v>492317714.98000336</c:v>
                </c:pt>
                <c:pt idx="126">
                  <c:v>466965743.18999481</c:v>
                </c:pt>
                <c:pt idx="127">
                  <c:v>433221342.06000519</c:v>
                </c:pt>
                <c:pt idx="128">
                  <c:v>411969168.49000549</c:v>
                </c:pt>
                <c:pt idx="129">
                  <c:v>508457041.51999664</c:v>
                </c:pt>
                <c:pt idx="130">
                  <c:v>572970855.3500061</c:v>
                </c:pt>
                <c:pt idx="131">
                  <c:v>510112532.26000214</c:v>
                </c:pt>
                <c:pt idx="132">
                  <c:v>459649392.3999939</c:v>
                </c:pt>
                <c:pt idx="133">
                  <c:v>544876913.95999908</c:v>
                </c:pt>
                <c:pt idx="134">
                  <c:v>509689581.26999664</c:v>
                </c:pt>
                <c:pt idx="135">
                  <c:v>566768559.01999664</c:v>
                </c:pt>
                <c:pt idx="136">
                  <c:v>603818476.90000153</c:v>
                </c:pt>
                <c:pt idx="137">
                  <c:v>630441636.84999847</c:v>
                </c:pt>
                <c:pt idx="138">
                  <c:v>617242274.73000336</c:v>
                </c:pt>
                <c:pt idx="139">
                  <c:v>624495717.24000549</c:v>
                </c:pt>
                <c:pt idx="140">
                  <c:v>611012841.40000916</c:v>
                </c:pt>
                <c:pt idx="141">
                  <c:v>544869212.84000397</c:v>
                </c:pt>
                <c:pt idx="142">
                  <c:v>439346487.58000183</c:v>
                </c:pt>
                <c:pt idx="143">
                  <c:v>436523016.05999756</c:v>
                </c:pt>
                <c:pt idx="144">
                  <c:v>403734545.02000427</c:v>
                </c:pt>
                <c:pt idx="145">
                  <c:v>236424518.91000366</c:v>
                </c:pt>
                <c:pt idx="146">
                  <c:v>143913927.83000183</c:v>
                </c:pt>
                <c:pt idx="147">
                  <c:v>163001801.34000397</c:v>
                </c:pt>
                <c:pt idx="148">
                  <c:v>298489236.08000201</c:v>
                </c:pt>
                <c:pt idx="149">
                  <c:v>221200509.29000854</c:v>
                </c:pt>
                <c:pt idx="150">
                  <c:v>162179561.29000092</c:v>
                </c:pt>
                <c:pt idx="151">
                  <c:v>256425958.13999939</c:v>
                </c:pt>
                <c:pt idx="152">
                  <c:v>471471451.05000305</c:v>
                </c:pt>
                <c:pt idx="153">
                  <c:v>407692765.68000793</c:v>
                </c:pt>
                <c:pt idx="154">
                  <c:v>556945529.00000763</c:v>
                </c:pt>
                <c:pt idx="155">
                  <c:v>595779500.19999695</c:v>
                </c:pt>
                <c:pt idx="156">
                  <c:v>568835182.26000214</c:v>
                </c:pt>
                <c:pt idx="157">
                  <c:v>481226723.87000275</c:v>
                </c:pt>
                <c:pt idx="158">
                  <c:v>438914184.90000153</c:v>
                </c:pt>
                <c:pt idx="159">
                  <c:v>414540429.58000946</c:v>
                </c:pt>
                <c:pt idx="160">
                  <c:v>383084782.19000244</c:v>
                </c:pt>
                <c:pt idx="161">
                  <c:v>412867778.54000092</c:v>
                </c:pt>
                <c:pt idx="162">
                  <c:v>473976770.48000336</c:v>
                </c:pt>
                <c:pt idx="163">
                  <c:v>561821702.97000122</c:v>
                </c:pt>
                <c:pt idx="164">
                  <c:v>596611345.00380707</c:v>
                </c:pt>
                <c:pt idx="165">
                  <c:v>617914693.22380066</c:v>
                </c:pt>
                <c:pt idx="166">
                  <c:v>638009010.53380585</c:v>
                </c:pt>
                <c:pt idx="167">
                  <c:v>643273784.34380341</c:v>
                </c:pt>
                <c:pt idx="168">
                  <c:v>650323567.98381042</c:v>
                </c:pt>
                <c:pt idx="169">
                  <c:v>683570164.84379578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VALUACION!$D$2</c:f>
              <c:strCache>
                <c:ptCount val="1"/>
                <c:pt idx="0">
                  <c:v>Tesorería</c:v>
                </c:pt>
              </c:strCache>
            </c:strRef>
          </c:tx>
          <c:marker>
            <c:symbol val="none"/>
          </c:marker>
          <c:dLbls>
            <c:dLbl>
              <c:idx val="56"/>
              <c:layout>
                <c:manualLayout>
                  <c:x val="-6.7905146897252059E-3"/>
                  <c:y val="2.883548647613937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9"/>
              <c:layout>
                <c:manualLayout>
                  <c:x val="-1.580246913580247E-2"/>
                  <c:y val="2.643171194937691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8"/>
              <c:layout>
                <c:manualLayout>
                  <c:x val="-1.4052436118277006E-2"/>
                  <c:y val="2.661737213182096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19"/>
              <c:layout>
                <c:manualLayout>
                  <c:x val="-4.1872335700718147E-2"/>
                  <c:y val="5.49049141897286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40"/>
              <c:layout>
                <c:manualLayout>
                  <c:x val="-6.1506640177335759E-2"/>
                  <c:y val="6.510985283734581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59"/>
              <c:layout>
                <c:manualLayout>
                  <c:x val="-4.5040269334634009E-2"/>
                  <c:y val="7.420689527870456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69"/>
              <c:layout>
                <c:manualLayout>
                  <c:x val="-1.6618486221979007E-3"/>
                  <c:y val="5.386531548368935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VALUACION!$B$22:$B$191</c:f>
              <c:numCache>
                <c:formatCode>d\-mmm</c:formatCode>
                <c:ptCount val="170"/>
                <c:pt idx="0">
                  <c:v>41858</c:v>
                </c:pt>
                <c:pt idx="1">
                  <c:v>41859</c:v>
                </c:pt>
                <c:pt idx="2">
                  <c:v>41862</c:v>
                </c:pt>
                <c:pt idx="3">
                  <c:v>41863</c:v>
                </c:pt>
                <c:pt idx="4">
                  <c:v>41864</c:v>
                </c:pt>
                <c:pt idx="5">
                  <c:v>41865</c:v>
                </c:pt>
                <c:pt idx="6">
                  <c:v>41866</c:v>
                </c:pt>
                <c:pt idx="7">
                  <c:v>41869</c:v>
                </c:pt>
                <c:pt idx="8">
                  <c:v>41870</c:v>
                </c:pt>
                <c:pt idx="9">
                  <c:v>41871</c:v>
                </c:pt>
                <c:pt idx="10">
                  <c:v>41872</c:v>
                </c:pt>
                <c:pt idx="11">
                  <c:v>41873</c:v>
                </c:pt>
                <c:pt idx="12">
                  <c:v>41876</c:v>
                </c:pt>
                <c:pt idx="13">
                  <c:v>41877</c:v>
                </c:pt>
                <c:pt idx="14">
                  <c:v>41878</c:v>
                </c:pt>
                <c:pt idx="15">
                  <c:v>41879</c:v>
                </c:pt>
                <c:pt idx="16">
                  <c:v>41880</c:v>
                </c:pt>
                <c:pt idx="17">
                  <c:v>41883</c:v>
                </c:pt>
                <c:pt idx="18">
                  <c:v>41884</c:v>
                </c:pt>
                <c:pt idx="19">
                  <c:v>41885</c:v>
                </c:pt>
                <c:pt idx="20">
                  <c:v>41886</c:v>
                </c:pt>
                <c:pt idx="21">
                  <c:v>41887</c:v>
                </c:pt>
                <c:pt idx="22">
                  <c:v>41890</c:v>
                </c:pt>
                <c:pt idx="23">
                  <c:v>41891</c:v>
                </c:pt>
                <c:pt idx="24">
                  <c:v>41892</c:v>
                </c:pt>
                <c:pt idx="25">
                  <c:v>41893</c:v>
                </c:pt>
                <c:pt idx="26">
                  <c:v>41894</c:v>
                </c:pt>
                <c:pt idx="27">
                  <c:v>41897</c:v>
                </c:pt>
                <c:pt idx="28">
                  <c:v>41899</c:v>
                </c:pt>
                <c:pt idx="29">
                  <c:v>41900</c:v>
                </c:pt>
                <c:pt idx="30">
                  <c:v>41901</c:v>
                </c:pt>
                <c:pt idx="31">
                  <c:v>41904</c:v>
                </c:pt>
                <c:pt idx="32">
                  <c:v>41905</c:v>
                </c:pt>
                <c:pt idx="33">
                  <c:v>41906</c:v>
                </c:pt>
                <c:pt idx="34">
                  <c:v>41907</c:v>
                </c:pt>
                <c:pt idx="35">
                  <c:v>41908</c:v>
                </c:pt>
                <c:pt idx="36">
                  <c:v>41911</c:v>
                </c:pt>
                <c:pt idx="37">
                  <c:v>41912</c:v>
                </c:pt>
                <c:pt idx="38">
                  <c:v>41913</c:v>
                </c:pt>
                <c:pt idx="39">
                  <c:v>41914</c:v>
                </c:pt>
                <c:pt idx="40">
                  <c:v>41915</c:v>
                </c:pt>
                <c:pt idx="41">
                  <c:v>41918</c:v>
                </c:pt>
                <c:pt idx="42">
                  <c:v>41919</c:v>
                </c:pt>
                <c:pt idx="43">
                  <c:v>41920</c:v>
                </c:pt>
                <c:pt idx="44">
                  <c:v>41921</c:v>
                </c:pt>
                <c:pt idx="45">
                  <c:v>41922</c:v>
                </c:pt>
                <c:pt idx="46">
                  <c:v>41925</c:v>
                </c:pt>
                <c:pt idx="47">
                  <c:v>41926</c:v>
                </c:pt>
                <c:pt idx="48">
                  <c:v>41927</c:v>
                </c:pt>
                <c:pt idx="49">
                  <c:v>41928</c:v>
                </c:pt>
                <c:pt idx="50">
                  <c:v>41929</c:v>
                </c:pt>
                <c:pt idx="51">
                  <c:v>41932</c:v>
                </c:pt>
                <c:pt idx="52">
                  <c:v>41933</c:v>
                </c:pt>
                <c:pt idx="53">
                  <c:v>41934</c:v>
                </c:pt>
                <c:pt idx="54">
                  <c:v>41935</c:v>
                </c:pt>
                <c:pt idx="55">
                  <c:v>41936</c:v>
                </c:pt>
                <c:pt idx="56">
                  <c:v>41939</c:v>
                </c:pt>
                <c:pt idx="57">
                  <c:v>41940</c:v>
                </c:pt>
                <c:pt idx="58">
                  <c:v>41941</c:v>
                </c:pt>
                <c:pt idx="59">
                  <c:v>41942</c:v>
                </c:pt>
                <c:pt idx="60">
                  <c:v>41943</c:v>
                </c:pt>
                <c:pt idx="61">
                  <c:v>41946</c:v>
                </c:pt>
                <c:pt idx="62">
                  <c:v>41947</c:v>
                </c:pt>
                <c:pt idx="63">
                  <c:v>41948</c:v>
                </c:pt>
                <c:pt idx="64">
                  <c:v>41949</c:v>
                </c:pt>
                <c:pt idx="65">
                  <c:v>41950</c:v>
                </c:pt>
                <c:pt idx="66">
                  <c:v>41953</c:v>
                </c:pt>
                <c:pt idx="67">
                  <c:v>41954</c:v>
                </c:pt>
                <c:pt idx="68">
                  <c:v>41955</c:v>
                </c:pt>
                <c:pt idx="69">
                  <c:v>41956</c:v>
                </c:pt>
                <c:pt idx="70">
                  <c:v>41957</c:v>
                </c:pt>
                <c:pt idx="71">
                  <c:v>41961</c:v>
                </c:pt>
                <c:pt idx="72">
                  <c:v>41962</c:v>
                </c:pt>
                <c:pt idx="73">
                  <c:v>41963</c:v>
                </c:pt>
                <c:pt idx="74">
                  <c:v>41964</c:v>
                </c:pt>
                <c:pt idx="75">
                  <c:v>41967</c:v>
                </c:pt>
                <c:pt idx="76">
                  <c:v>41968</c:v>
                </c:pt>
                <c:pt idx="77">
                  <c:v>41969</c:v>
                </c:pt>
                <c:pt idx="78">
                  <c:v>41970</c:v>
                </c:pt>
                <c:pt idx="79">
                  <c:v>41971</c:v>
                </c:pt>
                <c:pt idx="80">
                  <c:v>41974</c:v>
                </c:pt>
                <c:pt idx="81">
                  <c:v>41975</c:v>
                </c:pt>
                <c:pt idx="82">
                  <c:v>41976</c:v>
                </c:pt>
                <c:pt idx="83">
                  <c:v>41977</c:v>
                </c:pt>
                <c:pt idx="84">
                  <c:v>41978</c:v>
                </c:pt>
                <c:pt idx="85">
                  <c:v>41981</c:v>
                </c:pt>
                <c:pt idx="86">
                  <c:v>41982</c:v>
                </c:pt>
                <c:pt idx="87">
                  <c:v>41983</c:v>
                </c:pt>
                <c:pt idx="88">
                  <c:v>41984</c:v>
                </c:pt>
                <c:pt idx="89">
                  <c:v>41988</c:v>
                </c:pt>
                <c:pt idx="90">
                  <c:v>41989</c:v>
                </c:pt>
                <c:pt idx="91">
                  <c:v>41990</c:v>
                </c:pt>
                <c:pt idx="92">
                  <c:v>41991</c:v>
                </c:pt>
                <c:pt idx="93">
                  <c:v>41992</c:v>
                </c:pt>
                <c:pt idx="94">
                  <c:v>41995</c:v>
                </c:pt>
                <c:pt idx="95">
                  <c:v>41996</c:v>
                </c:pt>
                <c:pt idx="96">
                  <c:v>41997</c:v>
                </c:pt>
                <c:pt idx="97">
                  <c:v>41999</c:v>
                </c:pt>
                <c:pt idx="98">
                  <c:v>42002</c:v>
                </c:pt>
                <c:pt idx="99">
                  <c:v>42003</c:v>
                </c:pt>
                <c:pt idx="100">
                  <c:v>42004</c:v>
                </c:pt>
                <c:pt idx="101">
                  <c:v>42006</c:v>
                </c:pt>
                <c:pt idx="102">
                  <c:v>42009</c:v>
                </c:pt>
                <c:pt idx="103">
                  <c:v>42010</c:v>
                </c:pt>
                <c:pt idx="104">
                  <c:v>42011</c:v>
                </c:pt>
                <c:pt idx="105">
                  <c:v>42012</c:v>
                </c:pt>
                <c:pt idx="106">
                  <c:v>42013</c:v>
                </c:pt>
                <c:pt idx="107">
                  <c:v>42016</c:v>
                </c:pt>
                <c:pt idx="108">
                  <c:v>42017</c:v>
                </c:pt>
                <c:pt idx="109">
                  <c:v>42018</c:v>
                </c:pt>
                <c:pt idx="110">
                  <c:v>42019</c:v>
                </c:pt>
                <c:pt idx="111">
                  <c:v>42020</c:v>
                </c:pt>
                <c:pt idx="112">
                  <c:v>42023</c:v>
                </c:pt>
                <c:pt idx="113">
                  <c:v>42024</c:v>
                </c:pt>
                <c:pt idx="114">
                  <c:v>42025</c:v>
                </c:pt>
                <c:pt idx="115">
                  <c:v>42026</c:v>
                </c:pt>
                <c:pt idx="116">
                  <c:v>42027</c:v>
                </c:pt>
                <c:pt idx="117">
                  <c:v>42030</c:v>
                </c:pt>
                <c:pt idx="118">
                  <c:v>42031</c:v>
                </c:pt>
                <c:pt idx="119">
                  <c:v>42032</c:v>
                </c:pt>
                <c:pt idx="120">
                  <c:v>42033</c:v>
                </c:pt>
                <c:pt idx="121">
                  <c:v>42034</c:v>
                </c:pt>
                <c:pt idx="122">
                  <c:v>42038</c:v>
                </c:pt>
                <c:pt idx="123">
                  <c:v>42039</c:v>
                </c:pt>
                <c:pt idx="124">
                  <c:v>42040</c:v>
                </c:pt>
                <c:pt idx="125">
                  <c:v>42041</c:v>
                </c:pt>
                <c:pt idx="126">
                  <c:v>42044</c:v>
                </c:pt>
                <c:pt idx="127">
                  <c:v>42045</c:v>
                </c:pt>
                <c:pt idx="128">
                  <c:v>42046</c:v>
                </c:pt>
                <c:pt idx="129">
                  <c:v>42047</c:v>
                </c:pt>
                <c:pt idx="130">
                  <c:v>42048</c:v>
                </c:pt>
                <c:pt idx="131">
                  <c:v>42051</c:v>
                </c:pt>
                <c:pt idx="132">
                  <c:v>42052</c:v>
                </c:pt>
                <c:pt idx="133">
                  <c:v>42053</c:v>
                </c:pt>
                <c:pt idx="134">
                  <c:v>42054</c:v>
                </c:pt>
                <c:pt idx="135">
                  <c:v>42055</c:v>
                </c:pt>
                <c:pt idx="136">
                  <c:v>42058</c:v>
                </c:pt>
                <c:pt idx="137">
                  <c:v>42059</c:v>
                </c:pt>
                <c:pt idx="138">
                  <c:v>42060</c:v>
                </c:pt>
                <c:pt idx="139">
                  <c:v>42061</c:v>
                </c:pt>
                <c:pt idx="140">
                  <c:v>42062</c:v>
                </c:pt>
                <c:pt idx="141">
                  <c:v>42065</c:v>
                </c:pt>
                <c:pt idx="142">
                  <c:v>42066</c:v>
                </c:pt>
                <c:pt idx="143">
                  <c:v>42067</c:v>
                </c:pt>
                <c:pt idx="144">
                  <c:v>42068</c:v>
                </c:pt>
                <c:pt idx="145">
                  <c:v>42069</c:v>
                </c:pt>
                <c:pt idx="146">
                  <c:v>42072</c:v>
                </c:pt>
                <c:pt idx="147">
                  <c:v>42073</c:v>
                </c:pt>
                <c:pt idx="148">
                  <c:v>42074</c:v>
                </c:pt>
                <c:pt idx="149">
                  <c:v>42075</c:v>
                </c:pt>
                <c:pt idx="150">
                  <c:v>42076</c:v>
                </c:pt>
                <c:pt idx="151">
                  <c:v>42080</c:v>
                </c:pt>
                <c:pt idx="152">
                  <c:v>42081</c:v>
                </c:pt>
                <c:pt idx="153">
                  <c:v>42082</c:v>
                </c:pt>
                <c:pt idx="154">
                  <c:v>42083</c:v>
                </c:pt>
                <c:pt idx="155">
                  <c:v>42086</c:v>
                </c:pt>
                <c:pt idx="156">
                  <c:v>42087</c:v>
                </c:pt>
                <c:pt idx="157">
                  <c:v>42088</c:v>
                </c:pt>
                <c:pt idx="158">
                  <c:v>42089</c:v>
                </c:pt>
                <c:pt idx="159">
                  <c:v>42090</c:v>
                </c:pt>
                <c:pt idx="160">
                  <c:v>42093</c:v>
                </c:pt>
                <c:pt idx="161">
                  <c:v>42094</c:v>
                </c:pt>
                <c:pt idx="162">
                  <c:v>42095</c:v>
                </c:pt>
                <c:pt idx="163">
                  <c:v>42100</c:v>
                </c:pt>
                <c:pt idx="164">
                  <c:v>42101</c:v>
                </c:pt>
                <c:pt idx="165">
                  <c:v>42102</c:v>
                </c:pt>
                <c:pt idx="166">
                  <c:v>42103</c:v>
                </c:pt>
                <c:pt idx="167">
                  <c:v>42104</c:v>
                </c:pt>
                <c:pt idx="168">
                  <c:v>42107</c:v>
                </c:pt>
                <c:pt idx="169">
                  <c:v>42108</c:v>
                </c:pt>
              </c:numCache>
            </c:numRef>
          </c:cat>
          <c:val>
            <c:numRef>
              <c:f>VALUACION!$D$22:$D$191</c:f>
              <c:numCache>
                <c:formatCode>#,##0.00</c:formatCode>
                <c:ptCount val="170"/>
                <c:pt idx="0">
                  <c:v>2877326.0969164278</c:v>
                </c:pt>
                <c:pt idx="1">
                  <c:v>3367859.5581113305</c:v>
                </c:pt>
                <c:pt idx="2">
                  <c:v>3858797.076855483</c:v>
                </c:pt>
                <c:pt idx="3">
                  <c:v>4348256.7770519275</c:v>
                </c:pt>
                <c:pt idx="4">
                  <c:v>4839095.8267994002</c:v>
                </c:pt>
                <c:pt idx="5">
                  <c:v>5497367.202522778</c:v>
                </c:pt>
                <c:pt idx="6">
                  <c:v>6156277.1763621112</c:v>
                </c:pt>
                <c:pt idx="7">
                  <c:v>6815327.9899062887</c:v>
                </c:pt>
                <c:pt idx="8">
                  <c:v>7476665.9613013994</c:v>
                </c:pt>
                <c:pt idx="9">
                  <c:v>8137774.9221875379</c:v>
                </c:pt>
                <c:pt idx="10">
                  <c:v>8968476.2337106355</c:v>
                </c:pt>
                <c:pt idx="11">
                  <c:v>9799779.9001520239</c:v>
                </c:pt>
                <c:pt idx="12">
                  <c:v>10630896.570728259</c:v>
                </c:pt>
                <c:pt idx="13">
                  <c:v>11461412.496316843</c:v>
                </c:pt>
                <c:pt idx="14">
                  <c:v>12292344.533307996</c:v>
                </c:pt>
                <c:pt idx="15">
                  <c:v>13292903.419036232</c:v>
                </c:pt>
                <c:pt idx="16">
                  <c:v>14293654.987015732</c:v>
                </c:pt>
                <c:pt idx="17">
                  <c:v>15294737.414870953</c:v>
                </c:pt>
                <c:pt idx="18">
                  <c:v>16295730.388626356</c:v>
                </c:pt>
                <c:pt idx="19">
                  <c:v>17298519.791768841</c:v>
                </c:pt>
                <c:pt idx="20">
                  <c:v>18471503.60114551</c:v>
                </c:pt>
                <c:pt idx="21">
                  <c:v>19645620.705256037</c:v>
                </c:pt>
                <c:pt idx="22">
                  <c:v>20819768.283840608</c:v>
                </c:pt>
                <c:pt idx="23">
                  <c:v>21994181.720391665</c:v>
                </c:pt>
                <c:pt idx="24">
                  <c:v>23168892.53103704</c:v>
                </c:pt>
                <c:pt idx="25">
                  <c:v>24427928.197819013</c:v>
                </c:pt>
                <c:pt idx="26">
                  <c:v>25685893.394736346</c:v>
                </c:pt>
                <c:pt idx="27">
                  <c:v>26940968.981116638</c:v>
                </c:pt>
                <c:pt idx="28">
                  <c:v>28471600.859881617</c:v>
                </c:pt>
                <c:pt idx="29">
                  <c:v>29991577.602427639</c:v>
                </c:pt>
                <c:pt idx="30">
                  <c:v>31517549.321150247</c:v>
                </c:pt>
                <c:pt idx="31">
                  <c:v>33299709.962146115</c:v>
                </c:pt>
                <c:pt idx="32">
                  <c:v>35070541.259392194</c:v>
                </c:pt>
                <c:pt idx="33">
                  <c:v>36841438.698506393</c:v>
                </c:pt>
                <c:pt idx="34">
                  <c:v>38610914.952633649</c:v>
                </c:pt>
                <c:pt idx="35">
                  <c:v>40375944.304234467</c:v>
                </c:pt>
                <c:pt idx="36">
                  <c:v>42393570.179727897</c:v>
                </c:pt>
                <c:pt idx="37">
                  <c:v>44428531.204154275</c:v>
                </c:pt>
                <c:pt idx="38">
                  <c:v>46459692.709713787</c:v>
                </c:pt>
                <c:pt idx="39">
                  <c:v>48501319.772794023</c:v>
                </c:pt>
                <c:pt idx="40">
                  <c:v>50535432.729646467</c:v>
                </c:pt>
                <c:pt idx="41">
                  <c:v>52826924.557138868</c:v>
                </c:pt>
                <c:pt idx="42">
                  <c:v>55118543.79390534</c:v>
                </c:pt>
                <c:pt idx="43">
                  <c:v>57412268.625537738</c:v>
                </c:pt>
                <c:pt idx="44">
                  <c:v>59707996.874247216</c:v>
                </c:pt>
                <c:pt idx="45">
                  <c:v>61997507.177264057</c:v>
                </c:pt>
                <c:pt idx="46">
                  <c:v>64540720.94876948</c:v>
                </c:pt>
                <c:pt idx="47">
                  <c:v>67084369.282330856</c:v>
                </c:pt>
                <c:pt idx="48">
                  <c:v>69627139.391388327</c:v>
                </c:pt>
                <c:pt idx="49">
                  <c:v>72165620.003661126</c:v>
                </c:pt>
                <c:pt idx="50">
                  <c:v>74714259.554240122</c:v>
                </c:pt>
                <c:pt idx="51">
                  <c:v>77267000.589657992</c:v>
                </c:pt>
                <c:pt idx="52">
                  <c:v>79812815.824916303</c:v>
                </c:pt>
                <c:pt idx="53">
                  <c:v>82360241.464419991</c:v>
                </c:pt>
                <c:pt idx="54">
                  <c:v>84908482.434960306</c:v>
                </c:pt>
                <c:pt idx="55">
                  <c:v>87462239.683078662</c:v>
                </c:pt>
                <c:pt idx="56">
                  <c:v>90027137.224079132</c:v>
                </c:pt>
                <c:pt idx="57">
                  <c:v>92592559.583699375</c:v>
                </c:pt>
                <c:pt idx="58">
                  <c:v>95149458.040636048</c:v>
                </c:pt>
                <c:pt idx="59">
                  <c:v>97717466.508091897</c:v>
                </c:pt>
                <c:pt idx="60">
                  <c:v>100302293.44351511</c:v>
                </c:pt>
                <c:pt idx="61">
                  <c:v>102883142.39475977</c:v>
                </c:pt>
                <c:pt idx="62">
                  <c:v>105465780.98857284</c:v>
                </c:pt>
                <c:pt idx="63">
                  <c:v>108022949.77839006</c:v>
                </c:pt>
                <c:pt idx="64">
                  <c:v>110578473.65990153</c:v>
                </c:pt>
                <c:pt idx="65">
                  <c:v>113138367.61677775</c:v>
                </c:pt>
                <c:pt idx="66">
                  <c:v>115704854.61495599</c:v>
                </c:pt>
                <c:pt idx="67">
                  <c:v>118270817.08712129</c:v>
                </c:pt>
                <c:pt idx="68">
                  <c:v>120854632.04903409</c:v>
                </c:pt>
                <c:pt idx="69">
                  <c:v>123430506.44802335</c:v>
                </c:pt>
                <c:pt idx="70">
                  <c:v>126009465.7413888</c:v>
                </c:pt>
                <c:pt idx="71">
                  <c:v>128590888.64090267</c:v>
                </c:pt>
                <c:pt idx="72">
                  <c:v>131179064.87551415</c:v>
                </c:pt>
                <c:pt idx="73">
                  <c:v>133758561.23555711</c:v>
                </c:pt>
                <c:pt idx="74">
                  <c:v>136334640.1192528</c:v>
                </c:pt>
                <c:pt idx="75">
                  <c:v>138915017.77518266</c:v>
                </c:pt>
                <c:pt idx="76">
                  <c:v>141481083.99865893</c:v>
                </c:pt>
                <c:pt idx="77">
                  <c:v>144056967.33754081</c:v>
                </c:pt>
                <c:pt idx="78">
                  <c:v>146639573.32193482</c:v>
                </c:pt>
                <c:pt idx="79">
                  <c:v>149231405.63688508</c:v>
                </c:pt>
                <c:pt idx="80">
                  <c:v>151796378.72346783</c:v>
                </c:pt>
                <c:pt idx="81">
                  <c:v>154361972.50608867</c:v>
                </c:pt>
                <c:pt idx="82">
                  <c:v>156919599.85916653</c:v>
                </c:pt>
                <c:pt idx="83">
                  <c:v>159476491.91006488</c:v>
                </c:pt>
                <c:pt idx="84">
                  <c:v>162030996.60506731</c:v>
                </c:pt>
                <c:pt idx="85">
                  <c:v>164584745.15554976</c:v>
                </c:pt>
                <c:pt idx="86">
                  <c:v>167147774.4642038</c:v>
                </c:pt>
                <c:pt idx="87">
                  <c:v>169700048.72531945</c:v>
                </c:pt>
                <c:pt idx="88">
                  <c:v>172270432.16858679</c:v>
                </c:pt>
                <c:pt idx="89">
                  <c:v>174845859.663726</c:v>
                </c:pt>
                <c:pt idx="90">
                  <c:v>177841989.28682631</c:v>
                </c:pt>
                <c:pt idx="91">
                  <c:v>180866290.9170025</c:v>
                </c:pt>
                <c:pt idx="92">
                  <c:v>183898304.66815051</c:v>
                </c:pt>
                <c:pt idx="93">
                  <c:v>186948739.9767811</c:v>
                </c:pt>
                <c:pt idx="94">
                  <c:v>190431060.51871961</c:v>
                </c:pt>
                <c:pt idx="95">
                  <c:v>193903852.40215456</c:v>
                </c:pt>
                <c:pt idx="96">
                  <c:v>197398132.40016359</c:v>
                </c:pt>
                <c:pt idx="97">
                  <c:v>200908829.97822484</c:v>
                </c:pt>
                <c:pt idx="98">
                  <c:v>204428180.92548749</c:v>
                </c:pt>
                <c:pt idx="99">
                  <c:v>207902370.27224603</c:v>
                </c:pt>
                <c:pt idx="100">
                  <c:v>211378164.58145884</c:v>
                </c:pt>
                <c:pt idx="101">
                  <c:v>214867717.74007958</c:v>
                </c:pt>
                <c:pt idx="102">
                  <c:v>218375663.61658132</c:v>
                </c:pt>
                <c:pt idx="103">
                  <c:v>221823155.84349823</c:v>
                </c:pt>
                <c:pt idx="104">
                  <c:v>225228860.69942188</c:v>
                </c:pt>
                <c:pt idx="105">
                  <c:v>228627965.50042894</c:v>
                </c:pt>
                <c:pt idx="106">
                  <c:v>232037833.90784132</c:v>
                </c:pt>
                <c:pt idx="107">
                  <c:v>235437281.07201496</c:v>
                </c:pt>
                <c:pt idx="108">
                  <c:v>238836023.69026405</c:v>
                </c:pt>
                <c:pt idx="109">
                  <c:v>242239329.38400781</c:v>
                </c:pt>
                <c:pt idx="110">
                  <c:v>245657402.36259398</c:v>
                </c:pt>
                <c:pt idx="111">
                  <c:v>249083966.1787076</c:v>
                </c:pt>
                <c:pt idx="112">
                  <c:v>252511929.88317445</c:v>
                </c:pt>
                <c:pt idx="113">
                  <c:v>255928535.22596842</c:v>
                </c:pt>
                <c:pt idx="114">
                  <c:v>259344672.78633383</c:v>
                </c:pt>
                <c:pt idx="115">
                  <c:v>262743894.60350612</c:v>
                </c:pt>
                <c:pt idx="116">
                  <c:v>266159169.4941017</c:v>
                </c:pt>
                <c:pt idx="117">
                  <c:v>269579138.41383159</c:v>
                </c:pt>
                <c:pt idx="118">
                  <c:v>272997127.43398881</c:v>
                </c:pt>
                <c:pt idx="119">
                  <c:v>276417587.7075718</c:v>
                </c:pt>
                <c:pt idx="120">
                  <c:v>279837990.50396013</c:v>
                </c:pt>
                <c:pt idx="121">
                  <c:v>283309809.76784277</c:v>
                </c:pt>
                <c:pt idx="122">
                  <c:v>286715665.75312513</c:v>
                </c:pt>
                <c:pt idx="123">
                  <c:v>290200819.66548467</c:v>
                </c:pt>
                <c:pt idx="124">
                  <c:v>293619217.07384694</c:v>
                </c:pt>
                <c:pt idx="125">
                  <c:v>297026782.00038069</c:v>
                </c:pt>
                <c:pt idx="126">
                  <c:v>300432199.05152673</c:v>
                </c:pt>
                <c:pt idx="127">
                  <c:v>303833580.81849051</c:v>
                </c:pt>
                <c:pt idx="128">
                  <c:v>307266405.58131009</c:v>
                </c:pt>
                <c:pt idx="129">
                  <c:v>310707485.41771114</c:v>
                </c:pt>
                <c:pt idx="130">
                  <c:v>286162700.02693045</c:v>
                </c:pt>
                <c:pt idx="131">
                  <c:v>317626243.73566717</c:v>
                </c:pt>
                <c:pt idx="132">
                  <c:v>321051965.89505363</c:v>
                </c:pt>
                <c:pt idx="133">
                  <c:v>324496138.44649804</c:v>
                </c:pt>
                <c:pt idx="134">
                  <c:v>327926127.92199093</c:v>
                </c:pt>
                <c:pt idx="135">
                  <c:v>331360984.96586418</c:v>
                </c:pt>
                <c:pt idx="136">
                  <c:v>334787767.23832393</c:v>
                </c:pt>
                <c:pt idx="137">
                  <c:v>338194400.41898036</c:v>
                </c:pt>
                <c:pt idx="138">
                  <c:v>341599918.98683554</c:v>
                </c:pt>
                <c:pt idx="139">
                  <c:v>345017254.44616902</c:v>
                </c:pt>
                <c:pt idx="140">
                  <c:v>348489450.77285886</c:v>
                </c:pt>
                <c:pt idx="141">
                  <c:v>351911222.3578735</c:v>
                </c:pt>
                <c:pt idx="142">
                  <c:v>355390942.20052278</c:v>
                </c:pt>
                <c:pt idx="143">
                  <c:v>358825808.68664306</c:v>
                </c:pt>
                <c:pt idx="144">
                  <c:v>362246726.88090038</c:v>
                </c:pt>
                <c:pt idx="145">
                  <c:v>365653377.24793106</c:v>
                </c:pt>
                <c:pt idx="146">
                  <c:v>369041067.63371986</c:v>
                </c:pt>
                <c:pt idx="147">
                  <c:v>372441456.67455781</c:v>
                </c:pt>
                <c:pt idx="148">
                  <c:v>355873910.758479</c:v>
                </c:pt>
                <c:pt idx="149">
                  <c:v>379268170.50369203</c:v>
                </c:pt>
                <c:pt idx="150">
                  <c:v>382689403.4184863</c:v>
                </c:pt>
                <c:pt idx="151">
                  <c:v>386118702.51205558</c:v>
                </c:pt>
                <c:pt idx="152">
                  <c:v>389577617.46727777</c:v>
                </c:pt>
                <c:pt idx="153">
                  <c:v>393031040.36903757</c:v>
                </c:pt>
                <c:pt idx="154">
                  <c:v>396441407.92719543</c:v>
                </c:pt>
                <c:pt idx="155">
                  <c:v>399855065.58569103</c:v>
                </c:pt>
                <c:pt idx="156">
                  <c:v>403299994.96867162</c:v>
                </c:pt>
                <c:pt idx="157">
                  <c:v>406703947.46139485</c:v>
                </c:pt>
                <c:pt idx="158">
                  <c:v>410104315.14178866</c:v>
                </c:pt>
                <c:pt idx="159">
                  <c:v>413938759.79947335</c:v>
                </c:pt>
                <c:pt idx="160">
                  <c:v>417808097.10877359</c:v>
                </c:pt>
                <c:pt idx="161">
                  <c:v>421755173.19354182</c:v>
                </c:pt>
                <c:pt idx="162">
                  <c:v>425695048.94011575</c:v>
                </c:pt>
                <c:pt idx="163">
                  <c:v>429604871.38783473</c:v>
                </c:pt>
                <c:pt idx="164">
                  <c:v>433467245.92473847</c:v>
                </c:pt>
                <c:pt idx="165">
                  <c:v>437331437.16383761</c:v>
                </c:pt>
                <c:pt idx="166">
                  <c:v>441209934.52556461</c:v>
                </c:pt>
                <c:pt idx="167">
                  <c:v>445063694.34526205</c:v>
                </c:pt>
                <c:pt idx="168">
                  <c:v>448918053.39656889</c:v>
                </c:pt>
                <c:pt idx="169">
                  <c:v>452775238.40860885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541440"/>
        <c:axId val="24567808"/>
      </c:lineChart>
      <c:dateAx>
        <c:axId val="24541440"/>
        <c:scaling>
          <c:orientation val="minMax"/>
          <c:min val="41913"/>
        </c:scaling>
        <c:delete val="0"/>
        <c:axPos val="b"/>
        <c:numFmt formatCode="d\-mmm" sourceLinked="1"/>
        <c:majorTickMark val="none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s-MX"/>
          </a:p>
        </c:txPr>
        <c:crossAx val="24567808"/>
        <c:crosses val="autoZero"/>
        <c:auto val="1"/>
        <c:lblOffset val="100"/>
        <c:baseTimeUnit val="days"/>
        <c:majorUnit val="9"/>
        <c:majorTimeUnit val="days"/>
      </c:dateAx>
      <c:valAx>
        <c:axId val="24567808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crossAx val="24541440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7.4780208029551851E-3"/>
                <c:y val="0.4657038709392462"/>
              </c:manualLayout>
            </c:layout>
          </c:dispUnitsLbl>
        </c:dispUnits>
      </c:valAx>
    </c:plotArea>
    <c:legend>
      <c:legendPos val="r"/>
      <c:layout>
        <c:manualLayout>
          <c:xMode val="edge"/>
          <c:yMode val="edge"/>
          <c:x val="8.3096079341097723E-2"/>
          <c:y val="0.95088302207209074"/>
          <c:w val="0.86848050873015281"/>
          <c:h val="4.4428446831780495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Century Gothic" pitchFamily="34" charset="0"/>
              </a:defRPr>
            </a:pPr>
            <a:r>
              <a:rPr lang="es-MX" sz="1600">
                <a:latin typeface="Century Gothic" pitchFamily="34" charset="0"/>
              </a:rPr>
              <a:t>Tasa de rendimiento a vencimiento FANVIT v.s Tesorería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3247830217541832E-2"/>
          <c:y val="0.14855157050445925"/>
          <c:w val="0.88568474952900822"/>
          <c:h val="0.67605668339076663"/>
        </c:manualLayout>
      </c:layout>
      <c:lineChart>
        <c:grouping val="standard"/>
        <c:varyColors val="0"/>
        <c:ser>
          <c:idx val="0"/>
          <c:order val="0"/>
          <c:tx>
            <c:strRef>
              <c:f>'RENDIMIENTO (2)'!$C$2</c:f>
              <c:strCache>
                <c:ptCount val="1"/>
                <c:pt idx="0">
                  <c:v>FANVIT</c:v>
                </c:pt>
              </c:strCache>
            </c:strRef>
          </c:tx>
          <c:marker>
            <c:symbol val="none"/>
          </c:marker>
          <c:dLbls>
            <c:dLbl>
              <c:idx val="187"/>
              <c:layout>
                <c:manualLayout>
                  <c:x val="0"/>
                  <c:y val="-4.5351473922902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>
                    <a:latin typeface="Century Gothic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'RENDIMIENTO (2)'!$B$3:$B$190</c:f>
              <c:numCache>
                <c:formatCode>d\-mmm</c:formatCode>
                <c:ptCount val="188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</c:numCache>
            </c:numRef>
          </c:cat>
          <c:val>
            <c:numRef>
              <c:f>'RENDIMIENTO (2)'!$C$3:$C$190</c:f>
              <c:numCache>
                <c:formatCode>0.00</c:formatCode>
                <c:ptCount val="188"/>
                <c:pt idx="0">
                  <c:v>3.0306080428684665</c:v>
                </c:pt>
                <c:pt idx="1">
                  <c:v>3.0208263157564268</c:v>
                </c:pt>
                <c:pt idx="2">
                  <c:v>3.2886536351356597</c:v>
                </c:pt>
                <c:pt idx="3">
                  <c:v>3.2886295857355714</c:v>
                </c:pt>
                <c:pt idx="4">
                  <c:v>3.2694880318755914</c:v>
                </c:pt>
                <c:pt idx="5">
                  <c:v>3.2600781719065632</c:v>
                </c:pt>
                <c:pt idx="6">
                  <c:v>3.241616341917422</c:v>
                </c:pt>
                <c:pt idx="7">
                  <c:v>3.2154386361676504</c:v>
                </c:pt>
                <c:pt idx="8">
                  <c:v>3.2590463448285978</c:v>
                </c:pt>
                <c:pt idx="9">
                  <c:v>3.6847198464017459</c:v>
                </c:pt>
                <c:pt idx="10">
                  <c:v>3.7383075425030992</c:v>
                </c:pt>
                <c:pt idx="11">
                  <c:v>4.0760096501162062</c:v>
                </c:pt>
                <c:pt idx="12">
                  <c:v>4.0494756097869233</c:v>
                </c:pt>
                <c:pt idx="13">
                  <c:v>4.2127513875349756</c:v>
                </c:pt>
                <c:pt idx="14">
                  <c:v>3.9488499037956069</c:v>
                </c:pt>
                <c:pt idx="15">
                  <c:v>4.0002477022249776</c:v>
                </c:pt>
                <c:pt idx="16">
                  <c:v>4.1783552451374799</c:v>
                </c:pt>
                <c:pt idx="17">
                  <c:v>4.430780783259741</c:v>
                </c:pt>
                <c:pt idx="18">
                  <c:v>4.4123189899448541</c:v>
                </c:pt>
                <c:pt idx="19">
                  <c:v>4.1156337719891098</c:v>
                </c:pt>
                <c:pt idx="20">
                  <c:v>4.109097770130437</c:v>
                </c:pt>
                <c:pt idx="21">
                  <c:v>4.1572223428180521</c:v>
                </c:pt>
                <c:pt idx="22">
                  <c:v>4.3111049174252409</c:v>
                </c:pt>
                <c:pt idx="23">
                  <c:v>4.398247775572047</c:v>
                </c:pt>
                <c:pt idx="24">
                  <c:v>4.1585322443970663</c:v>
                </c:pt>
                <c:pt idx="25">
                  <c:v>4.1626000000000003</c:v>
                </c:pt>
                <c:pt idx="26">
                  <c:v>4.1512000000000002</c:v>
                </c:pt>
                <c:pt idx="27">
                  <c:v>4.2786999999999997</c:v>
                </c:pt>
                <c:pt idx="28">
                  <c:v>4.2475893045289901</c:v>
                </c:pt>
                <c:pt idx="29">
                  <c:v>4.0672855715267415</c:v>
                </c:pt>
                <c:pt idx="30">
                  <c:v>4.2577260090127025</c:v>
                </c:pt>
                <c:pt idx="31">
                  <c:v>4.2456134977299804</c:v>
                </c:pt>
                <c:pt idx="32">
                  <c:v>4.2052586853070428</c:v>
                </c:pt>
                <c:pt idx="33">
                  <c:v>4.1239243204509632</c:v>
                </c:pt>
                <c:pt idx="34">
                  <c:v>4.2194634407940796</c:v>
                </c:pt>
                <c:pt idx="35">
                  <c:v>4.1927355003480029</c:v>
                </c:pt>
                <c:pt idx="36">
                  <c:v>4.2217000000000002</c:v>
                </c:pt>
                <c:pt idx="37">
                  <c:v>4.2294351323040349</c:v>
                </c:pt>
                <c:pt idx="38">
                  <c:v>4.2017837867071623</c:v>
                </c:pt>
                <c:pt idx="39">
                  <c:v>4.1621739696171609</c:v>
                </c:pt>
                <c:pt idx="40">
                  <c:v>4.2572401972379863</c:v>
                </c:pt>
                <c:pt idx="41">
                  <c:v>4.2514000000000003</c:v>
                </c:pt>
                <c:pt idx="42">
                  <c:v>4.3715769202918837</c:v>
                </c:pt>
                <c:pt idx="43">
                  <c:v>4.3409642414953771</c:v>
                </c:pt>
                <c:pt idx="44">
                  <c:v>4.3935628912081945</c:v>
                </c:pt>
                <c:pt idx="45">
                  <c:v>4.5799195983635785</c:v>
                </c:pt>
                <c:pt idx="46">
                  <c:v>4.5679695480048634</c:v>
                </c:pt>
                <c:pt idx="47">
                  <c:v>4.4417939213260338</c:v>
                </c:pt>
                <c:pt idx="48">
                  <c:v>4.6130153450596936</c:v>
                </c:pt>
                <c:pt idx="49">
                  <c:v>4.6753257909450294</c:v>
                </c:pt>
                <c:pt idx="50">
                  <c:v>4.4820279514536887</c:v>
                </c:pt>
                <c:pt idx="51">
                  <c:v>4.6233849743321169</c:v>
                </c:pt>
                <c:pt idx="52">
                  <c:v>4.7919377081803818</c:v>
                </c:pt>
                <c:pt idx="53">
                  <c:v>4.670942276663185</c:v>
                </c:pt>
                <c:pt idx="54">
                  <c:v>4.824975252009625</c:v>
                </c:pt>
                <c:pt idx="55">
                  <c:v>4.6058932219889597</c:v>
                </c:pt>
                <c:pt idx="56">
                  <c:v>4.6076208080027099</c:v>
                </c:pt>
                <c:pt idx="57">
                  <c:v>4.5203965453335346</c:v>
                </c:pt>
                <c:pt idx="58">
                  <c:v>4.4681614617173846</c:v>
                </c:pt>
                <c:pt idx="59">
                  <c:v>4.5196892148599659</c:v>
                </c:pt>
                <c:pt idx="60">
                  <c:v>4.3969665484497611</c:v>
                </c:pt>
                <c:pt idx="61">
                  <c:v>4.3959276679117574</c:v>
                </c:pt>
                <c:pt idx="62">
                  <c:v>4.2952732350061895</c:v>
                </c:pt>
                <c:pt idx="63">
                  <c:v>4.1980333459464836</c:v>
                </c:pt>
                <c:pt idx="64">
                  <c:v>4.2719645920533615</c:v>
                </c:pt>
                <c:pt idx="65">
                  <c:v>4.0624499433349932</c:v>
                </c:pt>
                <c:pt idx="66">
                  <c:v>4.0402976098076202</c:v>
                </c:pt>
                <c:pt idx="67">
                  <c:v>3.9909259181224779</c:v>
                </c:pt>
                <c:pt idx="68">
                  <c:v>4.1555219534452803</c:v>
                </c:pt>
                <c:pt idx="69">
                  <c:v>4.2342769250441963</c:v>
                </c:pt>
                <c:pt idx="70">
                  <c:v>4.1611566597544858</c:v>
                </c:pt>
                <c:pt idx="71">
                  <c:v>4.1856758782176291</c:v>
                </c:pt>
                <c:pt idx="72">
                  <c:v>4.2079116293097343</c:v>
                </c:pt>
                <c:pt idx="73">
                  <c:v>4.174909957667337</c:v>
                </c:pt>
                <c:pt idx="74">
                  <c:v>4.1426506649988424</c:v>
                </c:pt>
                <c:pt idx="75">
                  <c:v>4.1263928823694114</c:v>
                </c:pt>
                <c:pt idx="76">
                  <c:v>4.0689343710590116</c:v>
                </c:pt>
                <c:pt idx="77">
                  <c:v>4.0952444893752231</c:v>
                </c:pt>
                <c:pt idx="78">
                  <c:v>4.1479328420002926</c:v>
                </c:pt>
                <c:pt idx="79">
                  <c:v>4.1762733245057007</c:v>
                </c:pt>
                <c:pt idx="80">
                  <c:v>4.2060772630213963</c:v>
                </c:pt>
                <c:pt idx="81">
                  <c:v>4.1631640910609606</c:v>
                </c:pt>
                <c:pt idx="82">
                  <c:v>4.1852029182230295</c:v>
                </c:pt>
                <c:pt idx="83">
                  <c:v>4.1756224365980135</c:v>
                </c:pt>
                <c:pt idx="84">
                  <c:v>4.1279442713411427</c:v>
                </c:pt>
                <c:pt idx="85">
                  <c:v>4.1381528572780679</c:v>
                </c:pt>
                <c:pt idx="86">
                  <c:v>4.1499714994903938</c:v>
                </c:pt>
                <c:pt idx="87">
                  <c:v>4.1573079337168357</c:v>
                </c:pt>
                <c:pt idx="88">
                  <c:v>4.1441861708828096</c:v>
                </c:pt>
                <c:pt idx="89">
                  <c:v>4.1481124263893694</c:v>
                </c:pt>
                <c:pt idx="90">
                  <c:v>4.123290709071826</c:v>
                </c:pt>
                <c:pt idx="91">
                  <c:v>4.1132</c:v>
                </c:pt>
                <c:pt idx="92">
                  <c:v>4.1025</c:v>
                </c:pt>
                <c:pt idx="93">
                  <c:v>4.0682999999999998</c:v>
                </c:pt>
                <c:pt idx="94">
                  <c:v>4.0506000000000002</c:v>
                </c:pt>
                <c:pt idx="95">
                  <c:v>4.0521000000000003</c:v>
                </c:pt>
                <c:pt idx="96">
                  <c:v>4.0548999999999999</c:v>
                </c:pt>
                <c:pt idx="97">
                  <c:v>4.0647000000000002</c:v>
                </c:pt>
                <c:pt idx="98">
                  <c:v>4.0590999999999999</c:v>
                </c:pt>
                <c:pt idx="99">
                  <c:v>4.0561999999999996</c:v>
                </c:pt>
                <c:pt idx="100" formatCode="General">
                  <c:v>4.0873999999999997</c:v>
                </c:pt>
                <c:pt idx="101" formatCode="General">
                  <c:v>4.0785999999999998</c:v>
                </c:pt>
                <c:pt idx="102" formatCode="General">
                  <c:v>4.0671999999999997</c:v>
                </c:pt>
                <c:pt idx="103" formatCode="General">
                  <c:v>4.2131999999999996</c:v>
                </c:pt>
                <c:pt idx="104" formatCode="General">
                  <c:v>4.2587000000000002</c:v>
                </c:pt>
                <c:pt idx="105" formatCode="General">
                  <c:v>4.2476000000000003</c:v>
                </c:pt>
                <c:pt idx="106" formatCode="General">
                  <c:v>4.2594000000000003</c:v>
                </c:pt>
                <c:pt idx="107" formatCode="General">
                  <c:v>4.2602000000000002</c:v>
                </c:pt>
                <c:pt idx="108" formatCode="General">
                  <c:v>4.2870999999999997</c:v>
                </c:pt>
                <c:pt idx="109" formatCode="General">
                  <c:v>4.1665000000000001</c:v>
                </c:pt>
                <c:pt idx="110" formatCode="General">
                  <c:v>4.0711000000000004</c:v>
                </c:pt>
                <c:pt idx="111" formatCode="General">
                  <c:v>4.0807000000000002</c:v>
                </c:pt>
                <c:pt idx="112" formatCode="General">
                  <c:v>4.0656999999999996</c:v>
                </c:pt>
                <c:pt idx="113" formatCode="General">
                  <c:v>3.9506999999999999</c:v>
                </c:pt>
                <c:pt idx="114" formatCode="General">
                  <c:v>3.9977999999999998</c:v>
                </c:pt>
                <c:pt idx="115" formatCode="General">
                  <c:v>4.0319000000000003</c:v>
                </c:pt>
                <c:pt idx="116" formatCode="General">
                  <c:v>3.9983</c:v>
                </c:pt>
                <c:pt idx="117" formatCode="General">
                  <c:v>4.0320999999999998</c:v>
                </c:pt>
                <c:pt idx="118" formatCode="General">
                  <c:v>4.0374999999999996</c:v>
                </c:pt>
                <c:pt idx="119" formatCode="General">
                  <c:v>4.0148999999999999</c:v>
                </c:pt>
                <c:pt idx="120" formatCode="General">
                  <c:v>3.9870999999999999</c:v>
                </c:pt>
                <c:pt idx="121" formatCode="General">
                  <c:v>3.9973000000000001</c:v>
                </c:pt>
                <c:pt idx="122" formatCode="General">
                  <c:v>4.0827</c:v>
                </c:pt>
                <c:pt idx="123" formatCode="General">
                  <c:v>3.8761999999999999</c:v>
                </c:pt>
                <c:pt idx="124" formatCode="General">
                  <c:v>3.8466</c:v>
                </c:pt>
                <c:pt idx="125" formatCode="General">
                  <c:v>3.8641000000000001</c:v>
                </c:pt>
                <c:pt idx="126" formatCode="General">
                  <c:v>3.9045000000000001</c:v>
                </c:pt>
                <c:pt idx="127" formatCode="General">
                  <c:v>3.9622999999999999</c:v>
                </c:pt>
                <c:pt idx="128" formatCode="General">
                  <c:v>3.9142000000000001</c:v>
                </c:pt>
                <c:pt idx="129" formatCode="General">
                  <c:v>3.8929</c:v>
                </c:pt>
                <c:pt idx="130" formatCode="General">
                  <c:v>3.8940999999999999</c:v>
                </c:pt>
                <c:pt idx="131" formatCode="General">
                  <c:v>3.9119999999999999</c:v>
                </c:pt>
                <c:pt idx="132" formatCode="General">
                  <c:v>3.92</c:v>
                </c:pt>
                <c:pt idx="133" formatCode="General">
                  <c:v>3.9096000000000002</c:v>
                </c:pt>
                <c:pt idx="134" formatCode="General">
                  <c:v>3.8506999999999998</c:v>
                </c:pt>
                <c:pt idx="135" formatCode="General">
                  <c:v>3.7679</c:v>
                </c:pt>
                <c:pt idx="136" formatCode="General">
                  <c:v>3.7168999999999999</c:v>
                </c:pt>
                <c:pt idx="137" formatCode="General">
                  <c:v>3.7111999999999998</c:v>
                </c:pt>
                <c:pt idx="138" formatCode="General">
                  <c:v>3.6551999999999998</c:v>
                </c:pt>
                <c:pt idx="139" formatCode="General">
                  <c:v>3.7229999999999999</c:v>
                </c:pt>
                <c:pt idx="140" formatCode="General">
                  <c:v>3.7241</c:v>
                </c:pt>
                <c:pt idx="141" formatCode="General">
                  <c:v>3.8022</c:v>
                </c:pt>
                <c:pt idx="142" formatCode="General">
                  <c:v>3.8048000000000002</c:v>
                </c:pt>
                <c:pt idx="143" formatCode="General">
                  <c:v>3.8229000000000002</c:v>
                </c:pt>
                <c:pt idx="144" formatCode="General">
                  <c:v>3.9451999999999998</c:v>
                </c:pt>
                <c:pt idx="145" formatCode="General">
                  <c:v>3.9754999999999998</c:v>
                </c:pt>
                <c:pt idx="146" formatCode="General">
                  <c:v>4.0288000000000004</c:v>
                </c:pt>
                <c:pt idx="147" formatCode="General">
                  <c:v>4.1199000000000003</c:v>
                </c:pt>
                <c:pt idx="148" formatCode="General">
                  <c:v>4.0867000000000004</c:v>
                </c:pt>
                <c:pt idx="149" formatCode="General">
                  <c:v>4.1174999999999997</c:v>
                </c:pt>
                <c:pt idx="150" formatCode="General">
                  <c:v>4.1521999999999997</c:v>
                </c:pt>
                <c:pt idx="151" formatCode="General">
                  <c:v>4.2032999999999996</c:v>
                </c:pt>
                <c:pt idx="152" formatCode="General">
                  <c:v>4.1569000000000003</c:v>
                </c:pt>
                <c:pt idx="153" formatCode="General">
                  <c:v>4.1566000000000001</c:v>
                </c:pt>
                <c:pt idx="154" formatCode="General">
                  <c:v>4.1173999999999999</c:v>
                </c:pt>
                <c:pt idx="155" formatCode="General">
                  <c:v>4.0842000000000001</c:v>
                </c:pt>
                <c:pt idx="156" formatCode="General">
                  <c:v>4.0559000000000003</c:v>
                </c:pt>
                <c:pt idx="157" formatCode="General">
                  <c:v>4.1670999999999996</c:v>
                </c:pt>
                <c:pt idx="158" formatCode="General">
                  <c:v>4.1642999999999999</c:v>
                </c:pt>
                <c:pt idx="159" formatCode="General">
                  <c:v>4.2241</c:v>
                </c:pt>
                <c:pt idx="160" formatCode="General">
                  <c:v>4.2896000000000001</c:v>
                </c:pt>
                <c:pt idx="161" formatCode="General">
                  <c:v>4.3696000000000002</c:v>
                </c:pt>
                <c:pt idx="162" formatCode="General">
                  <c:v>4.4146000000000001</c:v>
                </c:pt>
                <c:pt idx="163" formatCode="General">
                  <c:v>4.4143999999999997</c:v>
                </c:pt>
                <c:pt idx="164" formatCode="General">
                  <c:v>4.5138999999999996</c:v>
                </c:pt>
                <c:pt idx="165" formatCode="General">
                  <c:v>4.5358999999999998</c:v>
                </c:pt>
                <c:pt idx="166" formatCode="General">
                  <c:v>4.5224000000000002</c:v>
                </c:pt>
                <c:pt idx="167" formatCode="General">
                  <c:v>4.4469000000000003</c:v>
                </c:pt>
                <c:pt idx="168" formatCode="General">
                  <c:v>4.4861000000000004</c:v>
                </c:pt>
                <c:pt idx="169" formatCode="General">
                  <c:v>4.5659000000000001</c:v>
                </c:pt>
                <c:pt idx="170" formatCode="General">
                  <c:v>4.5067000000000004</c:v>
                </c:pt>
                <c:pt idx="171" formatCode="General">
                  <c:v>4.3428000000000004</c:v>
                </c:pt>
                <c:pt idx="172" formatCode="General">
                  <c:v>4.4028999999999998</c:v>
                </c:pt>
                <c:pt idx="173" formatCode="General">
                  <c:v>4.2961</c:v>
                </c:pt>
                <c:pt idx="174" formatCode="General">
                  <c:v>4.2859999999999996</c:v>
                </c:pt>
                <c:pt idx="175" formatCode="General">
                  <c:v>4.2915999999999999</c:v>
                </c:pt>
                <c:pt idx="176" formatCode="General">
                  <c:v>4.2987000000000002</c:v>
                </c:pt>
                <c:pt idx="177" formatCode="General">
                  <c:v>4.3773</c:v>
                </c:pt>
                <c:pt idx="178" formatCode="General">
                  <c:v>4.2671000000000001</c:v>
                </c:pt>
                <c:pt idx="179" formatCode="General">
                  <c:v>4.2965</c:v>
                </c:pt>
                <c:pt idx="180" formatCode="General">
                  <c:v>4.3494000000000002</c:v>
                </c:pt>
                <c:pt idx="181" formatCode="General">
                  <c:v>4.3190999999999997</c:v>
                </c:pt>
                <c:pt idx="182" formatCode="General">
                  <c:v>4.2613000000000003</c:v>
                </c:pt>
                <c:pt idx="183" formatCode="General">
                  <c:v>4.1985000000000001</c:v>
                </c:pt>
                <c:pt idx="184" formatCode="General">
                  <c:v>4.2206999999999999</c:v>
                </c:pt>
                <c:pt idx="185" formatCode="General">
                  <c:v>4.2422000000000004</c:v>
                </c:pt>
                <c:pt idx="186" formatCode="General">
                  <c:v>4.2697000000000003</c:v>
                </c:pt>
                <c:pt idx="187" formatCode="General">
                  <c:v>4.2739000000000003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'RENDIMIENTO (2)'!$D$2</c:f>
              <c:strCache>
                <c:ptCount val="1"/>
                <c:pt idx="0">
                  <c:v>Tesorería</c:v>
                </c:pt>
              </c:strCache>
            </c:strRef>
          </c:tx>
          <c:marker>
            <c:symbol val="none"/>
          </c:marker>
          <c:dLbls>
            <c:dLbl>
              <c:idx val="187"/>
              <c:layout>
                <c:manualLayout>
                  <c:x val="0"/>
                  <c:y val="-3.0234315948601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Century Gothic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'RENDIMIENTO (2)'!$B$3:$B$190</c:f>
              <c:numCache>
                <c:formatCode>d\-mmm</c:formatCode>
                <c:ptCount val="188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</c:numCache>
            </c:numRef>
          </c:cat>
          <c:val>
            <c:numRef>
              <c:f>'RENDIMIENTO (2)'!$D$3:$D$190</c:f>
              <c:numCache>
                <c:formatCode>0.00</c:formatCode>
                <c:ptCount val="188"/>
                <c:pt idx="0">
                  <c:v>3.04</c:v>
                </c:pt>
                <c:pt idx="1">
                  <c:v>3.04</c:v>
                </c:pt>
                <c:pt idx="2">
                  <c:v>3.04</c:v>
                </c:pt>
                <c:pt idx="3">
                  <c:v>3.04</c:v>
                </c:pt>
                <c:pt idx="4">
                  <c:v>3.04</c:v>
                </c:pt>
                <c:pt idx="5">
                  <c:v>3.04</c:v>
                </c:pt>
                <c:pt idx="6">
                  <c:v>3.03</c:v>
                </c:pt>
                <c:pt idx="7">
                  <c:v>3.02</c:v>
                </c:pt>
                <c:pt idx="8">
                  <c:v>3.02</c:v>
                </c:pt>
                <c:pt idx="9">
                  <c:v>3.02</c:v>
                </c:pt>
                <c:pt idx="10">
                  <c:v>3.03</c:v>
                </c:pt>
                <c:pt idx="11">
                  <c:v>3.03</c:v>
                </c:pt>
                <c:pt idx="12">
                  <c:v>3.03</c:v>
                </c:pt>
                <c:pt idx="13">
                  <c:v>3.03</c:v>
                </c:pt>
                <c:pt idx="14">
                  <c:v>3.03</c:v>
                </c:pt>
                <c:pt idx="15">
                  <c:v>3.03</c:v>
                </c:pt>
                <c:pt idx="16">
                  <c:v>3.03</c:v>
                </c:pt>
                <c:pt idx="17">
                  <c:v>3.03</c:v>
                </c:pt>
                <c:pt idx="18">
                  <c:v>3.03</c:v>
                </c:pt>
                <c:pt idx="19">
                  <c:v>3.03</c:v>
                </c:pt>
                <c:pt idx="20">
                  <c:v>3.05</c:v>
                </c:pt>
                <c:pt idx="21">
                  <c:v>3.05</c:v>
                </c:pt>
                <c:pt idx="22">
                  <c:v>3.04</c:v>
                </c:pt>
                <c:pt idx="23">
                  <c:v>3.05</c:v>
                </c:pt>
                <c:pt idx="24">
                  <c:v>3.04</c:v>
                </c:pt>
                <c:pt idx="25">
                  <c:v>3.04</c:v>
                </c:pt>
                <c:pt idx="26">
                  <c:v>3.04</c:v>
                </c:pt>
                <c:pt idx="27">
                  <c:v>3.05</c:v>
                </c:pt>
                <c:pt idx="28">
                  <c:v>3.05</c:v>
                </c:pt>
                <c:pt idx="29">
                  <c:v>3.05</c:v>
                </c:pt>
                <c:pt idx="30">
                  <c:v>3.05</c:v>
                </c:pt>
                <c:pt idx="31">
                  <c:v>3.05</c:v>
                </c:pt>
                <c:pt idx="32">
                  <c:v>3.05</c:v>
                </c:pt>
                <c:pt idx="33">
                  <c:v>3.05</c:v>
                </c:pt>
                <c:pt idx="34">
                  <c:v>3.05</c:v>
                </c:pt>
                <c:pt idx="35">
                  <c:v>3.05</c:v>
                </c:pt>
                <c:pt idx="36">
                  <c:v>3.05</c:v>
                </c:pt>
                <c:pt idx="37">
                  <c:v>3.05</c:v>
                </c:pt>
                <c:pt idx="38">
                  <c:v>3.05</c:v>
                </c:pt>
                <c:pt idx="39">
                  <c:v>3.05</c:v>
                </c:pt>
                <c:pt idx="40">
                  <c:v>3.05</c:v>
                </c:pt>
                <c:pt idx="41">
                  <c:v>3.05</c:v>
                </c:pt>
                <c:pt idx="42">
                  <c:v>3.05</c:v>
                </c:pt>
                <c:pt idx="43">
                  <c:v>3.05</c:v>
                </c:pt>
                <c:pt idx="44">
                  <c:v>3.05</c:v>
                </c:pt>
                <c:pt idx="45">
                  <c:v>3.05</c:v>
                </c:pt>
                <c:pt idx="46">
                  <c:v>3.05</c:v>
                </c:pt>
                <c:pt idx="47">
                  <c:v>3.04</c:v>
                </c:pt>
                <c:pt idx="48">
                  <c:v>3.02</c:v>
                </c:pt>
                <c:pt idx="49">
                  <c:v>3.03</c:v>
                </c:pt>
                <c:pt idx="50">
                  <c:v>3.04</c:v>
                </c:pt>
                <c:pt idx="51">
                  <c:v>3.02</c:v>
                </c:pt>
                <c:pt idx="52">
                  <c:v>3.02</c:v>
                </c:pt>
                <c:pt idx="53">
                  <c:v>3.02</c:v>
                </c:pt>
                <c:pt idx="54">
                  <c:v>3.02</c:v>
                </c:pt>
                <c:pt idx="55">
                  <c:v>3.03</c:v>
                </c:pt>
                <c:pt idx="56">
                  <c:v>3.05</c:v>
                </c:pt>
                <c:pt idx="57">
                  <c:v>3.04</c:v>
                </c:pt>
                <c:pt idx="58">
                  <c:v>3.05</c:v>
                </c:pt>
                <c:pt idx="59">
                  <c:v>3.04</c:v>
                </c:pt>
                <c:pt idx="60">
                  <c:v>3.0419999999999998</c:v>
                </c:pt>
                <c:pt idx="61">
                  <c:v>3.0419999999999998</c:v>
                </c:pt>
                <c:pt idx="62">
                  <c:v>3.04</c:v>
                </c:pt>
                <c:pt idx="63">
                  <c:v>3.0459999999999998</c:v>
                </c:pt>
                <c:pt idx="64">
                  <c:v>3.04</c:v>
                </c:pt>
                <c:pt idx="65">
                  <c:v>3.04</c:v>
                </c:pt>
                <c:pt idx="66">
                  <c:v>3.04</c:v>
                </c:pt>
                <c:pt idx="67">
                  <c:v>3.04</c:v>
                </c:pt>
                <c:pt idx="68">
                  <c:v>3.04</c:v>
                </c:pt>
                <c:pt idx="69">
                  <c:v>3.05</c:v>
                </c:pt>
                <c:pt idx="70">
                  <c:v>3.05</c:v>
                </c:pt>
                <c:pt idx="71">
                  <c:v>3.04</c:v>
                </c:pt>
                <c:pt idx="72">
                  <c:v>3.04</c:v>
                </c:pt>
                <c:pt idx="73">
                  <c:v>3.04</c:v>
                </c:pt>
                <c:pt idx="74">
                  <c:v>3.04</c:v>
                </c:pt>
                <c:pt idx="75">
                  <c:v>3.05</c:v>
                </c:pt>
                <c:pt idx="76">
                  <c:v>3.05</c:v>
                </c:pt>
                <c:pt idx="77">
                  <c:v>3.04</c:v>
                </c:pt>
                <c:pt idx="78">
                  <c:v>3.06</c:v>
                </c:pt>
                <c:pt idx="79">
                  <c:v>3.08</c:v>
                </c:pt>
                <c:pt idx="80">
                  <c:v>3.08</c:v>
                </c:pt>
                <c:pt idx="81">
                  <c:v>3.08</c:v>
                </c:pt>
                <c:pt idx="82">
                  <c:v>3.05</c:v>
                </c:pt>
                <c:pt idx="83">
                  <c:v>3.05</c:v>
                </c:pt>
                <c:pt idx="84">
                  <c:v>3.05</c:v>
                </c:pt>
                <c:pt idx="85">
                  <c:v>3.06</c:v>
                </c:pt>
                <c:pt idx="86">
                  <c:v>3.06</c:v>
                </c:pt>
                <c:pt idx="87">
                  <c:v>3.08</c:v>
                </c:pt>
                <c:pt idx="88">
                  <c:v>3.07</c:v>
                </c:pt>
                <c:pt idx="89">
                  <c:v>3.07</c:v>
                </c:pt>
                <c:pt idx="90">
                  <c:v>3.07</c:v>
                </c:pt>
                <c:pt idx="91">
                  <c:v>3.08</c:v>
                </c:pt>
                <c:pt idx="92">
                  <c:v>3.07</c:v>
                </c:pt>
                <c:pt idx="93">
                  <c:v>3.06</c:v>
                </c:pt>
                <c:pt idx="94">
                  <c:v>3.06</c:v>
                </c:pt>
                <c:pt idx="95">
                  <c:v>3.04</c:v>
                </c:pt>
                <c:pt idx="96">
                  <c:v>3.05</c:v>
                </c:pt>
                <c:pt idx="97">
                  <c:v>3.06</c:v>
                </c:pt>
                <c:pt idx="98">
                  <c:v>3.07</c:v>
                </c:pt>
                <c:pt idx="99">
                  <c:v>3.04</c:v>
                </c:pt>
                <c:pt idx="100" formatCode="#,##0.00">
                  <c:v>3.05</c:v>
                </c:pt>
                <c:pt idx="101" formatCode="#,##0.00">
                  <c:v>3.04</c:v>
                </c:pt>
                <c:pt idx="102" formatCode="#,##0.00">
                  <c:v>3.04</c:v>
                </c:pt>
                <c:pt idx="103" formatCode="#,##0.00">
                  <c:v>3.04</c:v>
                </c:pt>
                <c:pt idx="104" formatCode="#,##0.00">
                  <c:v>3.04</c:v>
                </c:pt>
                <c:pt idx="105" formatCode="#,##0.00">
                  <c:v>3.05</c:v>
                </c:pt>
                <c:pt idx="106" formatCode="#,##0.00">
                  <c:v>3.04</c:v>
                </c:pt>
                <c:pt idx="107" formatCode="#,##0.00">
                  <c:v>3.06</c:v>
                </c:pt>
                <c:pt idx="108" formatCode="#,##0.00">
                  <c:v>3.07</c:v>
                </c:pt>
                <c:pt idx="109" formatCode="#,##0.00">
                  <c:v>3.07</c:v>
                </c:pt>
                <c:pt idx="110" formatCode="#,##0.00">
                  <c:v>3.09</c:v>
                </c:pt>
                <c:pt idx="111" formatCode="#,##0.00">
                  <c:v>3.09</c:v>
                </c:pt>
                <c:pt idx="112" formatCode="#,##0.00">
                  <c:v>3.1</c:v>
                </c:pt>
                <c:pt idx="113" formatCode="#,##0.00">
                  <c:v>3.1</c:v>
                </c:pt>
                <c:pt idx="114" formatCode="#,##0.00">
                  <c:v>3.09</c:v>
                </c:pt>
                <c:pt idx="115" formatCode="#,##0.00">
                  <c:v>3.11</c:v>
                </c:pt>
                <c:pt idx="116" formatCode="#,##0.00">
                  <c:v>3.12</c:v>
                </c:pt>
                <c:pt idx="117" formatCode="#,##0.00">
                  <c:v>3.13</c:v>
                </c:pt>
                <c:pt idx="118" formatCode="#,##0.00">
                  <c:v>3.09</c:v>
                </c:pt>
                <c:pt idx="119" formatCode="#,##0.00">
                  <c:v>3.09</c:v>
                </c:pt>
                <c:pt idx="120" formatCode="#,##0.00">
                  <c:v>3.1</c:v>
                </c:pt>
                <c:pt idx="121" formatCode="#,##0.00">
                  <c:v>3.12</c:v>
                </c:pt>
                <c:pt idx="122" formatCode="#,##0.00">
                  <c:v>3.07</c:v>
                </c:pt>
                <c:pt idx="123" formatCode="#,##0.00">
                  <c:v>3.03</c:v>
                </c:pt>
                <c:pt idx="124" formatCode="#,##0.00">
                  <c:v>3.02</c:v>
                </c:pt>
                <c:pt idx="125" formatCode="#,##0.00">
                  <c:v>3.03</c:v>
                </c:pt>
                <c:pt idx="126" formatCode="#,##0.00">
                  <c:v>3.02</c:v>
                </c:pt>
                <c:pt idx="127" formatCode="#,##0.00">
                  <c:v>3.02</c:v>
                </c:pt>
                <c:pt idx="128" formatCode="#,##0.00">
                  <c:v>3.02</c:v>
                </c:pt>
                <c:pt idx="129" formatCode="#,##0.00">
                  <c:v>3.03</c:v>
                </c:pt>
                <c:pt idx="130" formatCode="General">
                  <c:v>3.03</c:v>
                </c:pt>
                <c:pt idx="131" formatCode="General">
                  <c:v>3.03</c:v>
                </c:pt>
                <c:pt idx="132" formatCode="General">
                  <c:v>3.02</c:v>
                </c:pt>
                <c:pt idx="133" formatCode="General">
                  <c:v>3.02</c:v>
                </c:pt>
                <c:pt idx="134" formatCode="General">
                  <c:v>3.01</c:v>
                </c:pt>
                <c:pt idx="135" formatCode="General">
                  <c:v>3.02</c:v>
                </c:pt>
                <c:pt idx="136" formatCode="General">
                  <c:v>3.04</c:v>
                </c:pt>
                <c:pt idx="137" formatCode="General">
                  <c:v>3.04</c:v>
                </c:pt>
                <c:pt idx="138" formatCode="General">
                  <c:v>3.04</c:v>
                </c:pt>
                <c:pt idx="139" formatCode="General">
                  <c:v>3.04</c:v>
                </c:pt>
                <c:pt idx="140" formatCode="General">
                  <c:v>3.09</c:v>
                </c:pt>
                <c:pt idx="141" formatCode="General">
                  <c:v>3.04</c:v>
                </c:pt>
                <c:pt idx="142" formatCode="General">
                  <c:v>3.11</c:v>
                </c:pt>
                <c:pt idx="143" formatCode="General">
                  <c:v>3.05</c:v>
                </c:pt>
                <c:pt idx="144" formatCode="General">
                  <c:v>3.05</c:v>
                </c:pt>
                <c:pt idx="145" formatCode="General">
                  <c:v>3.05</c:v>
                </c:pt>
                <c:pt idx="146" formatCode="General">
                  <c:v>3.05</c:v>
                </c:pt>
                <c:pt idx="147" formatCode="General">
                  <c:v>3.08</c:v>
                </c:pt>
                <c:pt idx="148" formatCode="General">
                  <c:v>3.08</c:v>
                </c:pt>
                <c:pt idx="149" formatCode="General">
                  <c:v>3.09</c:v>
                </c:pt>
                <c:pt idx="150" formatCode="General">
                  <c:v>3.1</c:v>
                </c:pt>
                <c:pt idx="151" formatCode="General">
                  <c:v>3.07</c:v>
                </c:pt>
                <c:pt idx="152" formatCode="General">
                  <c:v>3.08</c:v>
                </c:pt>
                <c:pt idx="153" formatCode="General">
                  <c:v>3.07</c:v>
                </c:pt>
                <c:pt idx="154" formatCode="General">
                  <c:v>3.07</c:v>
                </c:pt>
                <c:pt idx="155" formatCode="General">
                  <c:v>3.06</c:v>
                </c:pt>
                <c:pt idx="156" formatCode="General">
                  <c:v>3.04</c:v>
                </c:pt>
                <c:pt idx="157" formatCode="General">
                  <c:v>3.04</c:v>
                </c:pt>
                <c:pt idx="158" formatCode="General">
                  <c:v>3.05</c:v>
                </c:pt>
                <c:pt idx="159" formatCode="General">
                  <c:v>3.1</c:v>
                </c:pt>
                <c:pt idx="160" formatCode="General">
                  <c:v>3.06</c:v>
                </c:pt>
                <c:pt idx="161" formatCode="General">
                  <c:v>3.12</c:v>
                </c:pt>
                <c:pt idx="162" formatCode="General">
                  <c:v>3.08</c:v>
                </c:pt>
                <c:pt idx="163" formatCode="General">
                  <c:v>3.07</c:v>
                </c:pt>
                <c:pt idx="164" formatCode="General">
                  <c:v>3.07</c:v>
                </c:pt>
                <c:pt idx="165" formatCode="General">
                  <c:v>3.06</c:v>
                </c:pt>
                <c:pt idx="166" formatCode="General">
                  <c:v>3.07</c:v>
                </c:pt>
                <c:pt idx="167" formatCode="General">
                  <c:v>3.09</c:v>
                </c:pt>
                <c:pt idx="168" formatCode="General">
                  <c:v>3.06</c:v>
                </c:pt>
                <c:pt idx="169" formatCode="General">
                  <c:v>3.09</c:v>
                </c:pt>
                <c:pt idx="170" formatCode="General">
                  <c:v>3.09</c:v>
                </c:pt>
                <c:pt idx="171" formatCode="General">
                  <c:v>3.1</c:v>
                </c:pt>
                <c:pt idx="172" formatCode="General">
                  <c:v>3.1</c:v>
                </c:pt>
                <c:pt idx="173" formatCode="General">
                  <c:v>3.05</c:v>
                </c:pt>
                <c:pt idx="174" formatCode="General">
                  <c:v>3.05</c:v>
                </c:pt>
                <c:pt idx="175" formatCode="General">
                  <c:v>3.08</c:v>
                </c:pt>
                <c:pt idx="176" formatCode="General">
                  <c:v>3.05</c:v>
                </c:pt>
                <c:pt idx="177" formatCode="General">
                  <c:v>3.05</c:v>
                </c:pt>
                <c:pt idx="178" formatCode="General">
                  <c:v>3.06</c:v>
                </c:pt>
                <c:pt idx="179" formatCode="General">
                  <c:v>3.09</c:v>
                </c:pt>
                <c:pt idx="180" formatCode="General">
                  <c:v>3.15</c:v>
                </c:pt>
                <c:pt idx="181" formatCode="General">
                  <c:v>3.14</c:v>
                </c:pt>
                <c:pt idx="182" formatCode="General">
                  <c:v>3.11</c:v>
                </c:pt>
                <c:pt idx="183" formatCode="General">
                  <c:v>3.07</c:v>
                </c:pt>
                <c:pt idx="184" formatCode="General">
                  <c:v>3.07</c:v>
                </c:pt>
                <c:pt idx="185" formatCode="General">
                  <c:v>3.08</c:v>
                </c:pt>
                <c:pt idx="186" formatCode="General">
                  <c:v>3.06</c:v>
                </c:pt>
                <c:pt idx="187" formatCode="General">
                  <c:v>3.06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631168"/>
        <c:axId val="24632704"/>
      </c:lineChart>
      <c:dateAx>
        <c:axId val="24631168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 sz="900">
                <a:latin typeface="Century Gothic" pitchFamily="34" charset="0"/>
              </a:defRPr>
            </a:pPr>
            <a:endParaRPr lang="es-MX"/>
          </a:p>
        </c:txPr>
        <c:crossAx val="24632704"/>
        <c:crosses val="autoZero"/>
        <c:auto val="1"/>
        <c:lblOffset val="100"/>
        <c:baseTimeUnit val="days"/>
        <c:majorUnit val="9"/>
        <c:majorTimeUnit val="days"/>
      </c:dateAx>
      <c:valAx>
        <c:axId val="24632704"/>
        <c:scaling>
          <c:orientation val="minMax"/>
          <c:max val="5"/>
          <c:min val="2.8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Century Gothic" pitchFamily="34" charset="0"/>
              </a:defRPr>
            </a:pPr>
            <a:endParaRPr lang="es-MX"/>
          </a:p>
        </c:txPr>
        <c:crossAx val="24631168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5770365360771621"/>
          <c:y val="0.95470018628623809"/>
          <c:w val="0.699596230799019"/>
          <c:h val="4.2829408228733309E-2"/>
        </c:manualLayout>
      </c:layout>
      <c:overlay val="0"/>
      <c:txPr>
        <a:bodyPr/>
        <a:lstStyle/>
        <a:p>
          <a:pPr>
            <a:defRPr>
              <a:latin typeface="Century Gothic" pitchFamily="34" charset="0"/>
            </a:defRPr>
          </a:pPr>
          <a:endParaRPr lang="es-MX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Composición</a:t>
            </a:r>
            <a:r>
              <a:rPr lang="es-MX" baseline="0"/>
              <a:t> FANVIT: Clase de activo</a:t>
            </a:r>
          </a:p>
          <a:p>
            <a:pPr>
              <a:defRPr/>
            </a:pPr>
            <a:r>
              <a:rPr lang="es-MX" sz="1400" b="0" baseline="0"/>
              <a:t>(porcentaje)</a:t>
            </a:r>
            <a:endParaRPr lang="es-MX" sz="1400" b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544101191673242E-2"/>
          <c:y val="0.26497847583226419"/>
          <c:w val="0.62603839549525853"/>
          <c:h val="0.69633047832767503"/>
        </c:manualLayout>
      </c:layout>
      <c:pie3DChart>
        <c:varyColors val="1"/>
        <c:ser>
          <c:idx val="0"/>
          <c:order val="0"/>
          <c:explosion val="1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txPr>
              <a:bodyPr/>
              <a:lstStyle/>
              <a:p>
                <a:pPr>
                  <a:defRPr sz="1100"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Sheet0!$F$59:$K$59</c:f>
              <c:strCache>
                <c:ptCount val="6"/>
                <c:pt idx="0">
                  <c:v>Tasa Real</c:v>
                </c:pt>
                <c:pt idx="1">
                  <c:v>Tasa Nominal</c:v>
                </c:pt>
                <c:pt idx="2">
                  <c:v>Renta Variable</c:v>
                </c:pt>
                <c:pt idx="3">
                  <c:v>Estructurados</c:v>
                </c:pt>
                <c:pt idx="4">
                  <c:v>Certificados Bursátiles</c:v>
                </c:pt>
                <c:pt idx="5">
                  <c:v>Liquidez</c:v>
                </c:pt>
              </c:strCache>
            </c:strRef>
          </c:cat>
          <c:val>
            <c:numRef>
              <c:f>Sheet0!$F$60:$K$60</c:f>
              <c:numCache>
                <c:formatCode>0.0%</c:formatCode>
                <c:ptCount val="6"/>
                <c:pt idx="0">
                  <c:v>0.63290476218446201</c:v>
                </c:pt>
                <c:pt idx="1">
                  <c:v>0.16331128960645522</c:v>
                </c:pt>
                <c:pt idx="2">
                  <c:v>2.5440551377493844E-2</c:v>
                </c:pt>
                <c:pt idx="3">
                  <c:v>4.2595052688189791E-2</c:v>
                </c:pt>
                <c:pt idx="4">
                  <c:v>2.9474728791783984E-2</c:v>
                </c:pt>
                <c:pt idx="5">
                  <c:v>0.107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Valor</a:t>
            </a:r>
            <a:r>
              <a:rPr lang="es-MX" baseline="0"/>
              <a:t> de la UDI</a:t>
            </a:r>
            <a:endParaRPr lang="es-MX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98"/>
              <c:layout>
                <c:manualLayout>
                  <c:x val="-5.5555555555555558E-3"/>
                  <c:y val="-7.407407407407407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5.3031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Hoja4!$D$6:$D$105</c:f>
              <c:numCache>
                <c:formatCode>m/d/yyyy</c:formatCode>
                <c:ptCount val="100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</c:numCache>
            </c:numRef>
          </c:cat>
          <c:val>
            <c:numRef>
              <c:f>Hoja4!$E$6:$E$105</c:f>
              <c:numCache>
                <c:formatCode>General</c:formatCode>
                <c:ptCount val="100"/>
                <c:pt idx="0">
                  <c:v>5.2717309999999999</c:v>
                </c:pt>
                <c:pt idx="1">
                  <c:v>5.2730940000000004</c:v>
                </c:pt>
                <c:pt idx="2">
                  <c:v>5.2744580000000001</c:v>
                </c:pt>
                <c:pt idx="3">
                  <c:v>5.2758219999999998</c:v>
                </c:pt>
                <c:pt idx="4">
                  <c:v>5.2771869999999996</c:v>
                </c:pt>
                <c:pt idx="5">
                  <c:v>5.2785520000000004</c:v>
                </c:pt>
                <c:pt idx="6">
                  <c:v>5.2799170000000002</c:v>
                </c:pt>
                <c:pt idx="7">
                  <c:v>5.2812830000000002</c:v>
                </c:pt>
                <c:pt idx="8">
                  <c:v>5.2826490000000002</c:v>
                </c:pt>
                <c:pt idx="9">
                  <c:v>5.2840150000000001</c:v>
                </c:pt>
                <c:pt idx="10">
                  <c:v>5.284389</c:v>
                </c:pt>
                <c:pt idx="11">
                  <c:v>5.2847619999999997</c:v>
                </c:pt>
                <c:pt idx="12">
                  <c:v>5.2851359999999996</c:v>
                </c:pt>
                <c:pt idx="13">
                  <c:v>5.2855090000000002</c:v>
                </c:pt>
                <c:pt idx="14">
                  <c:v>5.285882</c:v>
                </c:pt>
                <c:pt idx="15">
                  <c:v>5.2862559999999998</c:v>
                </c:pt>
                <c:pt idx="16">
                  <c:v>5.2866289999999996</c:v>
                </c:pt>
                <c:pt idx="17">
                  <c:v>5.2870030000000003</c:v>
                </c:pt>
                <c:pt idx="18">
                  <c:v>5.2873760000000001</c:v>
                </c:pt>
                <c:pt idx="19">
                  <c:v>5.28775</c:v>
                </c:pt>
                <c:pt idx="20">
                  <c:v>5.2881239999999998</c:v>
                </c:pt>
                <c:pt idx="21">
                  <c:v>5.2884969999999996</c:v>
                </c:pt>
                <c:pt idx="22">
                  <c:v>5.2888710000000003</c:v>
                </c:pt>
                <c:pt idx="23">
                  <c:v>5.2892450000000002</c:v>
                </c:pt>
                <c:pt idx="24">
                  <c:v>5.2896179999999999</c:v>
                </c:pt>
                <c:pt idx="25">
                  <c:v>5.2889999999999997</c:v>
                </c:pt>
                <c:pt idx="26">
                  <c:v>5.2883820000000004</c:v>
                </c:pt>
                <c:pt idx="27">
                  <c:v>5.2877640000000001</c:v>
                </c:pt>
                <c:pt idx="28">
                  <c:v>5.2871449999999998</c:v>
                </c:pt>
                <c:pt idx="29">
                  <c:v>5.2865269999999995</c:v>
                </c:pt>
                <c:pt idx="30">
                  <c:v>5.2859090000000002</c:v>
                </c:pt>
                <c:pt idx="31">
                  <c:v>5.285291</c:v>
                </c:pt>
                <c:pt idx="32">
                  <c:v>5.2846739999999999</c:v>
                </c:pt>
                <c:pt idx="33">
                  <c:v>5.2840559999999996</c:v>
                </c:pt>
                <c:pt idx="34">
                  <c:v>5.2834380000000003</c:v>
                </c:pt>
                <c:pt idx="35">
                  <c:v>5.2828210000000002</c:v>
                </c:pt>
                <c:pt idx="36">
                  <c:v>5.282203</c:v>
                </c:pt>
                <c:pt idx="37">
                  <c:v>5.2815849999999998</c:v>
                </c:pt>
                <c:pt idx="38">
                  <c:v>5.2809679999999997</c:v>
                </c:pt>
                <c:pt idx="39">
                  <c:v>5.2803509999999996</c:v>
                </c:pt>
                <c:pt idx="40">
                  <c:v>5.2797330000000002</c:v>
                </c:pt>
                <c:pt idx="41">
                  <c:v>5.2800339999999997</c:v>
                </c:pt>
                <c:pt idx="42">
                  <c:v>5.280335</c:v>
                </c:pt>
                <c:pt idx="43">
                  <c:v>5.2806350000000002</c:v>
                </c:pt>
                <c:pt idx="44">
                  <c:v>5.2809359999999996</c:v>
                </c:pt>
                <c:pt idx="45">
                  <c:v>5.2812359999999998</c:v>
                </c:pt>
                <c:pt idx="46">
                  <c:v>5.2815370000000001</c:v>
                </c:pt>
                <c:pt idx="47">
                  <c:v>5.2818379999999996</c:v>
                </c:pt>
                <c:pt idx="48">
                  <c:v>5.2821379999999998</c:v>
                </c:pt>
                <c:pt idx="49">
                  <c:v>5.2824390000000001</c:v>
                </c:pt>
                <c:pt idx="50">
                  <c:v>5.2827400000000004</c:v>
                </c:pt>
                <c:pt idx="51">
                  <c:v>5.2830399999999997</c:v>
                </c:pt>
                <c:pt idx="52">
                  <c:v>5.2833410000000001</c:v>
                </c:pt>
                <c:pt idx="53">
                  <c:v>5.2836420000000004</c:v>
                </c:pt>
                <c:pt idx="54">
                  <c:v>5.2839419999999997</c:v>
                </c:pt>
                <c:pt idx="55">
                  <c:v>5.284243</c:v>
                </c:pt>
                <c:pt idx="56">
                  <c:v>5.2846700000000002</c:v>
                </c:pt>
                <c:pt idx="57">
                  <c:v>5.2850979999999996</c:v>
                </c:pt>
                <c:pt idx="58">
                  <c:v>5.2855249999999998</c:v>
                </c:pt>
                <c:pt idx="59">
                  <c:v>5.2859530000000001</c:v>
                </c:pt>
                <c:pt idx="60">
                  <c:v>5.2863800000000003</c:v>
                </c:pt>
                <c:pt idx="61">
                  <c:v>5.2868069999999996</c:v>
                </c:pt>
                <c:pt idx="62">
                  <c:v>5.2872349999999999</c:v>
                </c:pt>
                <c:pt idx="63">
                  <c:v>5.2876620000000001</c:v>
                </c:pt>
                <c:pt idx="64">
                  <c:v>5.2880900000000004</c:v>
                </c:pt>
                <c:pt idx="65">
                  <c:v>5.2885179999999998</c:v>
                </c:pt>
                <c:pt idx="66">
                  <c:v>5.288945</c:v>
                </c:pt>
                <c:pt idx="67">
                  <c:v>5.2893730000000003</c:v>
                </c:pt>
                <c:pt idx="68">
                  <c:v>5.2898009999999998</c:v>
                </c:pt>
                <c:pt idx="69">
                  <c:v>5.290095</c:v>
                </c:pt>
                <c:pt idx="70">
                  <c:v>5.2903900000000004</c:v>
                </c:pt>
                <c:pt idx="71">
                  <c:v>5.2906839999999997</c:v>
                </c:pt>
                <c:pt idx="72">
                  <c:v>5.2909790000000001</c:v>
                </c:pt>
                <c:pt idx="73">
                  <c:v>5.2912730000000003</c:v>
                </c:pt>
                <c:pt idx="74">
                  <c:v>5.2915679999999998</c:v>
                </c:pt>
                <c:pt idx="75">
                  <c:v>5.2918620000000001</c:v>
                </c:pt>
                <c:pt idx="76">
                  <c:v>5.2921569999999996</c:v>
                </c:pt>
                <c:pt idx="77">
                  <c:v>5.2924509999999998</c:v>
                </c:pt>
                <c:pt idx="78">
                  <c:v>5.2927460000000002</c:v>
                </c:pt>
                <c:pt idx="79">
                  <c:v>5.2930409999999997</c:v>
                </c:pt>
                <c:pt idx="80">
                  <c:v>5.2933349999999999</c:v>
                </c:pt>
                <c:pt idx="81">
                  <c:v>5.2936300000000003</c:v>
                </c:pt>
                <c:pt idx="82">
                  <c:v>5.2939249999999998</c:v>
                </c:pt>
                <c:pt idx="83">
                  <c:v>5.294219</c:v>
                </c:pt>
                <c:pt idx="84">
                  <c:v>5.2948139999999997</c:v>
                </c:pt>
                <c:pt idx="85">
                  <c:v>5.2954080000000001</c:v>
                </c:pt>
                <c:pt idx="86">
                  <c:v>5.2960029999999998</c:v>
                </c:pt>
                <c:pt idx="87">
                  <c:v>5.2965980000000004</c:v>
                </c:pt>
                <c:pt idx="88">
                  <c:v>5.297193</c:v>
                </c:pt>
                <c:pt idx="89">
                  <c:v>5.2977869999999996</c:v>
                </c:pt>
                <c:pt idx="90">
                  <c:v>5.2983820000000001</c:v>
                </c:pt>
                <c:pt idx="91">
                  <c:v>5.2989769999999998</c:v>
                </c:pt>
                <c:pt idx="92">
                  <c:v>5.2995720000000004</c:v>
                </c:pt>
                <c:pt idx="93">
                  <c:v>5.3001680000000002</c:v>
                </c:pt>
                <c:pt idx="94">
                  <c:v>5.3007629999999999</c:v>
                </c:pt>
                <c:pt idx="95">
                  <c:v>5.3013580000000005</c:v>
                </c:pt>
                <c:pt idx="96">
                  <c:v>5.3019530000000001</c:v>
                </c:pt>
                <c:pt idx="97">
                  <c:v>5.302549</c:v>
                </c:pt>
                <c:pt idx="98">
                  <c:v>5.3031439999999996</c:v>
                </c:pt>
                <c:pt idx="99">
                  <c:v>5.3037400000000003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368832"/>
        <c:axId val="25411584"/>
      </c:lineChart>
      <c:dateAx>
        <c:axId val="2536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crossAx val="25411584"/>
        <c:crosses val="autoZero"/>
        <c:auto val="1"/>
        <c:lblOffset val="100"/>
        <c:baseTimeUnit val="days"/>
      </c:dateAx>
      <c:valAx>
        <c:axId val="25411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53688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8030260083019963E-4"/>
          <c:w val="0.6663745766219058"/>
          <c:h val="0.92861172175785078"/>
        </c:manualLayout>
      </c:layout>
      <c:pie3DChart>
        <c:varyColors val="1"/>
        <c:ser>
          <c:idx val="0"/>
          <c:order val="0"/>
          <c:dLbls>
            <c:dLbl>
              <c:idx val="2"/>
              <c:layout>
                <c:manualLayout>
                  <c:x val="4.472613864443415E-2"/>
                  <c:y val="1.813838419838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'[CrystalViewer(4).xls]Sheet1'!$L$24:$L$26</c:f>
              <c:strCache>
                <c:ptCount val="3"/>
                <c:pt idx="0">
                  <c:v>FIBRAMQ 12</c:v>
                </c:pt>
                <c:pt idx="1">
                  <c:v>FIBRAPL 14</c:v>
                </c:pt>
                <c:pt idx="2">
                  <c:v>TERRA 13</c:v>
                </c:pt>
              </c:strCache>
            </c:strRef>
          </c:cat>
          <c:val>
            <c:numRef>
              <c:f>'[CrystalViewer(4).xls]Sheet1'!$M$24:$M$26</c:f>
              <c:numCache>
                <c:formatCode>0.0%</c:formatCode>
                <c:ptCount val="3"/>
                <c:pt idx="0">
                  <c:v>0.67052114745863223</c:v>
                </c:pt>
                <c:pt idx="1">
                  <c:v>0.28884070771657128</c:v>
                </c:pt>
                <c:pt idx="2">
                  <c:v>4.0638144824796441E-2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515213780728782"/>
          <c:y val="0.34721338621639075"/>
          <c:w val="0.27484786219271223"/>
          <c:h val="0.3055728776263934"/>
        </c:manualLayout>
      </c:layout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'[CrystalViewer(4).xls]Sheet1'!$L$9:$L$11</c:f>
              <c:strCache>
                <c:ptCount val="3"/>
                <c:pt idx="0">
                  <c:v>ACOSTCB 15</c:v>
                </c:pt>
                <c:pt idx="1">
                  <c:v>GHOCB 14</c:v>
                </c:pt>
                <c:pt idx="2">
                  <c:v>OPI 15U</c:v>
                </c:pt>
              </c:strCache>
            </c:strRef>
          </c:cat>
          <c:val>
            <c:numRef>
              <c:f>'[CrystalViewer(4).xls]Sheet1'!$M$9:$M$11</c:f>
              <c:numCache>
                <c:formatCode>0.0%</c:formatCode>
                <c:ptCount val="3"/>
                <c:pt idx="0">
                  <c:v>0.34575573538143972</c:v>
                </c:pt>
                <c:pt idx="1">
                  <c:v>0.30920024731341311</c:v>
                </c:pt>
                <c:pt idx="2">
                  <c:v>0.34504401730514722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400" b="0"/>
          </a:pPr>
          <a:endParaRPr lang="es-MX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5291385507865983E-4"/>
          <c:y val="0"/>
          <c:w val="0.66609506046500833"/>
          <c:h val="0.99880706388598939"/>
        </c:manualLayout>
      </c:layout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'[CrystalViewer(4).xls]Sheet1'!$L$36:$L$43</c:f>
              <c:strCache>
                <c:ptCount val="8"/>
                <c:pt idx="0">
                  <c:v>ABCCB 14-2</c:v>
                </c:pt>
                <c:pt idx="1">
                  <c:v>ALSEA 15</c:v>
                </c:pt>
                <c:pt idx="2">
                  <c:v>EXITUCB 15</c:v>
                </c:pt>
                <c:pt idx="3">
                  <c:v>HOLCIM 15</c:v>
                </c:pt>
                <c:pt idx="4">
                  <c:v>RCENTRO 14</c:v>
                </c:pt>
                <c:pt idx="5">
                  <c:v>RCO 14</c:v>
                </c:pt>
                <c:pt idx="6">
                  <c:v>ABNGOA 00115</c:v>
                </c:pt>
                <c:pt idx="7">
                  <c:v>CSBANCO 14</c:v>
                </c:pt>
              </c:strCache>
            </c:strRef>
          </c:cat>
          <c:val>
            <c:numRef>
              <c:f>'[CrystalViewer(4).xls]Sheet1'!$M$36:$M$43</c:f>
              <c:numCache>
                <c:formatCode>0.0%</c:formatCode>
                <c:ptCount val="8"/>
                <c:pt idx="0">
                  <c:v>0.11112277921402131</c:v>
                </c:pt>
                <c:pt idx="1">
                  <c:v>0.1448009667302792</c:v>
                </c:pt>
                <c:pt idx="2">
                  <c:v>0.1149390789170702</c:v>
                </c:pt>
                <c:pt idx="3">
                  <c:v>0.10519393259809805</c:v>
                </c:pt>
                <c:pt idx="4">
                  <c:v>0.21105460125620554</c:v>
                </c:pt>
                <c:pt idx="5">
                  <c:v>0.23156005270962979</c:v>
                </c:pt>
                <c:pt idx="6">
                  <c:v>3.6766091819497235E-2</c:v>
                </c:pt>
                <c:pt idx="7">
                  <c:v>4.4562496755198758E-2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200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Reporte!$E$466:$E$470</c:f>
              <c:strCache>
                <c:ptCount val="5"/>
                <c:pt idx="0">
                  <c:v>Liquidez</c:v>
                </c:pt>
                <c:pt idx="1">
                  <c:v>Real Guber</c:v>
                </c:pt>
                <c:pt idx="2">
                  <c:v>Nominal Guber</c:v>
                </c:pt>
                <c:pt idx="3">
                  <c:v>Corporativos</c:v>
                </c:pt>
                <c:pt idx="4">
                  <c:v>CxC/P</c:v>
                </c:pt>
              </c:strCache>
            </c:strRef>
          </c:cat>
          <c:val>
            <c:numRef>
              <c:f>Reporte!$F$466:$F$470</c:f>
              <c:numCache>
                <c:formatCode>0.00%</c:formatCode>
                <c:ptCount val="5"/>
                <c:pt idx="0">
                  <c:v>0.35499999999999998</c:v>
                </c:pt>
                <c:pt idx="1">
                  <c:v>0.11</c:v>
                </c:pt>
                <c:pt idx="2">
                  <c:v>0.27750000000000002</c:v>
                </c:pt>
                <c:pt idx="3">
                  <c:v>0.16500000000000001</c:v>
                </c:pt>
                <c:pt idx="4">
                  <c:v>9.2499999999999999E-2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FA75A6CE-42F9-4E01-AD14-17456ACECB09}" type="datetimeFigureOut">
              <a:rPr lang="en-US" smtClean="0"/>
              <a:pPr/>
              <a:t>4/20/2015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0B1C575A-FA3C-4170-BDE2-E20A3839939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7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0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i="0" dirty="0" smtClean="0"/>
              <a:t>PENDIENTE DE ACTUALIZAR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16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1" dirty="0" smtClean="0"/>
              <a:t>PENDIENTE DE ACTUALIZAR</a:t>
            </a:r>
            <a:endParaRPr lang="es-MX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13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5202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38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15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14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24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27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5856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7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20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68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4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10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05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41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59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467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87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63690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101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58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747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261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20/04/2015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20/04/2015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20/04/2015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20/04/2015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60013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311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41111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9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vmlDrawing" Target="../drawings/vmlDrawing2.vml"/><Relationship Id="rId5" Type="http://schemas.openxmlformats.org/officeDocument/2006/relationships/theme" Target="../theme/theme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9.xml"/><Relationship Id="rId9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12.xml"/><Relationship Id="rId7" Type="http://schemas.openxmlformats.org/officeDocument/2006/relationships/vmlDrawing" Target="../drawings/vmlDrawing3.v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4.xml"/><Relationship Id="rId10" Type="http://schemas.openxmlformats.org/officeDocument/2006/relationships/oleObject" Target="../embeddings/oleObject3.bin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tags" Target="../tags/tag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vmlDrawing" Target="../drawings/vmlDrawing4.vml"/><Relationship Id="rId5" Type="http://schemas.openxmlformats.org/officeDocument/2006/relationships/theme" Target="../theme/theme4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8.xml"/><Relationship Id="rId9" Type="http://schemas.openxmlformats.org/officeDocument/2006/relationships/oleObject" Target="../embeddings/oleObject4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tags" Target="../tags/tag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vmlDrawing" Target="../drawings/vmlDrawing5.vml"/><Relationship Id="rId5" Type="http://schemas.openxmlformats.org/officeDocument/2006/relationships/theme" Target="../theme/theme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2.xml"/><Relationship Id="rId9" Type="http://schemas.openxmlformats.org/officeDocument/2006/relationships/oleObject" Target="../embeddings/oleObject5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4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5.xml"/><Relationship Id="rId7" Type="http://schemas.openxmlformats.org/officeDocument/2006/relationships/tags" Target="../tags/tag7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vmlDrawing" Target="../drawings/vmlDrawing6.vml"/><Relationship Id="rId5" Type="http://schemas.openxmlformats.org/officeDocument/2006/relationships/theme" Target="../theme/theme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66.xml"/><Relationship Id="rId9" Type="http://schemas.openxmlformats.org/officeDocument/2006/relationships/oleObject" Target="../embeddings/oleObject6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1" r:id="rId3"/>
    <p:sldLayoutId id="2147483663" r:id="rId4"/>
    <p:sldLayoutId id="2147483742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01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7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218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1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5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291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356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6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20/04/2015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20/04/2015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20/04/2015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61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12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4654" y="2339632"/>
            <a:ext cx="5725984" cy="1051612"/>
          </a:xfrm>
        </p:spPr>
        <p:txBody>
          <a:bodyPr>
            <a:normAutofit/>
          </a:bodyPr>
          <a:lstStyle/>
          <a:p>
            <a:r>
              <a:rPr lang="es-MX" sz="2500" b="1" dirty="0"/>
              <a:t>Grupo de Trabajo de Inversiones Sesión número </a:t>
            </a:r>
            <a:r>
              <a:rPr lang="es-MX" sz="2500" b="1" dirty="0" smtClean="0"/>
              <a:t>007</a:t>
            </a:r>
            <a:endParaRPr lang="es-MX" sz="2500" b="1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subTitle" idx="1"/>
          </p:nvPr>
        </p:nvSpPr>
        <p:spPr>
          <a:xfrm>
            <a:off x="504654" y="3501768"/>
            <a:ext cx="4119605" cy="980989"/>
          </a:xfrm>
        </p:spPr>
        <p:txBody>
          <a:bodyPr>
            <a:normAutofit/>
          </a:bodyPr>
          <a:lstStyle/>
          <a:p>
            <a:r>
              <a:rPr lang="es-MX" sz="2000" dirty="0" smtClean="0">
                <a:latin typeface="+mj-lt"/>
              </a:rPr>
              <a:t>Abril 2015</a:t>
            </a:r>
            <a:endParaRPr lang="es-MX" sz="20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797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442129"/>
            <a:ext cx="800922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CD0000"/>
                </a:solidFill>
              </a:rPr>
              <a:t>Informe </a:t>
            </a:r>
            <a:r>
              <a:rPr lang="es-MX" b="1" dirty="0">
                <a:solidFill>
                  <a:srgbClr val="CD0000"/>
                </a:solidFill>
              </a:rPr>
              <a:t>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</a:t>
            </a:r>
            <a:r>
              <a:rPr lang="es-MX" b="1" dirty="0" smtClean="0">
                <a:solidFill>
                  <a:srgbClr val="B2B2B2"/>
                </a:solidFill>
              </a:rPr>
              <a:t>la composición del portafolio del FANVIT y del FINVIT.</a:t>
            </a:r>
            <a:endParaRPr lang="es-MX" b="1" dirty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</a:t>
            </a:r>
            <a:r>
              <a:rPr lang="es-MX" b="1" dirty="0" smtClean="0">
                <a:solidFill>
                  <a:srgbClr val="B2B2B2"/>
                </a:solidFill>
              </a:rPr>
              <a:t>FANVIT.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</a:t>
            </a:r>
            <a:r>
              <a:rPr lang="es-MX" b="1" dirty="0" smtClean="0">
                <a:solidFill>
                  <a:srgbClr val="B2B2B2"/>
                </a:solidFill>
              </a:rPr>
              <a:t>el estatus del FINVIT.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51156" y="1228491"/>
            <a:ext cx="8323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Grupo de Trabajo de Inversiones </a:t>
            </a: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Sesión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007 </a:t>
            </a: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 de abril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2015</a:t>
            </a:r>
          </a:p>
        </p:txBody>
      </p:sp>
    </p:spTree>
    <p:extLst>
      <p:ext uri="{BB962C8B-B14F-4D97-AF65-F5344CB8AC3E}">
        <p14:creationId xmlns:p14="http://schemas.microsoft.com/office/powerpoint/2010/main" val="218987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Myriad Pro Light"/>
              </a:rPr>
              <a:t>Entorno Económico Internacional</a:t>
            </a:r>
            <a:endParaRPr lang="es-MX" sz="2400" b="1" dirty="0">
              <a:latin typeface="Myriad Pro Ligh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4001" y="1158112"/>
            <a:ext cx="8218950" cy="3479025"/>
          </a:xfrm>
        </p:spPr>
        <p:txBody>
          <a:bodyPr>
            <a:noAutofit/>
          </a:bodyPr>
          <a:lstStyle/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Marzo fue un mes con sorpresa negativa en la generación de empleos en Estados Unidos: 126,000 vs 245,000 esperados. Uno de los sectores más afectados fue el de minería, que incluye la industria petrolera norteamericana. Por otra parte, manufacturas y servicios como transporte, relacionados con el sector exportador, tampoco mostraron el crecimiento de meses anteriores, presumiblemente afectados por la fortaleza del dólar.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El nivel de desempleo se mantuvo en 5.5%. El nivel de sueldos creció 2.1%, menor al 2.2% esperado. Pese al crecimiento </a:t>
            </a:r>
            <a:r>
              <a:rPr lang="es-MX" sz="1200" dirty="0"/>
              <a:t>robusto en el ámbito laboral </a:t>
            </a:r>
            <a:r>
              <a:rPr lang="es-MX" sz="1200" dirty="0" smtClean="0"/>
              <a:t>de meses anteriores, no se ha incrementado la capacidad de compra de los hogares norteamericanos vía sueldos, lo que retrasa una mayor recuperación, y que se sigue reflejando en un consumo débil. 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/>
              <a:t>Lo anterior generó expectativas de que la FED rezague más su primera subida en la tasa de referencia y llevó a las tasas mexicanas a niveles más bajos en todos los plazos. </a:t>
            </a:r>
            <a:endParaRPr lang="es-MX" sz="1100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6866755"/>
              </p:ext>
            </p:extLst>
          </p:nvPr>
        </p:nvGraphicFramePr>
        <p:xfrm>
          <a:off x="2182255" y="3555653"/>
          <a:ext cx="5010150" cy="292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8 Rectángulo"/>
          <p:cNvSpPr/>
          <p:nvPr/>
        </p:nvSpPr>
        <p:spPr>
          <a:xfrm>
            <a:off x="2205833" y="6476911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79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Myriad Pro Light"/>
              </a:rPr>
              <a:t>Entorno Económico Internacional</a:t>
            </a:r>
            <a:endParaRPr lang="es-MX" sz="2400" b="1" dirty="0">
              <a:latin typeface="Myriad Pro Ligh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1897" y="1158112"/>
            <a:ext cx="8349853" cy="3117967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Analistas esperan que la tasa de referencia de la FED cierre en 0.75% en 2015, contemplando una subida de tasa de +25pb en cada uno de los últimos dos trimestres del año.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Expectativas de mercado entorno a tasa FED se han acercado, pero siguen ligeramente desfasadas de las de la FED y esperan la primera alza hacia finales de año y principios de 2016.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En Europa continúan las inyecciones de liquidez por parte del Banco Central Europeo, lo que ha llevado a las tasas de varios países a mínimos históricos, incluso </a:t>
            </a:r>
            <a:r>
              <a:rPr lang="es-MX" sz="1200" dirty="0"/>
              <a:t>a niveles </a:t>
            </a:r>
            <a:r>
              <a:rPr lang="es-MX" sz="1200" dirty="0" smtClean="0"/>
              <a:t>negativos en algunos plazos. El Gobierno Federal aprovechó la coyuntura para emitir un bono a 100 años en euros. </a:t>
            </a:r>
            <a:endParaRPr lang="es-MX" sz="1200" dirty="0"/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Si bien el diferencial de tasas entre Estados Unidos y Europa propicia que las tasas americanas no puedan subir mucho, los inversionistas actúan con cautela. Esto se ha reflejado en menor participación de inversionistas en activos de largo plazo, debido a que se teme una subida repentina de tasas de largo plazo. </a:t>
            </a:r>
          </a:p>
          <a:p>
            <a:pPr marL="0" indent="0">
              <a:spcBef>
                <a:spcPts val="0"/>
              </a:spcBef>
              <a:buNone/>
            </a:pPr>
            <a:endParaRPr lang="es-MX" sz="1100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619528"/>
              </p:ext>
            </p:extLst>
          </p:nvPr>
        </p:nvGraphicFramePr>
        <p:xfrm>
          <a:off x="529786" y="3506525"/>
          <a:ext cx="8122508" cy="3065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812328" y="4683469"/>
            <a:ext cx="1352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Diciembre 2014</a:t>
            </a:r>
          </a:p>
          <a:p>
            <a:r>
              <a:rPr lang="es-ES" sz="1400" b="1" dirty="0" smtClean="0"/>
              <a:t>Marzo 2015</a:t>
            </a:r>
            <a:endParaRPr lang="es-MX" sz="1400" b="1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1219204" y="4876800"/>
            <a:ext cx="593124" cy="8238"/>
          </a:xfrm>
          <a:prstGeom prst="line">
            <a:avLst/>
          </a:prstGeom>
          <a:ln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1219204" y="5066270"/>
            <a:ext cx="593124" cy="8238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8 Rectángulo"/>
          <p:cNvSpPr/>
          <p:nvPr/>
        </p:nvSpPr>
        <p:spPr>
          <a:xfrm>
            <a:off x="630790" y="6572376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01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Myriad Pro Light"/>
              </a:rPr>
              <a:t>Entorno Económico Nacional</a:t>
            </a:r>
            <a:endParaRPr lang="es-MX" sz="2400" b="1" dirty="0">
              <a:latin typeface="Myriad Pro Ligh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2154" y="1340768"/>
            <a:ext cx="4193146" cy="5091327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La inflación a marzo cerró en 3.14% a tasa anual, con un incremento en agropecuarios (jitomate y huevo), energéticos y componentes estacionales como servicios turísticos y restaurantes por el efecto de Semana Santa. </a:t>
            </a:r>
          </a:p>
          <a:p>
            <a:pPr marL="180975" lvl="0" indent="-180975" algn="just">
              <a:spcBef>
                <a:spcPts val="0"/>
              </a:spcBef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200" dirty="0"/>
          </a:p>
          <a:p>
            <a:pPr marL="180975" lvl="0" indent="-180975" algn="just">
              <a:spcBef>
                <a:spcPts val="0"/>
              </a:spcBef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/>
              <a:t>El traspaso de efectos del tipo de cambio a la inflación sigue siendo muy limitado. </a:t>
            </a:r>
            <a:endParaRPr lang="es-MX" sz="1200" dirty="0"/>
          </a:p>
          <a:p>
            <a:pPr marL="180975" lvl="0" indent="-180975" algn="just">
              <a:spcBef>
                <a:spcPts val="0"/>
              </a:spcBef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MX" sz="1200" dirty="0" smtClean="0"/>
          </a:p>
          <a:p>
            <a:pPr marL="180975" indent="-180975" algn="just">
              <a:spcBef>
                <a:spcPts val="0"/>
              </a:spcBef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En la última Encuesta de Analistas del Sector Privado, las expectativas de crecimiento para México en 2015 descendieron de 3.29% a 3.08%. Para 2016, de 3.80% a 3.63%. </a:t>
            </a:r>
          </a:p>
          <a:p>
            <a:pPr marL="180975" indent="-180975" algn="just">
              <a:spcBef>
                <a:spcPts val="0"/>
              </a:spcBef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200" dirty="0"/>
          </a:p>
          <a:p>
            <a:pPr marL="180975" indent="-180975" algn="just">
              <a:spcBef>
                <a:spcPts val="0"/>
              </a:spcBef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/>
              <a:t>Banxico publicó </a:t>
            </a:r>
            <a:r>
              <a:rPr lang="es-ES" sz="1200" dirty="0"/>
              <a:t>el 09 de abril las </a:t>
            </a:r>
            <a:r>
              <a:rPr lang="es-ES" sz="1200" dirty="0" smtClean="0"/>
              <a:t>Minutas de su última reunión de Política Monetaria, donde mantuvo su tasa de referencia en 3.0%. Mencionó que los riesgos al crecimiento estaban sesgados a la baja y que los de inflación se mantenían sin cambio y que no había sido afectada todavía por efectos del tipo de cambio. Adicionalmente, hubieron opiniones divididas de cuándo subir la tasa de referencia, si antes o después de que lo hiciera la Reserva Federal, que quedó como el principal elemento de decisión para los próximos meses.</a:t>
            </a:r>
            <a:endParaRPr lang="es-MX" sz="1200" dirty="0" smtClean="0"/>
          </a:p>
          <a:p>
            <a:pPr marL="0" indent="0" algn="just">
              <a:spcBef>
                <a:spcPts val="0"/>
              </a:spcBef>
              <a:buClr>
                <a:srgbClr val="CD0000"/>
              </a:buClr>
              <a:buSzPct val="110000"/>
              <a:buNone/>
            </a:pPr>
            <a:endParaRPr lang="es-ES" sz="1200" dirty="0"/>
          </a:p>
          <a:p>
            <a:pPr marL="0" indent="0">
              <a:buNone/>
            </a:pPr>
            <a:endParaRPr lang="es-MX" sz="2400" dirty="0"/>
          </a:p>
        </p:txBody>
      </p:sp>
      <p:sp>
        <p:nvSpPr>
          <p:cNvPr id="7" name="FlowTriangle"/>
          <p:cNvSpPr>
            <a:spLocks noChangeArrowheads="1"/>
          </p:cNvSpPr>
          <p:nvPr/>
        </p:nvSpPr>
        <p:spPr bwMode="gray">
          <a:xfrm rot="5400000">
            <a:off x="2674573" y="3440666"/>
            <a:ext cx="3653330" cy="221038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 defTabSz="913881"/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926024" y="3578895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840326" y="6356932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3024932"/>
              </p:ext>
            </p:extLst>
          </p:nvPr>
        </p:nvGraphicFramePr>
        <p:xfrm>
          <a:off x="4761471" y="1000217"/>
          <a:ext cx="4217773" cy="255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493932"/>
              </p:ext>
            </p:extLst>
          </p:nvPr>
        </p:nvGraphicFramePr>
        <p:xfrm>
          <a:off x="4761471" y="3856025"/>
          <a:ext cx="4183744" cy="2475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076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Myriad Pro Light"/>
              </a:rPr>
              <a:t>Entorno Económico Nacional</a:t>
            </a:r>
            <a:endParaRPr lang="es-MX" sz="2400" b="1" dirty="0">
              <a:latin typeface="Myriad Pro Ligh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2153" y="1142161"/>
            <a:ext cx="8346047" cy="5510756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200" dirty="0" smtClean="0"/>
              <a:t>El peso mexicano sigue con bastante volatilidad y con un rango de operación de 70 centavos, de la segunda quincena de marzo a la fecha. Las subastas llevadas a cabo por Banco de México y las condiciones de liquidez reforzadas por el último comunicado de la FED han desactivado una mayor depreciación en nuestra moneda. </a:t>
            </a:r>
          </a:p>
          <a:p>
            <a:pPr marL="180975" lvl="0" indent="-180975" algn="just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200" dirty="0" smtClean="0"/>
              <a:t>El precio del petróleo ha repuntado medianamente debido a factores geopolíticos. De sus mínimos, la Mezcla Mexicana de Exportación está aproximadamente 10 USD por barril arriba muy cerca de los USD50 por barril.</a:t>
            </a:r>
          </a:p>
          <a:p>
            <a:pPr marL="180975" indent="-180975" algn="just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200" dirty="0" smtClean="0"/>
              <a:t>Los analistas siguen esperando un nivel de cierre de 3.50% en la tasa de referencia de Banco de México. Sigue habiendo incertidumbre de cuándo se dará ese movimiento, porque Banxico tomará en cuenta lo que llevará a cabo la Reserva Federal de Estados Unidos. Las últimas Minutas de Política Monetaria mostraron que no hay consenso si debe de ser antes o después de que la FED suba tasa cuando el organismo mexicano deba actuar.</a:t>
            </a:r>
          </a:p>
          <a:p>
            <a:pPr marL="180975" indent="-180975" algn="just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200" dirty="0" smtClean="0"/>
              <a:t>El diferencial entre las tasas de EUA y de México de 10 años se ha mantenido entre los niveles de 3.75 que es el promedio de los últimos 50 días y 4.02. </a:t>
            </a:r>
            <a:endParaRPr lang="es-MX" sz="2400" dirty="0"/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652346" y="6430793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9602087"/>
              </p:ext>
            </p:extLst>
          </p:nvPr>
        </p:nvGraphicFramePr>
        <p:xfrm>
          <a:off x="2652346" y="36472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002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Myriad Pro Light"/>
              </a:rPr>
              <a:t>Composición de Cartera del FANVIT</a:t>
            </a:r>
            <a:endParaRPr lang="es-MX" sz="2400" b="1" dirty="0">
              <a:latin typeface="Myriad Pro Light"/>
            </a:endParaRPr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7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950" y="1219200"/>
            <a:ext cx="8992663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242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7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Myriad Pro Light"/>
              </a:rPr>
              <a:t>Composición de Cartera del FANVIT</a:t>
            </a:r>
            <a:endParaRPr lang="es-MX" sz="2400" b="1" dirty="0">
              <a:latin typeface="Myriad Pro Light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031192" y="1499436"/>
            <a:ext cx="1000665" cy="9245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FER</a:t>
            </a:r>
            <a:endParaRPr lang="es-MX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1500" y="1214419"/>
            <a:ext cx="8887857" cy="533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17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813051" cy="677773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Myriad Pro Light"/>
              </a:rPr>
              <a:t>Estrategia de inversión </a:t>
            </a:r>
            <a:endParaRPr lang="es-MX" sz="2400" b="1" dirty="0">
              <a:latin typeface="Myriad Pro Light"/>
            </a:endParaRPr>
          </a:p>
        </p:txBody>
      </p:sp>
      <p:sp>
        <p:nvSpPr>
          <p:cNvPr id="5" name="Rectangle 54"/>
          <p:cNvSpPr/>
          <p:nvPr/>
        </p:nvSpPr>
        <p:spPr>
          <a:xfrm>
            <a:off x="146140" y="1575294"/>
            <a:ext cx="1440000" cy="3333133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D1727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400" b="1" dirty="0" smtClean="0">
                <a:solidFill>
                  <a:prstClr val="white"/>
                </a:solidFill>
                <a:latin typeface="Myriad Pro Light"/>
              </a:rPr>
              <a:t>Renta Fija</a:t>
            </a:r>
            <a:endParaRPr lang="es-MX" sz="1400" b="1" dirty="0">
              <a:solidFill>
                <a:prstClr val="white"/>
              </a:solidFill>
              <a:latin typeface="Myriad Pro Light"/>
            </a:endParaRPr>
          </a:p>
        </p:txBody>
      </p:sp>
      <p:sp>
        <p:nvSpPr>
          <p:cNvPr id="6" name="Rectangle 55"/>
          <p:cNvSpPr/>
          <p:nvPr/>
        </p:nvSpPr>
        <p:spPr>
          <a:xfrm>
            <a:off x="163392" y="5128484"/>
            <a:ext cx="1440000" cy="1168794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D1727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400" b="1" dirty="0">
                <a:solidFill>
                  <a:prstClr val="white"/>
                </a:solidFill>
                <a:latin typeface="Myriad Pro Light"/>
              </a:rPr>
              <a:t>Renta Variable</a:t>
            </a:r>
          </a:p>
        </p:txBody>
      </p:sp>
      <p:cxnSp>
        <p:nvCxnSpPr>
          <p:cNvPr id="7" name="Straight Connector 74"/>
          <p:cNvCxnSpPr/>
          <p:nvPr/>
        </p:nvCxnSpPr>
        <p:spPr>
          <a:xfrm>
            <a:off x="255493" y="5017842"/>
            <a:ext cx="8565777" cy="0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lumnHeader"/>
          <p:cNvSpPr>
            <a:spLocks noChangeArrowheads="1"/>
          </p:cNvSpPr>
          <p:nvPr/>
        </p:nvSpPr>
        <p:spPr bwMode="gray">
          <a:xfrm>
            <a:off x="35496" y="1220783"/>
            <a:ext cx="1620000" cy="22101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BB2D2C"/>
            </a:outerShdw>
          </a:effectLst>
        </p:spPr>
        <p:txBody>
          <a:bodyPr wrap="square" tIns="0" bIns="36000" anchor="b">
            <a:spAutoFit/>
          </a:bodyPr>
          <a:lstStyle/>
          <a:p>
            <a:pPr algn="ctr" defTabSz="913881"/>
            <a:r>
              <a:rPr lang="es-MX" sz="1200" b="1" dirty="0" smtClean="0">
                <a:solidFill>
                  <a:prstClr val="black"/>
                </a:solidFill>
                <a:latin typeface="Myriad Pro Light"/>
              </a:rPr>
              <a:t>Dimensión</a:t>
            </a:r>
            <a:endParaRPr lang="es-MX" sz="1200" b="1" dirty="0">
              <a:solidFill>
                <a:prstClr val="black"/>
              </a:solidFill>
              <a:latin typeface="Myriad Pro Light"/>
            </a:endParaRPr>
          </a:p>
        </p:txBody>
      </p:sp>
      <p:sp>
        <p:nvSpPr>
          <p:cNvPr id="9" name="ColumnHeader"/>
          <p:cNvSpPr>
            <a:spLocks noChangeArrowheads="1"/>
          </p:cNvSpPr>
          <p:nvPr/>
        </p:nvSpPr>
        <p:spPr bwMode="gray">
          <a:xfrm>
            <a:off x="1835696" y="1220783"/>
            <a:ext cx="6444000" cy="22101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BB2D2C"/>
            </a:outerShdw>
          </a:effectLst>
        </p:spPr>
        <p:txBody>
          <a:bodyPr wrap="square" tIns="0" bIns="36000" anchor="b">
            <a:spAutoFit/>
          </a:bodyPr>
          <a:lstStyle/>
          <a:p>
            <a:pPr algn="ctr" defTabSz="913881"/>
            <a:r>
              <a:rPr lang="es-MX" sz="1200" b="1" dirty="0" smtClean="0">
                <a:solidFill>
                  <a:prstClr val="black"/>
                </a:solidFill>
                <a:latin typeface="Myriad Pro Light"/>
              </a:rPr>
              <a:t>Descripción</a:t>
            </a:r>
            <a:endParaRPr lang="es-MX" sz="1200" b="1" dirty="0">
              <a:solidFill>
                <a:prstClr val="black"/>
              </a:solidFill>
              <a:latin typeface="Myriad Pro Ligh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810764" y="1575296"/>
            <a:ext cx="6480000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>
                <a:latin typeface="Myriad Pro"/>
                <a:cs typeface="Myriad Pro"/>
              </a:rPr>
              <a:t>Durante el mes pasado se </a:t>
            </a:r>
            <a:r>
              <a:rPr lang="es-MX" sz="1200" dirty="0" smtClean="0">
                <a:latin typeface="Myriad Pro"/>
                <a:cs typeface="Myriad Pro"/>
              </a:rPr>
              <a:t>aumentó la posición en Bonos nominales de plazos medios, y se capitalizaron ganancias con la reducción en la tasa de los mismos.</a:t>
            </a:r>
            <a:endParaRPr lang="es-MX" sz="1200" dirty="0">
              <a:latin typeface="Myriad Pro"/>
              <a:cs typeface="Myriad Pro"/>
            </a:endParaRP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Myriad Pro"/>
                <a:cs typeface="Myriad Pro"/>
              </a:rPr>
              <a:t>Se </a:t>
            </a:r>
            <a:r>
              <a:rPr lang="es-MX" sz="1200" dirty="0">
                <a:latin typeface="Myriad Pro"/>
                <a:cs typeface="Myriad Pro"/>
              </a:rPr>
              <a:t>continuará con una estrategia defensiva en el corto y mediano plazo </a:t>
            </a:r>
            <a:r>
              <a:rPr lang="es-MX" sz="1200" dirty="0" smtClean="0">
                <a:latin typeface="Myriad Pro"/>
                <a:cs typeface="Myriad Pro"/>
              </a:rPr>
              <a:t>implementando estrategias de valor relativo a lo largo de la curva nominal y real.</a:t>
            </a: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Myriad Pro"/>
                <a:cs typeface="Myriad Pro"/>
              </a:rPr>
              <a:t>Se </a:t>
            </a:r>
            <a:r>
              <a:rPr lang="es-MX" sz="1200" dirty="0">
                <a:latin typeface="Myriad Pro"/>
                <a:cs typeface="Myriad Pro"/>
              </a:rPr>
              <a:t>buscará aprovechar </a:t>
            </a:r>
            <a:r>
              <a:rPr lang="es-MX" sz="1200" dirty="0" smtClean="0">
                <a:latin typeface="Myriad Pro"/>
                <a:cs typeface="Myriad Pro"/>
              </a:rPr>
              <a:t>el periodo inflacionario, aumentando la duración en los bonos de tasa real que muestren las mejores tasas de inflación implícitas.</a:t>
            </a: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Myriad Pro"/>
                <a:cs typeface="Myriad Pro"/>
              </a:rPr>
              <a:t>En </a:t>
            </a:r>
            <a:r>
              <a:rPr lang="es-MX" sz="1200" dirty="0">
                <a:latin typeface="Myriad Pro"/>
                <a:cs typeface="Myriad Pro"/>
              </a:rPr>
              <a:t>caso que el diferencial de tasas entre EUA y México se acerque a 400 puntos base en la referencia de 10 </a:t>
            </a:r>
            <a:r>
              <a:rPr lang="es-MX" sz="1200" dirty="0" smtClean="0">
                <a:latin typeface="Myriad Pro"/>
                <a:cs typeface="Myriad Pro"/>
              </a:rPr>
              <a:t>años, </a:t>
            </a:r>
            <a:r>
              <a:rPr lang="es-MX" sz="1200" dirty="0">
                <a:latin typeface="Myriad Pro"/>
                <a:cs typeface="Myriad Pro"/>
              </a:rPr>
              <a:t>se buscarán posiciones </a:t>
            </a:r>
            <a:r>
              <a:rPr lang="es-MX" sz="1200" dirty="0" smtClean="0">
                <a:latin typeface="Myriad Pro"/>
                <a:cs typeface="Myriad Pro"/>
              </a:rPr>
              <a:t>tácticas.</a:t>
            </a:r>
            <a:endParaRPr lang="es-MX" sz="1200" dirty="0">
              <a:latin typeface="Myriad Pro"/>
              <a:cs typeface="Myriad Pro"/>
            </a:endParaRP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Myriad Pro"/>
                <a:cs typeface="Myriad Pro"/>
              </a:rPr>
              <a:t>Compra </a:t>
            </a:r>
            <a:r>
              <a:rPr lang="es-MX" sz="1200" dirty="0">
                <a:latin typeface="Myriad Pro"/>
                <a:cs typeface="Myriad Pro"/>
              </a:rPr>
              <a:t>de emisiones corporativas de </a:t>
            </a:r>
            <a:r>
              <a:rPr lang="es-MX" sz="1200" dirty="0" err="1" smtClean="0">
                <a:latin typeface="Myriad Pro"/>
                <a:cs typeface="Myriad Pro"/>
              </a:rPr>
              <a:t>Nafin</a:t>
            </a:r>
            <a:r>
              <a:rPr lang="es-MX" sz="1200" dirty="0" smtClean="0">
                <a:latin typeface="Myriad Pro"/>
                <a:cs typeface="Myriad Pro"/>
              </a:rPr>
              <a:t> con </a:t>
            </a:r>
            <a:r>
              <a:rPr lang="es-MX" sz="1200" dirty="0">
                <a:latin typeface="Myriad Pro"/>
                <a:cs typeface="Myriad Pro"/>
              </a:rPr>
              <a:t>una sobretasa de </a:t>
            </a:r>
            <a:r>
              <a:rPr lang="es-MX" sz="1200" dirty="0" smtClean="0">
                <a:latin typeface="Myriad Pro"/>
                <a:cs typeface="Myriad Pro"/>
              </a:rPr>
              <a:t>45 </a:t>
            </a:r>
            <a:r>
              <a:rPr lang="es-MX" sz="1200" dirty="0">
                <a:latin typeface="Myriad Pro"/>
                <a:cs typeface="Myriad Pro"/>
              </a:rPr>
              <a:t>puntos base por arriba de gobierno federal y </a:t>
            </a:r>
            <a:r>
              <a:rPr lang="es-MX" sz="1200" dirty="0" smtClean="0">
                <a:latin typeface="Myriad Pro"/>
                <a:cs typeface="Myriad Pro"/>
              </a:rPr>
              <a:t>OPI </a:t>
            </a:r>
            <a:r>
              <a:rPr lang="es-MX" sz="1200" dirty="0">
                <a:latin typeface="Myriad Pro"/>
                <a:cs typeface="Myriad Pro"/>
              </a:rPr>
              <a:t>con una sobretasa de </a:t>
            </a:r>
            <a:r>
              <a:rPr lang="es-MX" sz="1200" dirty="0" smtClean="0">
                <a:latin typeface="Myriad Pro"/>
                <a:cs typeface="Myriad Pro"/>
              </a:rPr>
              <a:t>400 </a:t>
            </a:r>
            <a:r>
              <a:rPr lang="es-MX" sz="1200" dirty="0">
                <a:latin typeface="Myriad Pro"/>
                <a:cs typeface="Myriad Pro"/>
              </a:rPr>
              <a:t>puntos base por arriba de gobierno federal y continuaremos buscando emisiones corporativas con duración máxima de </a:t>
            </a:r>
            <a:r>
              <a:rPr lang="es-MX" sz="1200" dirty="0" smtClean="0">
                <a:latin typeface="Myriad Pro"/>
                <a:cs typeface="Myriad Pro"/>
              </a:rPr>
              <a:t>9 </a:t>
            </a:r>
            <a:r>
              <a:rPr lang="es-MX" sz="1200" dirty="0">
                <a:latin typeface="Myriad Pro"/>
                <a:cs typeface="Myriad Pro"/>
              </a:rPr>
              <a:t>años y sobretasas </a:t>
            </a:r>
            <a:r>
              <a:rPr lang="es-MX" sz="1200" dirty="0" smtClean="0">
                <a:latin typeface="Myriad Pro"/>
                <a:cs typeface="Myriad Pro"/>
              </a:rPr>
              <a:t>atractivas.</a:t>
            </a: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Myriad Pro"/>
                <a:cs typeface="Myriad Pro"/>
              </a:rPr>
              <a:t>Compra de instrumentos de tasa variable de corporativos con sobretasa referenciados a la TIIE como protección ante posibles alzas en la tasa de referencia de Banxico.</a:t>
            </a:r>
            <a:endParaRPr lang="es-MX" sz="1200" dirty="0">
              <a:latin typeface="Myriad Pro"/>
              <a:cs typeface="Myriad Pro"/>
            </a:endParaRP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10764" y="5257800"/>
            <a:ext cx="66474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>
                <a:latin typeface="Myriad Pro"/>
                <a:cs typeface="Myriad Pro"/>
              </a:rPr>
              <a:t>Se buscará diversificación internacional vía </a:t>
            </a:r>
            <a:r>
              <a:rPr lang="es-MX" sz="1200" dirty="0" err="1" smtClean="0">
                <a:latin typeface="Myriad Pro"/>
                <a:cs typeface="Myriad Pro"/>
              </a:rPr>
              <a:t>ETF’s</a:t>
            </a:r>
            <a:r>
              <a:rPr lang="es-MX" sz="1200" dirty="0">
                <a:latin typeface="Myriad Pro"/>
                <a:cs typeface="Myriad Pro"/>
              </a:rPr>
              <a:t>.</a:t>
            </a:r>
            <a:r>
              <a:rPr lang="es-MX" sz="1200" dirty="0" smtClean="0">
                <a:latin typeface="Myriad Pro"/>
                <a:cs typeface="Myriad Pro"/>
              </a:rPr>
              <a:t> Se </a:t>
            </a:r>
            <a:r>
              <a:rPr lang="es-MX" sz="1200" dirty="0">
                <a:latin typeface="Myriad Pro"/>
                <a:cs typeface="Myriad Pro"/>
              </a:rPr>
              <a:t>están evaluando replicadores de los índices de Japón (EWJ), Europa (EZU) y Canadá (EWC</a:t>
            </a:r>
            <a:r>
              <a:rPr lang="es-MX" sz="1200" dirty="0" smtClean="0">
                <a:latin typeface="Myriad Pro"/>
                <a:cs typeface="Myriad Pro"/>
              </a:rPr>
              <a:t>).</a:t>
            </a: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Myriad Pro"/>
                <a:cs typeface="Myriad Pro"/>
              </a:rPr>
              <a:t>Se buscarán mejores niveles de entrada para Renta Variable en EUA y México, favoreciendo inversiones en USD sobre inversiones locales.</a:t>
            </a:r>
            <a:endParaRPr lang="es-MX" sz="1200" dirty="0">
              <a:latin typeface="Myriad Pro"/>
              <a:cs typeface="Myriad Pro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72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Myriad Pro Light"/>
                <a:cs typeface="Arial" pitchFamily="34" charset="0"/>
              </a:rPr>
              <a:t>Duración de Instrumentos y cupones del </a:t>
            </a:r>
            <a:r>
              <a:rPr lang="es-MX" sz="2400" b="1" dirty="0">
                <a:latin typeface="Myriad Pro Light"/>
                <a:cs typeface="Arial" pitchFamily="34" charset="0"/>
              </a:rPr>
              <a:t>FANVIT</a:t>
            </a:r>
            <a:endParaRPr lang="en-US" sz="2400" b="1" dirty="0">
              <a:latin typeface="Myriad Pro Light"/>
              <a:cs typeface="Arial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514815" y="1296086"/>
            <a:ext cx="7583487" cy="203350"/>
          </a:xfrm>
        </p:spPr>
        <p:txBody>
          <a:bodyPr>
            <a:noAutofit/>
          </a:bodyPr>
          <a:lstStyle/>
          <a:p>
            <a:pPr marL="171450" indent="-171450">
              <a:spcBef>
                <a:spcPct val="0"/>
              </a:spcBef>
              <a:spcAft>
                <a:spcPts val="10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n-US" sz="1400" b="0" dirty="0" smtClean="0">
                <a:ea typeface="Myriad Pro"/>
                <a:cs typeface="Times New Roman" pitchFamily="18" charset="0"/>
              </a:rPr>
              <a:t>Al 14 de abril de 2015 se tienen los siguientes analíticos </a:t>
            </a:r>
            <a:r>
              <a:rPr lang="es-MX" altLang="en-US" sz="1400" dirty="0" smtClean="0">
                <a:ea typeface="Myriad Pro"/>
                <a:cs typeface="Times New Roman" pitchFamily="18" charset="0"/>
              </a:rPr>
              <a:t>:</a:t>
            </a:r>
            <a:endParaRPr lang="es-MX" altLang="en-US" sz="1400" dirty="0">
              <a:ea typeface="Myriad Pro"/>
              <a:cs typeface="Times New Roman" pitchFamily="18" charset="0"/>
            </a:endParaRPr>
          </a:p>
        </p:txBody>
      </p:sp>
      <p:sp>
        <p:nvSpPr>
          <p:cNvPr id="6" name="Cuadro de texto 2"/>
          <p:cNvSpPr txBox="1">
            <a:spLocks noChangeArrowheads="1"/>
          </p:cNvSpPr>
          <p:nvPr/>
        </p:nvSpPr>
        <p:spPr bwMode="auto">
          <a:xfrm>
            <a:off x="3394878" y="3587635"/>
            <a:ext cx="20310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200" b="1" dirty="0" smtClean="0">
                <a:solidFill>
                  <a:prstClr val="black"/>
                </a:solidFill>
                <a:ea typeface="Batang"/>
              </a:rPr>
              <a:t>Sensibilidad por Duración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107246"/>
              </p:ext>
            </p:extLst>
          </p:nvPr>
        </p:nvGraphicFramePr>
        <p:xfrm>
          <a:off x="1579777" y="1657626"/>
          <a:ext cx="5372815" cy="1447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5775"/>
                <a:gridCol w="1193520"/>
                <a:gridCol w="1193520"/>
              </a:tblGrid>
              <a:tr h="22576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Principales </a:t>
                      </a:r>
                      <a:r>
                        <a:rPr lang="es-MX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/>
                        </a:rPr>
                        <a:t>analíticos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54597">
                <a:tc>
                  <a:txBody>
                    <a:bodyPr/>
                    <a:lstStyle/>
                    <a:p>
                      <a:pPr algn="ctr" fontAlgn="b"/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al 11 de Marzo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al</a:t>
                      </a:r>
                      <a:r>
                        <a:rPr lang="es-MX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Myriad Pro"/>
                        </a:rPr>
                        <a:t> 14 de abril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901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  <a:latin typeface="Myriad Pro"/>
                        </a:rPr>
                        <a:t>Tasa Cupón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6.85%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6.15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901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u="none" strike="noStrike" dirty="0" smtClean="0">
                          <a:effectLst/>
                          <a:latin typeface="Myriad Pro"/>
                        </a:rPr>
                        <a:t>Duración (años)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3.19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2.99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901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VaR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0.27%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"/>
                        </a:rPr>
                        <a:t>0.25%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9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593942"/>
              </p:ext>
            </p:extLst>
          </p:nvPr>
        </p:nvGraphicFramePr>
        <p:xfrm>
          <a:off x="144000" y="3864634"/>
          <a:ext cx="89154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88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pPr algn="l"/>
            <a:r>
              <a:rPr lang="es-MX" sz="2400" b="1" dirty="0" smtClean="0">
                <a:latin typeface="Myriad Pro Light"/>
              </a:rPr>
              <a:t>Riesgo del FANVIT</a:t>
            </a:r>
            <a:endParaRPr lang="en-US" sz="2400" b="1" dirty="0">
              <a:latin typeface="Myriad Pro Light"/>
            </a:endParaRPr>
          </a:p>
        </p:txBody>
      </p:sp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10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985443" y="1472786"/>
            <a:ext cx="4025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dirty="0" smtClean="0">
                <a:latin typeface="Myriad Pro"/>
              </a:rPr>
              <a:t>Comparativo de riesgo  (</a:t>
            </a:r>
            <a:r>
              <a:rPr lang="es-MX" sz="1200" b="1" dirty="0" err="1" smtClean="0">
                <a:latin typeface="Myriad Pro"/>
              </a:rPr>
              <a:t>VaR</a:t>
            </a:r>
            <a:r>
              <a:rPr lang="es-MX" sz="1200" b="1" dirty="0" smtClean="0">
                <a:latin typeface="Myriad Pro"/>
              </a:rPr>
              <a:t>) de las SB1 y el FANVIT</a:t>
            </a:r>
          </a:p>
          <a:p>
            <a:pPr algn="ctr"/>
            <a:r>
              <a:rPr lang="es-MX" sz="1200" dirty="0" smtClean="0">
                <a:latin typeface="Myriad Pro"/>
              </a:rPr>
              <a:t>(Porcentaje al cierre de febrero de 2015)</a:t>
            </a:r>
            <a:endParaRPr lang="es-MX" sz="1200" dirty="0">
              <a:latin typeface="Myriad Pro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286880" y="6115315"/>
            <a:ext cx="24561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800" dirty="0"/>
              <a:t>Fuente: CONSAR, PRO Asset </a:t>
            </a:r>
            <a:r>
              <a:rPr lang="it-IT" sz="800" dirty="0" smtClean="0"/>
              <a:t>Management</a:t>
            </a:r>
          </a:p>
          <a:p>
            <a:r>
              <a:rPr lang="es-MX" sz="800" dirty="0" smtClean="0"/>
              <a:t>*</a:t>
            </a:r>
            <a:r>
              <a:rPr lang="es-MX" sz="800" dirty="0" err="1"/>
              <a:t>VaR</a:t>
            </a:r>
            <a:r>
              <a:rPr lang="es-MX" sz="800" dirty="0"/>
              <a:t> al </a:t>
            </a:r>
            <a:r>
              <a:rPr lang="es-MX" sz="800" dirty="0" smtClean="0"/>
              <a:t>14 de abril de 2015</a:t>
            </a:r>
          </a:p>
          <a:p>
            <a:r>
              <a:rPr lang="it-IT" sz="800" dirty="0" smtClean="0"/>
              <a:t>** Sistema : Equivale al promedio </a:t>
            </a:r>
            <a:r>
              <a:rPr lang="it-IT" sz="800" dirty="0"/>
              <a:t>de Siefores Básicas 1</a:t>
            </a:r>
          </a:p>
          <a:p>
            <a:endParaRPr lang="it-IT" sz="800" dirty="0"/>
          </a:p>
          <a:p>
            <a:endParaRPr lang="es-MX" sz="800" dirty="0"/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6464057" y="2229696"/>
            <a:ext cx="2373013" cy="3819510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b="0" dirty="0" smtClean="0">
                <a:latin typeface="Myriad Pro"/>
              </a:rPr>
              <a:t>El límite de riesgo (</a:t>
            </a:r>
            <a:r>
              <a:rPr lang="es-MX" b="0" dirty="0" err="1" smtClean="0">
                <a:latin typeface="Myriad Pro"/>
              </a:rPr>
              <a:t>VaR</a:t>
            </a:r>
            <a:r>
              <a:rPr lang="es-MX" b="0" dirty="0" smtClean="0">
                <a:latin typeface="Myriad Pro"/>
              </a:rPr>
              <a:t>) </a:t>
            </a:r>
            <a:r>
              <a:rPr lang="es-MX" b="0" dirty="0">
                <a:latin typeface="Myriad Pro"/>
              </a:rPr>
              <a:t>para </a:t>
            </a:r>
            <a:r>
              <a:rPr lang="es-MX" b="0" dirty="0" smtClean="0">
                <a:latin typeface="Myriad Pro"/>
              </a:rPr>
              <a:t>las SB1 establecido por la Consar es de .70.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b="0" dirty="0" smtClean="0">
                <a:latin typeface="Myriad Pro"/>
              </a:rPr>
              <a:t>Durante el periodo de marzo-abril, el FANVIT presentó </a:t>
            </a:r>
            <a:r>
              <a:rPr lang="es-MX" dirty="0" smtClean="0">
                <a:latin typeface="Myriad Pro"/>
              </a:rPr>
              <a:t>un </a:t>
            </a:r>
            <a:r>
              <a:rPr lang="es-MX" dirty="0" err="1" smtClean="0">
                <a:latin typeface="Myriad Pro"/>
              </a:rPr>
              <a:t>VaR</a:t>
            </a:r>
            <a:r>
              <a:rPr lang="es-MX" dirty="0" smtClean="0">
                <a:latin typeface="Myriad Pro"/>
              </a:rPr>
              <a:t> de .25</a:t>
            </a:r>
            <a:r>
              <a:rPr lang="es-MX" baseline="30000" dirty="0" smtClean="0">
                <a:latin typeface="Myriad Pro"/>
              </a:rPr>
              <a:t>1</a:t>
            </a:r>
            <a:r>
              <a:rPr lang="es-MX" b="0" dirty="0" smtClean="0">
                <a:latin typeface="Myriad Pro"/>
              </a:rPr>
              <a:t>, entre los menores en comparación al resto de las Siefores.</a:t>
            </a:r>
            <a:endParaRPr lang="es-MX" b="0" dirty="0">
              <a:latin typeface="Myriad Pro"/>
            </a:endParaRPr>
          </a:p>
        </p:txBody>
      </p:sp>
      <p:sp>
        <p:nvSpPr>
          <p:cNvPr id="14" name="FlowTriangle"/>
          <p:cNvSpPr>
            <a:spLocks noChangeArrowheads="1"/>
          </p:cNvSpPr>
          <p:nvPr/>
        </p:nvSpPr>
        <p:spPr bwMode="gray">
          <a:xfrm rot="5400000">
            <a:off x="4238872" y="3604307"/>
            <a:ext cx="3956769" cy="266278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0124024"/>
              </p:ext>
            </p:extLst>
          </p:nvPr>
        </p:nvGraphicFramePr>
        <p:xfrm>
          <a:off x="286880" y="1939183"/>
          <a:ext cx="5656720" cy="3880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40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MX" sz="2400" b="1" dirty="0" smtClean="0">
                <a:solidFill>
                  <a:srgbClr val="CD0000"/>
                </a:solidFill>
                <a:latin typeface="Myriad Pro Light"/>
                <a:ea typeface="MS PGothic" pitchFamily="34" charset="-128"/>
                <a:cs typeface="Arial" pitchFamily="34" charset="0"/>
              </a:rPr>
              <a:t>Rendimiento del FANVIT</a:t>
            </a:r>
            <a:endParaRPr lang="es-MX" sz="2400" b="1" dirty="0">
              <a:solidFill>
                <a:srgbClr val="CD0000"/>
              </a:solidFill>
              <a:latin typeface="Myriad Pro Light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1162763" y="1825924"/>
            <a:ext cx="6851177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 defTabSz="457200" fontAlgn="base">
              <a:spcBef>
                <a:spcPct val="0"/>
              </a:spcBef>
            </a:pPr>
            <a:r>
              <a:rPr lang="es-ES" sz="1400" b="1" dirty="0" smtClean="0">
                <a:solidFill>
                  <a:prstClr val="black"/>
                </a:solidFill>
                <a:ea typeface="Batang"/>
              </a:rPr>
              <a:t>Rendimiento del FANVIT  vs. Valores de referencia 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994390"/>
              </p:ext>
            </p:extLst>
          </p:nvPr>
        </p:nvGraphicFramePr>
        <p:xfrm>
          <a:off x="666750" y="2149323"/>
          <a:ext cx="7614601" cy="1746402"/>
        </p:xfrm>
        <a:graphic>
          <a:graphicData uri="http://schemas.openxmlformats.org/drawingml/2006/table">
            <a:tbl>
              <a:tblPr/>
              <a:tblGrid>
                <a:gridCol w="2886075"/>
                <a:gridCol w="1410324"/>
                <a:gridCol w="1598332"/>
                <a:gridCol w="1719870"/>
              </a:tblGrid>
              <a:tr h="5201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Referencias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Rend</a:t>
                      </a: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. Feb-</a:t>
                      </a:r>
                      <a:r>
                        <a:rPr lang="es-MX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Mzo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Rend</a:t>
                      </a: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.</a:t>
                      </a:r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 </a:t>
                      </a:r>
                      <a:r>
                        <a:rPr lang="es-MX" sz="1400" b="1" i="0" u="none" strike="noStrike" baseline="0" dirty="0" err="1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Mzo</a:t>
                      </a:r>
                      <a:r>
                        <a:rPr lang="es-MX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-Abr</a:t>
                      </a:r>
                      <a:endParaRPr lang="es-MX" sz="1400" b="1" i="0" u="none" strike="noStrike" baseline="30000" dirty="0" smtClean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(Supuesto sin fondeo)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Rend</a:t>
                      </a: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. </a:t>
                      </a:r>
                      <a:r>
                        <a:rPr lang="es-MX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Mzo</a:t>
                      </a:r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-Abr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</a:tr>
              <a:tr h="397601">
                <a:tc>
                  <a:txBody>
                    <a:bodyPr/>
                    <a:lstStyle/>
                    <a:p>
                      <a:pPr lvl="0" algn="l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FANVIT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 </a:t>
                      </a: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(YTM, tasa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 a vencimiento)</a:t>
                      </a: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36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4.44%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4.47%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4.27%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Tesorería</a:t>
                      </a:r>
                    </a:p>
                  </a:txBody>
                  <a:tcPr marL="36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3.09%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3.06%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3.06%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lvl="0" algn="l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  <a:ea typeface="+mn-ea"/>
                          <a:cs typeface="+mn-cs"/>
                        </a:rPr>
                        <a:t>Inflación (anual)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Myriad Pro Light"/>
                        <a:ea typeface="+mn-ea"/>
                        <a:cs typeface="+mn-cs"/>
                      </a:endParaRPr>
                    </a:p>
                  </a:txBody>
                  <a:tcPr marL="36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  <a:ea typeface="+mn-ea"/>
                          <a:cs typeface="+mn-cs"/>
                        </a:rPr>
                        <a:t>3.14%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Myriad Pro Ligh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  <a:ea typeface="+mn-ea"/>
                          <a:cs typeface="+mn-cs"/>
                        </a:rPr>
                        <a:t>3.14%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91699" y="4232565"/>
            <a:ext cx="7981257" cy="2031325"/>
          </a:xfrm>
          <a:prstGeom prst="rect">
            <a:avLst/>
          </a:prstGeom>
          <a:noFill/>
          <a:ln w="19050" cap="rnd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Myriad Pro Light"/>
              </a:rPr>
              <a:t>Con base en la diferencia de tasa de rendimiento a vencimiento (YTM), durante el periodo del 11 de julio al </a:t>
            </a:r>
            <a:r>
              <a:rPr lang="es-MX" sz="1400" dirty="0" smtClean="0">
                <a:solidFill>
                  <a:prstClr val="black"/>
                </a:solidFill>
                <a:latin typeface="Myriad Pro Light"/>
              </a:rPr>
              <a:t>14 </a:t>
            </a:r>
            <a:r>
              <a:rPr lang="es-MX" sz="1400" dirty="0">
                <a:solidFill>
                  <a:prstClr val="black"/>
                </a:solidFill>
                <a:latin typeface="Myriad Pro Light"/>
              </a:rPr>
              <a:t>de abril del 2015, el FANVIT presentó un r</a:t>
            </a:r>
            <a:r>
              <a:rPr lang="es-MX" sz="1400" b="1" dirty="0">
                <a:solidFill>
                  <a:prstClr val="black"/>
                </a:solidFill>
                <a:latin typeface="Myriad Pro Light"/>
              </a:rPr>
              <a:t>endimiento mayor al obtenido por la Tesorería de </a:t>
            </a:r>
            <a:r>
              <a:rPr lang="es-MX" sz="1400" b="1" dirty="0" smtClean="0">
                <a:solidFill>
                  <a:prstClr val="black"/>
                </a:solidFill>
                <a:latin typeface="Myriad Pro Light"/>
              </a:rPr>
              <a:t>~140 </a:t>
            </a:r>
            <a:r>
              <a:rPr lang="es-MX" sz="1400" b="1" dirty="0">
                <a:solidFill>
                  <a:prstClr val="black"/>
                </a:solidFill>
                <a:latin typeface="Myriad Pro Light"/>
              </a:rPr>
              <a:t>puntos base.</a:t>
            </a:r>
            <a:r>
              <a:rPr lang="es-MX" sz="1400" dirty="0">
                <a:solidFill>
                  <a:prstClr val="black"/>
                </a:solidFill>
                <a:latin typeface="Myriad Pro Light"/>
              </a:rPr>
              <a:t> </a:t>
            </a:r>
            <a:endParaRPr lang="es-MX" sz="1400" dirty="0" smtClean="0">
              <a:solidFill>
                <a:prstClr val="black"/>
              </a:solidFill>
              <a:latin typeface="Myriad Pro Light"/>
            </a:endParaRPr>
          </a:p>
          <a:p>
            <a:pPr marL="285750" indent="-285750">
              <a:buClr>
                <a:srgbClr val="CD0000"/>
              </a:buClr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Myriad Pro Light"/>
            </a:endParaRPr>
          </a:p>
          <a:p>
            <a:pPr marL="285750" indent="-285750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solidFill>
                  <a:prstClr val="black"/>
                </a:solidFill>
                <a:latin typeface="Myriad Pro Light"/>
              </a:rPr>
              <a:t>El </a:t>
            </a:r>
            <a:r>
              <a:rPr lang="es-MX" sz="1400" dirty="0">
                <a:solidFill>
                  <a:prstClr val="black"/>
                </a:solidFill>
                <a:latin typeface="Myriad Pro Light"/>
              </a:rPr>
              <a:t>portafolio cuenta con aproximadamente 45,000 millones, de los cuales 4,800  millones son invertidos en reportos (fondeo), obteniendo un rendimiento de 3.06%, esperando una oportunidad de mercado. Lo anterior, ha ocasionado que la tasa de rendimiento a vencimiento del portafolio haya disminuido </a:t>
            </a:r>
            <a:r>
              <a:rPr lang="es-MX" sz="1400" dirty="0" smtClean="0">
                <a:solidFill>
                  <a:prstClr val="black"/>
                </a:solidFill>
                <a:latin typeface="Myriad Pro Light"/>
              </a:rPr>
              <a:t>~20pb </a:t>
            </a:r>
            <a:r>
              <a:rPr lang="es-MX" sz="1400" dirty="0">
                <a:solidFill>
                  <a:prstClr val="black"/>
                </a:solidFill>
                <a:latin typeface="Myriad Pro Light"/>
              </a:rPr>
              <a:t>durante el perdido de referencia.</a:t>
            </a:r>
          </a:p>
          <a:p>
            <a:pPr>
              <a:buClr>
                <a:srgbClr val="CD0000"/>
              </a:buClr>
            </a:pPr>
            <a:endParaRPr lang="es-MX" sz="1400" dirty="0">
              <a:solidFill>
                <a:prstClr val="black"/>
              </a:solidFill>
              <a:latin typeface="Myriad Pro Light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91699" y="1298202"/>
            <a:ext cx="76746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 defTabSz="913881"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dirty="0" smtClean="0">
                <a:solidFill>
                  <a:prstClr val="black"/>
                </a:solidFill>
                <a:latin typeface="Myriad Pro"/>
              </a:rPr>
              <a:t>En cuanto a </a:t>
            </a:r>
            <a:r>
              <a:rPr lang="es-MX" sz="1400" dirty="0" smtClean="0">
                <a:latin typeface="Myriad Pro"/>
              </a:rPr>
              <a:t>rendimiento, al 14 de abril, el FANVIT registró </a:t>
            </a:r>
            <a:r>
              <a:rPr lang="es-MX" sz="1400" dirty="0" smtClean="0">
                <a:solidFill>
                  <a:prstClr val="black"/>
                </a:solidFill>
                <a:latin typeface="Myriad Pro"/>
              </a:rPr>
              <a:t>los siguientes resultados:</a:t>
            </a:r>
            <a:endParaRPr lang="es-ES" sz="1600" dirty="0">
              <a:solidFill>
                <a:prstClr val="black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45818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Resultados económicos del FANVIT</a:t>
            </a:r>
            <a:endParaRPr lang="en-US" sz="2400" b="1" dirty="0"/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9"/>
          <p:cNvSpPr/>
          <p:nvPr/>
        </p:nvSpPr>
        <p:spPr>
          <a:xfrm>
            <a:off x="207350" y="1193107"/>
            <a:ext cx="1503679" cy="1116000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D1727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400" b="1" dirty="0">
                <a:solidFill>
                  <a:prstClr val="white"/>
                </a:solidFill>
                <a:latin typeface="Myriad Pro Light"/>
              </a:rPr>
              <a:t>Objetivo del análisis y supuestos</a:t>
            </a:r>
          </a:p>
        </p:txBody>
      </p:sp>
      <p:sp>
        <p:nvSpPr>
          <p:cNvPr id="17" name="Rectangle 9"/>
          <p:cNvSpPr/>
          <p:nvPr/>
        </p:nvSpPr>
        <p:spPr>
          <a:xfrm>
            <a:off x="207350" y="2533650"/>
            <a:ext cx="1503679" cy="3711887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D1727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400" b="1" dirty="0" smtClean="0">
                <a:solidFill>
                  <a:prstClr val="white"/>
                </a:solidFill>
                <a:latin typeface="Myriad Pro Light"/>
              </a:rPr>
              <a:t>Resultados económicos</a:t>
            </a:r>
            <a:endParaRPr lang="es-MX" sz="1400" b="1" dirty="0">
              <a:solidFill>
                <a:prstClr val="white"/>
              </a:solidFill>
              <a:latin typeface="Myriad Pro Light"/>
            </a:endParaRPr>
          </a:p>
          <a:p>
            <a:pPr algn="ctr"/>
            <a:r>
              <a:rPr lang="es-MX" sz="1400" b="1" dirty="0" smtClean="0">
                <a:solidFill>
                  <a:prstClr val="white"/>
                </a:solidFill>
                <a:latin typeface="Myriad Pro Light"/>
              </a:rPr>
              <a:t>Aproximados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792811"/>
              </p:ext>
            </p:extLst>
          </p:nvPr>
        </p:nvGraphicFramePr>
        <p:xfrm>
          <a:off x="1991596" y="2555368"/>
          <a:ext cx="6733109" cy="3503928"/>
        </p:xfrm>
        <a:graphic>
          <a:graphicData uri="http://schemas.openxmlformats.org/drawingml/2006/table">
            <a:tbl>
              <a:tblPr/>
              <a:tblGrid>
                <a:gridCol w="5244949"/>
                <a:gridCol w="1488160"/>
              </a:tblGrid>
              <a:tr h="325195">
                <a:tc>
                  <a:txBody>
                    <a:bodyPr/>
                    <a:lstStyle/>
                    <a:p>
                      <a:pPr marL="0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Resultados</a:t>
                      </a:r>
                      <a:r>
                        <a:rPr lang="es-MX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 con base al rendimiento al vencimiento (YTM) </a:t>
                      </a:r>
                    </a:p>
                    <a:p>
                      <a:pPr marL="0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del 11 de marzo al 14 de abril de 2015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4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MX" sz="1100" b="0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475"/>
                    </a:solidFill>
                  </a:tcPr>
                </a:tc>
              </a:tr>
              <a:tr h="271652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Rendimiento Tesorería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3.06%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FANVIT (YTM sin fondeo)</a:t>
                      </a: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4.47%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3165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Ganancia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FANVIT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 (YTM)</a:t>
                      </a:r>
                      <a:r>
                        <a:rPr lang="es-MX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1</a:t>
                      </a:r>
                      <a:endParaRPr lang="es-MX" sz="11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$159,653,500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0157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Ganancia si sólo se hubiera invertido en reporto </a:t>
                      </a: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$109,293,000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778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Diferencia (costo de oportunidad)  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$50,360,500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% sobre Fondeo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gubernamental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46%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8357">
                <a:tc>
                  <a:txBody>
                    <a:bodyPr/>
                    <a:lstStyle/>
                    <a:p>
                      <a:pPr marL="0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Resultado</a:t>
                      </a:r>
                      <a:r>
                        <a:rPr lang="es-MX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 valuación al 14 de abril de 2015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4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475"/>
                    </a:solidFill>
                  </a:tcPr>
                </a:tc>
              </a:tr>
              <a:tr h="308357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100" b="0" dirty="0" smtClean="0">
                          <a:solidFill>
                            <a:schemeClr val="tx1"/>
                          </a:solidFill>
                          <a:latin typeface="Myriad Pro Light"/>
                        </a:rPr>
                        <a:t>Ganancia acumulada generada</a:t>
                      </a:r>
                      <a:r>
                        <a:rPr lang="es-MX" sz="1100" b="0" baseline="0" dirty="0" smtClean="0">
                          <a:solidFill>
                            <a:schemeClr val="tx1"/>
                          </a:solidFill>
                          <a:latin typeface="Myriad Pro Light"/>
                        </a:rPr>
                        <a:t> con </a:t>
                      </a:r>
                      <a:r>
                        <a:rPr lang="es-MX" sz="1100" b="0" dirty="0" smtClean="0">
                          <a:solidFill>
                            <a:schemeClr val="tx1"/>
                          </a:solidFill>
                          <a:latin typeface="Myriad Pro Light"/>
                        </a:rPr>
                        <a:t>estrategia del FANVIT 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$683,570,164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2423">
                <a:tc>
                  <a:txBody>
                    <a:bodyPr/>
                    <a:lstStyle/>
                    <a:p>
                      <a:pPr marL="171450" marR="0" indent="-17145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D0000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tx1"/>
                          </a:solidFill>
                          <a:latin typeface="Myriad Pro Light"/>
                        </a:rPr>
                        <a:t>Ganancia acumulada generada</a:t>
                      </a:r>
                      <a:r>
                        <a:rPr lang="es-MX" sz="1100" b="0" baseline="0" dirty="0" smtClean="0">
                          <a:solidFill>
                            <a:schemeClr val="tx1"/>
                          </a:solidFill>
                          <a:latin typeface="Myriad Pro Light"/>
                        </a:rPr>
                        <a:t> con </a:t>
                      </a:r>
                      <a:r>
                        <a:rPr lang="es-MX" sz="1100" b="0" dirty="0" smtClean="0">
                          <a:solidFill>
                            <a:schemeClr val="tx1"/>
                          </a:solidFill>
                          <a:latin typeface="Myriad Pro Light"/>
                        </a:rPr>
                        <a:t>estrategia de</a:t>
                      </a:r>
                      <a:r>
                        <a:rPr lang="es-MX" sz="1100" b="0" baseline="0" dirty="0" smtClean="0">
                          <a:solidFill>
                            <a:schemeClr val="tx1"/>
                          </a:solidFill>
                          <a:latin typeface="Myriad Pro Light"/>
                        </a:rPr>
                        <a:t> reporto</a:t>
                      </a:r>
                      <a:r>
                        <a:rPr lang="es-MX" sz="1100" b="0" dirty="0" smtClean="0">
                          <a:solidFill>
                            <a:schemeClr val="tx1"/>
                          </a:solidFill>
                          <a:latin typeface="Myriad Pro Light"/>
                        </a:rPr>
                        <a:t> 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$452,775,238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1959">
                <a:tc>
                  <a:txBody>
                    <a:bodyPr/>
                    <a:lstStyle/>
                    <a:p>
                      <a:pPr marL="171450" marR="0" indent="-17145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D0000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Ganancia </a:t>
                      </a:r>
                      <a:r>
                        <a:rPr lang="es-MX" sz="1100" b="1" dirty="0" smtClean="0">
                          <a:latin typeface="Myriad Pro Light"/>
                        </a:rPr>
                        <a:t>adicional acumulada generada</a:t>
                      </a:r>
                      <a:r>
                        <a:rPr lang="es-MX" sz="1100" b="1" baseline="0" dirty="0" smtClean="0">
                          <a:latin typeface="Myriad Pro Light"/>
                        </a:rPr>
                        <a:t> con</a:t>
                      </a:r>
                      <a:r>
                        <a:rPr lang="es-MX" sz="1100" b="1" dirty="0" smtClean="0">
                          <a:latin typeface="Myriad Pro Light"/>
                        </a:rPr>
                        <a:t> estrategia FANVIT vs.</a:t>
                      </a:r>
                      <a:r>
                        <a:rPr lang="es-MX" sz="1100" b="1" baseline="0" dirty="0" smtClean="0">
                          <a:latin typeface="Myriad Pro Light"/>
                        </a:rPr>
                        <a:t> e</a:t>
                      </a:r>
                      <a:r>
                        <a:rPr lang="es-MX" sz="1100" b="1" dirty="0" smtClean="0">
                          <a:latin typeface="Myriad Pro Light"/>
                        </a:rPr>
                        <a:t>strategia de reporto (Tesorería) </a:t>
                      </a:r>
                      <a:endParaRPr lang="es-MX" sz="1100" b="1" i="0" u="none" strike="noStrike" dirty="0">
                        <a:solidFill>
                          <a:srgbClr val="C00000"/>
                        </a:solidFill>
                        <a:effectLst/>
                        <a:latin typeface="Myriad Pro Light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yriad Pro Light"/>
                        </a:rPr>
                        <a:t>$230,794,926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51951" y="6406508"/>
            <a:ext cx="846356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100" dirty="0" smtClean="0">
                <a:solidFill>
                  <a:prstClr val="black"/>
                </a:solidFill>
                <a:latin typeface="Myriad Pro Light"/>
                <a:ea typeface="Batang"/>
              </a:rPr>
              <a:t>1. Se utilizó el promedio de los activos durante el periodo del 11 de marzo al 14 de abril de 2015 para el cálculo de las ganancias y el costo de oportunidad: 45,360 millones.</a:t>
            </a:r>
            <a:endParaRPr lang="es-MX" sz="1100" dirty="0">
              <a:solidFill>
                <a:prstClr val="black"/>
              </a:solidFill>
              <a:latin typeface="Myriad Pro Light"/>
              <a:ea typeface="Batang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53184" y="2402104"/>
            <a:ext cx="8604000" cy="0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2 Marcador de contenido"/>
          <p:cNvSpPr txBox="1">
            <a:spLocks/>
          </p:cNvSpPr>
          <p:nvPr/>
        </p:nvSpPr>
        <p:spPr>
          <a:xfrm>
            <a:off x="1866582" y="1223605"/>
            <a:ext cx="6858123" cy="1043345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MX" sz="1200" b="0" dirty="0" smtClean="0">
                <a:latin typeface="Myriad Pro Light"/>
                <a:cs typeface="Times New Roman" pitchFamily="18" charset="0"/>
              </a:rPr>
              <a:t>El objetivo de esta análisis  es mostrar cuál sería el costo de oportunidad de la inversión del FANVIT, con una estrategia de mediano/largo plazo, comparado con una inversión con una estrategia de muy corto plazo, como la de la Tesorería.</a:t>
            </a:r>
          </a:p>
          <a:p>
            <a:pPr marL="171450" indent="-17145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MX" sz="1200" b="0" dirty="0" smtClean="0">
                <a:latin typeface="Myriad Pro Light"/>
                <a:cs typeface="Times New Roman" pitchFamily="18" charset="0"/>
              </a:rPr>
              <a:t>Se presentan los </a:t>
            </a:r>
            <a:r>
              <a:rPr lang="es-MX" sz="1200" b="0" dirty="0">
                <a:latin typeface="Myriad Pro Light"/>
                <a:cs typeface="Times New Roman" pitchFamily="18" charset="0"/>
              </a:rPr>
              <a:t>resultados </a:t>
            </a:r>
            <a:r>
              <a:rPr lang="es-MX" sz="1200" b="0" dirty="0" smtClean="0">
                <a:latin typeface="Myriad Pro Light"/>
                <a:cs typeface="Times New Roman" pitchFamily="18" charset="0"/>
              </a:rPr>
              <a:t>bajo dos supuestos, con base al rendimiento al vencimiento (YTM), y los resultados de la valuación al corte del 14 </a:t>
            </a:r>
            <a:r>
              <a:rPr lang="es-MX" sz="1200" b="0" dirty="0">
                <a:latin typeface="Myriad Pro Light"/>
                <a:cs typeface="Times New Roman" pitchFamily="18" charset="0"/>
              </a:rPr>
              <a:t>de abril de 2015</a:t>
            </a:r>
            <a:r>
              <a:rPr lang="es-MX" sz="1200" b="0" dirty="0" smtClean="0">
                <a:latin typeface="Myriad Pro Light"/>
                <a:cs typeface="Times New Roman" pitchFamily="18" charset="0"/>
              </a:rPr>
              <a:t>.</a:t>
            </a:r>
            <a:endParaRPr lang="es-MX" sz="1200" b="0" dirty="0">
              <a:latin typeface="Myriad Pro Ligh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09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561811" cy="742950"/>
          </a:xfrm>
        </p:spPr>
        <p:txBody>
          <a:bodyPr>
            <a:noAutofit/>
          </a:bodyPr>
          <a:lstStyle/>
          <a:p>
            <a:r>
              <a:rPr lang="es-MX" sz="2400" b="1" dirty="0" smtClean="0"/>
              <a:t>Resultados económicos del FANVIT (valuación al corte)</a:t>
            </a:r>
            <a:endParaRPr lang="en-US" sz="2400" b="1" dirty="0"/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6705811" y="1631114"/>
            <a:ext cx="2305190" cy="4374747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 smtClean="0">
                <a:latin typeface="Myriad Pro Light"/>
              </a:rPr>
              <a:t>Al 14 de abril de 2015, el FANVIT presentó un </a:t>
            </a:r>
            <a:r>
              <a:rPr lang="es-MX" sz="1400" b="0" dirty="0" err="1" smtClean="0">
                <a:latin typeface="Myriad Pro Light"/>
              </a:rPr>
              <a:t>VaR</a:t>
            </a:r>
            <a:r>
              <a:rPr lang="es-MX" sz="1400" b="0" dirty="0" smtClean="0">
                <a:latin typeface="Myriad Pro Light"/>
              </a:rPr>
              <a:t> de .25.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 smtClean="0">
                <a:latin typeface="Myriad Pro Light"/>
              </a:rPr>
              <a:t>A la fecha, la ganancia adicional que ha generado la </a:t>
            </a:r>
            <a:r>
              <a:rPr lang="es-MX" sz="1400" b="0" dirty="0">
                <a:latin typeface="Myriad Pro Light"/>
              </a:rPr>
              <a:t>estrategia el FANVIT vs</a:t>
            </a:r>
            <a:r>
              <a:rPr lang="es-MX" sz="1400" b="0" dirty="0" smtClean="0">
                <a:latin typeface="Myriad Pro Light"/>
              </a:rPr>
              <a:t>. </a:t>
            </a:r>
            <a:r>
              <a:rPr lang="es-MX" sz="1400" b="0" dirty="0">
                <a:latin typeface="Myriad Pro Light"/>
              </a:rPr>
              <a:t>la de la tesorería es de </a:t>
            </a:r>
            <a:r>
              <a:rPr lang="es-MX" sz="1400" b="0" dirty="0" smtClean="0">
                <a:latin typeface="Myriad Pro Light"/>
              </a:rPr>
              <a:t>~230.794 millones </a:t>
            </a:r>
            <a:r>
              <a:rPr lang="es-MX" sz="1400" b="0" dirty="0">
                <a:latin typeface="Myriad Pro Light"/>
              </a:rPr>
              <a:t>de pesos.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 smtClean="0">
                <a:latin typeface="Myriad Pro Light"/>
              </a:rPr>
              <a:t>La gráfica muestra las minusvalías y plusvalías registradas durante el periodo derivado de movimientos del mercado,  por lo que representan sólo valuaciones diarias y no constituyen pérdidas o ganancias realizadas.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endParaRPr lang="es-MX" sz="1400" b="0" dirty="0">
              <a:latin typeface="Myriad Pro Light"/>
            </a:endParaRPr>
          </a:p>
        </p:txBody>
      </p:sp>
      <p:sp>
        <p:nvSpPr>
          <p:cNvPr id="10" name="FlowTriangle"/>
          <p:cNvSpPr>
            <a:spLocks noChangeArrowheads="1"/>
          </p:cNvSpPr>
          <p:nvPr/>
        </p:nvSpPr>
        <p:spPr bwMode="gray">
          <a:xfrm rot="5400000">
            <a:off x="4515500" y="3590099"/>
            <a:ext cx="3956769" cy="266279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7870304"/>
              </p:ext>
            </p:extLst>
          </p:nvPr>
        </p:nvGraphicFramePr>
        <p:xfrm>
          <a:off x="0" y="1223488"/>
          <a:ext cx="6304425" cy="541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348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Autofit/>
          </a:bodyPr>
          <a:lstStyle/>
          <a:p>
            <a:r>
              <a:rPr lang="es-MX" sz="2400" b="1" dirty="0" smtClean="0"/>
              <a:t>Resultados económicos del FANVIT (tasa a vencimiento)</a:t>
            </a:r>
            <a:endParaRPr lang="en-US" sz="2400" b="1" dirty="0"/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6600826" y="2031949"/>
            <a:ext cx="2333624" cy="3406826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>
                <a:latin typeface="Myriad Pro Light"/>
              </a:rPr>
              <a:t>Con base en la diferencia de tasa de rendimiento a vencimiento (YTM</a:t>
            </a:r>
            <a:r>
              <a:rPr lang="es-MX" sz="1400" b="0" dirty="0" smtClean="0">
                <a:latin typeface="Myriad Pro Light"/>
              </a:rPr>
              <a:t>), al 14 de abril de 2015, el FANVIT presentó un rendimiento mayor al de la Tesorería de 120</a:t>
            </a:r>
            <a:r>
              <a:rPr lang="es-MX" sz="1400" b="0" dirty="0" smtClean="0">
                <a:solidFill>
                  <a:srgbClr val="FF0000"/>
                </a:solidFill>
                <a:latin typeface="Myriad Pro Light"/>
              </a:rPr>
              <a:t> </a:t>
            </a:r>
            <a:r>
              <a:rPr lang="es-MX" sz="1400" b="0" dirty="0" smtClean="0">
                <a:latin typeface="Myriad Pro Light"/>
              </a:rPr>
              <a:t>puntos base.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 smtClean="0">
                <a:latin typeface="Myriad Pro Light"/>
              </a:rPr>
              <a:t>El FANVIT registra una </a:t>
            </a:r>
            <a:r>
              <a:rPr lang="es-MX" sz="1400" dirty="0" smtClean="0">
                <a:latin typeface="Myriad Pro Light"/>
              </a:rPr>
              <a:t>ganancia adicional aproximada de 200 millones</a:t>
            </a:r>
            <a:r>
              <a:rPr lang="es-MX" sz="1400" baseline="30000" dirty="0" smtClean="0">
                <a:latin typeface="Myriad Pro Light"/>
              </a:rPr>
              <a:t>1</a:t>
            </a:r>
            <a:r>
              <a:rPr lang="es-MX" sz="1400" dirty="0" smtClean="0">
                <a:latin typeface="Myriad Pro Light"/>
              </a:rPr>
              <a:t> </a:t>
            </a:r>
            <a:r>
              <a:rPr lang="es-MX" sz="1400" b="0" dirty="0" smtClean="0">
                <a:latin typeface="Myriad Pro Light"/>
              </a:rPr>
              <a:t>a lo generado por fondeo derivado al diferencial de tasas de rendimiento al vencimiento.</a:t>
            </a:r>
          </a:p>
        </p:txBody>
      </p:sp>
      <p:sp>
        <p:nvSpPr>
          <p:cNvPr id="14" name="FlowTriangle"/>
          <p:cNvSpPr>
            <a:spLocks noChangeArrowheads="1"/>
          </p:cNvSpPr>
          <p:nvPr/>
        </p:nvSpPr>
        <p:spPr bwMode="gray">
          <a:xfrm rot="5400000">
            <a:off x="4478051" y="3698360"/>
            <a:ext cx="3693933" cy="266280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51951" y="6406508"/>
            <a:ext cx="846356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100" dirty="0" smtClean="0">
                <a:solidFill>
                  <a:prstClr val="black"/>
                </a:solidFill>
                <a:latin typeface="Myriad Pro Light"/>
                <a:ea typeface="Batang"/>
              </a:rPr>
              <a:t>1. Para el cálculo se utilizaron los siguientes datos: 35,000 millones en activos y un diferencial de tasas de 1.09 (YTM promedio al 14 de abril FANVIT:4.13, Fondeo: 3.06).</a:t>
            </a:r>
            <a:endParaRPr lang="es-MX" sz="1100" dirty="0">
              <a:solidFill>
                <a:prstClr val="black"/>
              </a:solidFill>
              <a:latin typeface="Myriad Pro Light"/>
              <a:ea typeface="Batang"/>
            </a:endParaRPr>
          </a:p>
        </p:txBody>
      </p:sp>
      <p:graphicFrame>
        <p:nvGraphicFramePr>
          <p:cNvPr id="10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778387"/>
              </p:ext>
            </p:extLst>
          </p:nvPr>
        </p:nvGraphicFramePr>
        <p:xfrm>
          <a:off x="97403" y="1600201"/>
          <a:ext cx="6017648" cy="437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6348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451654"/>
            <a:ext cx="800922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CD0000"/>
                </a:solidFill>
              </a:rPr>
              <a:t>Informe sobre la composición del portafolio del FANVIT y del FINVIT.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</a:t>
            </a:r>
            <a:r>
              <a:rPr lang="es-MX" b="1" dirty="0" smtClean="0">
                <a:solidFill>
                  <a:srgbClr val="B2B2B2"/>
                </a:solidFill>
              </a:rPr>
              <a:t>FANVIT.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</a:t>
            </a:r>
            <a:r>
              <a:rPr lang="es-MX" b="1" dirty="0" smtClean="0">
                <a:solidFill>
                  <a:srgbClr val="B2B2B2"/>
                </a:solidFill>
              </a:rPr>
              <a:t>el estatus del FINVIT.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51156" y="1228491"/>
            <a:ext cx="8323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Grupo de Trabajo de Inversiones </a:t>
            </a: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Sesión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007 </a:t>
            </a: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 de abril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2015</a:t>
            </a:r>
          </a:p>
        </p:txBody>
      </p:sp>
    </p:spTree>
    <p:extLst>
      <p:ext uri="{BB962C8B-B14F-4D97-AF65-F5344CB8AC3E}">
        <p14:creationId xmlns:p14="http://schemas.microsoft.com/office/powerpoint/2010/main" val="119139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283500"/>
              </p:ext>
            </p:extLst>
          </p:nvPr>
        </p:nvGraphicFramePr>
        <p:xfrm>
          <a:off x="152932" y="2226572"/>
          <a:ext cx="4005000" cy="3821803"/>
        </p:xfrm>
        <a:graphic>
          <a:graphicData uri="http://schemas.openxmlformats.org/drawingml/2006/table">
            <a:tbl>
              <a:tblPr/>
              <a:tblGrid>
                <a:gridCol w="1738699"/>
                <a:gridCol w="1377780"/>
                <a:gridCol w="888521"/>
              </a:tblGrid>
              <a:tr h="380716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Clase de activo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Valor de Mercado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 Light"/>
                        </a:rPr>
                        <a:t>Porcentaje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Derivados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0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35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Divisas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0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Liquidez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4,880,451,262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10.6%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Renta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Fija Tasa Real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28,156,267,909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63.3%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Renta Fija Tasa Nominal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7,662,146,324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16.3%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Renta Variable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1,168,317,937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2.5%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Estructurados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1,956,111,853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4.3%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Certificados Bursátiles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1,353,581,289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2.9%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Total 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45,923,451,894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yriad Pro Light"/>
                        </a:rPr>
                        <a:t>100%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Composición de Cartera del FANVIT</a:t>
            </a:r>
            <a:endParaRPr lang="es-MX" sz="2400" b="1" dirty="0"/>
          </a:p>
        </p:txBody>
      </p:sp>
      <p:sp>
        <p:nvSpPr>
          <p:cNvPr id="12" name="11 Rectángulo"/>
          <p:cNvSpPr/>
          <p:nvPr/>
        </p:nvSpPr>
        <p:spPr>
          <a:xfrm>
            <a:off x="512799" y="1808126"/>
            <a:ext cx="34740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>
                <a:latin typeface="Myriad Pro Light"/>
              </a:rPr>
              <a:t>Composición </a:t>
            </a:r>
            <a:r>
              <a:rPr lang="es-MX" sz="1400" dirty="0" smtClean="0">
                <a:latin typeface="Myriad Pro Light"/>
              </a:rPr>
              <a:t>por clase </a:t>
            </a:r>
            <a:r>
              <a:rPr lang="es-MX" sz="1400" dirty="0">
                <a:latin typeface="Myriad Pro Light"/>
              </a:rPr>
              <a:t>de activo          </a:t>
            </a:r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506103"/>
              </p:ext>
            </p:extLst>
          </p:nvPr>
        </p:nvGraphicFramePr>
        <p:xfrm>
          <a:off x="4295774" y="2331346"/>
          <a:ext cx="4848225" cy="3202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033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Myriad Pro Light"/>
              </a:rPr>
              <a:t>Bonos Tasa Real</a:t>
            </a:r>
            <a:endParaRPr lang="es-MX" sz="2400" b="1" dirty="0">
              <a:latin typeface="Myriad Pro Light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07033" y="1264595"/>
            <a:ext cx="4164941" cy="5307781"/>
          </a:xfrm>
        </p:spPr>
        <p:txBody>
          <a:bodyPr>
            <a:noAutofit/>
          </a:bodyPr>
          <a:lstStyle/>
          <a:p>
            <a:pPr marL="180975" indent="-180975" algn="just">
              <a:buClr>
                <a:srgbClr val="CD0000"/>
              </a:buClr>
            </a:pPr>
            <a:r>
              <a:rPr lang="es-MX" sz="1200" dirty="0" smtClean="0"/>
              <a:t>El escenario base de inflación para 2015 con el que se está invirtiendo el portafolio es de 3.14%, por arriba de las expectativas de Banxico de 3.00%.</a:t>
            </a:r>
          </a:p>
          <a:p>
            <a:pPr marL="180975" indent="-180975" algn="just">
              <a:buClr>
                <a:srgbClr val="CD0000"/>
              </a:buClr>
            </a:pPr>
            <a:endParaRPr lang="es-MX" sz="1200" dirty="0" smtClean="0"/>
          </a:p>
          <a:p>
            <a:pPr marL="180975" indent="-180975" algn="just">
              <a:buClr>
                <a:srgbClr val="CD0000"/>
              </a:buClr>
            </a:pPr>
            <a:r>
              <a:rPr lang="es-MX" sz="1200" dirty="0" smtClean="0"/>
              <a:t>Durante el periodo en consideración se incrementó la duración de la posición en tasas reales, favoreciendo la venta de Udibono 2016 por compra de </a:t>
            </a:r>
            <a:r>
              <a:rPr lang="es-MX" sz="1200" dirty="0" err="1" smtClean="0"/>
              <a:t>Udibonos</a:t>
            </a:r>
            <a:r>
              <a:rPr lang="es-MX" sz="1200" dirty="0" smtClean="0"/>
              <a:t> 2019-2022.</a:t>
            </a:r>
          </a:p>
          <a:p>
            <a:pPr marL="180975" indent="-180975" algn="just">
              <a:buClr>
                <a:srgbClr val="CD0000"/>
              </a:buClr>
            </a:pPr>
            <a:endParaRPr lang="es-MX" sz="1200" dirty="0" smtClean="0"/>
          </a:p>
          <a:p>
            <a:pPr marL="180975" indent="-180975" algn="just">
              <a:buClr>
                <a:srgbClr val="CD0000"/>
              </a:buClr>
            </a:pPr>
            <a:r>
              <a:rPr lang="es-MX" sz="1200" dirty="0" smtClean="0"/>
              <a:t>El dato de inflación de la segunda quincena de marzo resultó más alto de lo esperado por los analistas, lo que nos inclina a pensar que el periodo inflacionario ha empezado.</a:t>
            </a:r>
          </a:p>
          <a:p>
            <a:pPr marL="180975" indent="-180975" algn="just">
              <a:buClr>
                <a:srgbClr val="CD0000"/>
              </a:buClr>
            </a:pPr>
            <a:endParaRPr lang="es-MX" sz="1200" dirty="0" smtClean="0"/>
          </a:p>
          <a:p>
            <a:pPr marL="180975" indent="-180975" algn="just">
              <a:buClr>
                <a:srgbClr val="CD0000"/>
              </a:buClr>
            </a:pPr>
            <a:r>
              <a:rPr lang="es-MX" sz="1200" dirty="0"/>
              <a:t>La cartera de inversión tiene activos en tasas reales correspondiente al </a:t>
            </a:r>
            <a:r>
              <a:rPr lang="es-MX" sz="1200" dirty="0" smtClean="0"/>
              <a:t>69.8% </a:t>
            </a:r>
            <a:r>
              <a:rPr lang="es-MX" sz="1200" dirty="0"/>
              <a:t>del total de activos, la cual está diversificada de la siguiente forma:</a:t>
            </a:r>
          </a:p>
          <a:p>
            <a:pPr algn="just"/>
            <a:endParaRPr lang="es-MX" sz="1400" dirty="0"/>
          </a:p>
          <a:p>
            <a:pPr marL="581025" lvl="1" indent="-180975" algn="just">
              <a:buClr>
                <a:srgbClr val="CD0000"/>
              </a:buClr>
            </a:pPr>
            <a:r>
              <a:rPr lang="es-MX" sz="1200" dirty="0" err="1"/>
              <a:t>Udibonos</a:t>
            </a:r>
            <a:r>
              <a:rPr lang="es-MX" sz="1200" dirty="0"/>
              <a:t>: 		95.2% de Bonos Tasa Real</a:t>
            </a:r>
          </a:p>
          <a:p>
            <a:pPr marL="457200" lvl="5" indent="0" algn="just">
              <a:buClr>
                <a:srgbClr val="CD0000"/>
              </a:buClr>
              <a:buNone/>
            </a:pPr>
            <a:r>
              <a:rPr lang="es-MX" sz="1200" dirty="0">
                <a:latin typeface="Myriad Pro Light"/>
              </a:rPr>
              <a:t>			</a:t>
            </a:r>
            <a:r>
              <a:rPr lang="es-MX" sz="1200" dirty="0" err="1">
                <a:latin typeface="Myriad Pro Light"/>
              </a:rPr>
              <a:t>Udibono</a:t>
            </a:r>
            <a:r>
              <a:rPr lang="es-MX" sz="1200" dirty="0">
                <a:latin typeface="Myriad Pro Light"/>
              </a:rPr>
              <a:t> 2016	57.3%</a:t>
            </a:r>
          </a:p>
          <a:p>
            <a:pPr marL="1828800" lvl="8" indent="0" algn="just">
              <a:buClr>
                <a:srgbClr val="CD0000"/>
              </a:buClr>
              <a:buNone/>
            </a:pPr>
            <a:r>
              <a:rPr lang="es-MX" sz="1200" dirty="0" err="1">
                <a:latin typeface="Myriad Pro Light"/>
                <a:cs typeface="Myriad Pro Light"/>
              </a:rPr>
              <a:t>Udibono</a:t>
            </a:r>
            <a:r>
              <a:rPr lang="es-MX" sz="1200" dirty="0">
                <a:latin typeface="Myriad Pro Light"/>
                <a:cs typeface="Myriad Pro Light"/>
              </a:rPr>
              <a:t> 2017	32.6%</a:t>
            </a:r>
          </a:p>
          <a:p>
            <a:pPr marL="581025" lvl="1" indent="-180975" algn="just">
              <a:buClr>
                <a:srgbClr val="CD0000"/>
              </a:buClr>
            </a:pPr>
            <a:r>
              <a:rPr lang="es-MX" sz="1200" dirty="0"/>
              <a:t>Otros </a:t>
            </a:r>
            <a:r>
              <a:rPr lang="es-MX" sz="1200" dirty="0" err="1"/>
              <a:t>Udibonos</a:t>
            </a:r>
            <a:r>
              <a:rPr lang="es-MX" sz="1200" dirty="0"/>
              <a:t>:	 9.7%</a:t>
            </a:r>
          </a:p>
          <a:p>
            <a:pPr marL="638175" lvl="4" indent="-180975" algn="just">
              <a:buClr>
                <a:srgbClr val="CD0000"/>
              </a:buClr>
              <a:buFont typeface="Arial"/>
              <a:buChar char="•"/>
            </a:pPr>
            <a:endParaRPr lang="es-MX" sz="1200" dirty="0"/>
          </a:p>
          <a:p>
            <a:pPr marL="581025" lvl="1" indent="-180975" algn="just">
              <a:buClr>
                <a:srgbClr val="CD0000"/>
              </a:buClr>
            </a:pPr>
            <a:r>
              <a:rPr lang="es-MX" sz="1200" dirty="0"/>
              <a:t>BPA182:	</a:t>
            </a:r>
            <a:r>
              <a:rPr lang="es-MX" sz="1200" dirty="0" smtClean="0"/>
              <a:t>4.8% </a:t>
            </a:r>
            <a:r>
              <a:rPr lang="es-MX" sz="1200" dirty="0"/>
              <a:t>de Bonos Tasa Real</a:t>
            </a:r>
          </a:p>
          <a:p>
            <a:pPr marL="180975" indent="-180975" algn="just">
              <a:buClr>
                <a:srgbClr val="CD0000"/>
              </a:buClr>
            </a:pPr>
            <a:endParaRPr lang="es-MX" sz="14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9850679"/>
              </p:ext>
            </p:extLst>
          </p:nvPr>
        </p:nvGraphicFramePr>
        <p:xfrm>
          <a:off x="4752975" y="1390650"/>
          <a:ext cx="4038600" cy="2494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6200"/>
                <a:gridCol w="1346200"/>
                <a:gridCol w="1346200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Bono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Tasa Real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Inflación Implícita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UDI</a:t>
                      </a:r>
                      <a:r>
                        <a:rPr lang="es-MX" baseline="0" dirty="0" smtClean="0"/>
                        <a:t> 2016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1.02%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2.52%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UDI</a:t>
                      </a:r>
                      <a:r>
                        <a:rPr lang="es-MX" baseline="0" dirty="0" smtClean="0"/>
                        <a:t> 2017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1.38%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2.96%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UDI 2019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2.08%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2.86%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UDI 2022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2.60%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2.88%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UDI 2040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3.38%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2.93%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17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773571"/>
              </p:ext>
            </p:extLst>
          </p:nvPr>
        </p:nvGraphicFramePr>
        <p:xfrm>
          <a:off x="4648201" y="3990975"/>
          <a:ext cx="4038600" cy="2409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019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813051" cy="677773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Bonos Tasa Nominal</a:t>
            </a:r>
            <a:endParaRPr lang="es-MX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357459" y="1355136"/>
            <a:ext cx="809121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yriad Pro Light"/>
                <a:cs typeface="Myriad Pro Light"/>
              </a:rPr>
              <a:t>Durante el mes se aumentó la posición de bonos nominales en los nodos 2019-2024 y se capitalizaron ganancias con la reciente reducción en los niveles del M24.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yriad Pro Light"/>
                <a:cs typeface="Myriad Pro Light"/>
              </a:rPr>
              <a:t>Se espera que el aplanamiento observado en la curva de los plazos largos en relación con los cortos se mantenga, pero se aumentará la posición con cautela.</a:t>
            </a: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yriad Pro Light"/>
                <a:cs typeface="Myriad Pro Light"/>
              </a:rPr>
              <a:t>Se intercambiará posición de bonos nominales a emisiones de cuasi gubernamentales buscando darle 40-45 puntos base extra de tasa a vencimiento. </a:t>
            </a: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Myriad Pro Light"/>
                <a:cs typeface="Myriad Pro Light"/>
              </a:rPr>
              <a:t>Ante la expectativa de incremento de la tasa de fondeo de Estados Unidos de América y de México hacia la segunda mitad del año, se buscará ponderar en el portafolio emisiones de tasas </a:t>
            </a:r>
            <a:r>
              <a:rPr lang="es-MX" sz="1400" dirty="0" smtClean="0">
                <a:latin typeface="Myriad Pro Light"/>
                <a:cs typeface="Myriad Pro Light"/>
              </a:rPr>
              <a:t>flotantes.</a:t>
            </a: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algn="just"/>
            <a:r>
              <a:rPr lang="es-MX" sz="1400" dirty="0">
                <a:latin typeface="Myriad Pro Light"/>
                <a:cs typeface="Myriad Pro Light"/>
              </a:rPr>
              <a:t>La cartera de inversión tiene activos en tasas nominales correspondiente al </a:t>
            </a:r>
            <a:r>
              <a:rPr lang="es-MX" sz="1400" dirty="0" smtClean="0">
                <a:latin typeface="Myriad Pro Light"/>
                <a:cs typeface="Myriad Pro Light"/>
              </a:rPr>
              <a:t>16.3% del </a:t>
            </a:r>
            <a:r>
              <a:rPr lang="es-MX" sz="1400" dirty="0">
                <a:latin typeface="Myriad Pro Light"/>
                <a:cs typeface="Myriad Pro Light"/>
              </a:rPr>
              <a:t>total de activos, la cual está diversificada de la siguiente forma:</a:t>
            </a:r>
          </a:p>
          <a:p>
            <a:pPr algn="just"/>
            <a:endParaRPr lang="es-MX" sz="1400" dirty="0">
              <a:latin typeface="Myriad Pro Light"/>
              <a:cs typeface="Myriad Pro Light"/>
            </a:endParaRPr>
          </a:p>
          <a:p>
            <a:pPr marL="742691" lvl="1" indent="-285750" algn="just">
              <a:spcAft>
                <a:spcPts val="600"/>
              </a:spcAft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400" dirty="0">
                <a:latin typeface="Myriad Pro Light"/>
                <a:cs typeface="Myriad Pro Light"/>
              </a:rPr>
              <a:t>Bonos M:	 </a:t>
            </a:r>
            <a:r>
              <a:rPr lang="es-MX" sz="1400" dirty="0" smtClean="0">
                <a:latin typeface="Myriad Pro Light"/>
                <a:cs typeface="Myriad Pro Light"/>
              </a:rPr>
              <a:t> 81.4%  </a:t>
            </a:r>
            <a:r>
              <a:rPr lang="es-MX" sz="1400" dirty="0">
                <a:latin typeface="Myriad Pro Light"/>
                <a:cs typeface="Myriad Pro Light"/>
              </a:rPr>
              <a:t>de la posición en Bonos Tasa Nominal</a:t>
            </a:r>
          </a:p>
          <a:p>
            <a:pPr marL="742691" lvl="1" indent="-285750" algn="just">
              <a:spcAft>
                <a:spcPts val="600"/>
              </a:spcAft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400" dirty="0" smtClean="0">
                <a:latin typeface="Myriad Pro Light"/>
                <a:cs typeface="Myriad Pro Light"/>
              </a:rPr>
              <a:t>Paraestatales: 18.6 </a:t>
            </a:r>
            <a:r>
              <a:rPr lang="es-MX" sz="1400" dirty="0">
                <a:latin typeface="Myriad Pro Light"/>
                <a:cs typeface="Myriad Pro Light"/>
              </a:rPr>
              <a:t>de la posición en Bonos Tasa Nominal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813051" cy="677773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Renta Variable	</a:t>
            </a:r>
            <a:endParaRPr lang="es-MX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243158" y="1101491"/>
            <a:ext cx="842317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Myriad Pro Light"/>
                <a:cs typeface="Myriad Pro Light"/>
              </a:rPr>
              <a:t>El portafolio del FANVIT </a:t>
            </a:r>
            <a:r>
              <a:rPr lang="es-MX" sz="1400" dirty="0" smtClean="0">
                <a:latin typeface="Myriad Pro Light"/>
                <a:cs typeface="Myriad Pro Light"/>
              </a:rPr>
              <a:t>se apega a la </a:t>
            </a:r>
            <a:r>
              <a:rPr lang="es-MX" sz="1400" dirty="0">
                <a:latin typeface="Myriad Pro Light"/>
                <a:cs typeface="Myriad Pro Light"/>
              </a:rPr>
              <a:t>siguiente estrategia en Renta Variable:</a:t>
            </a:r>
          </a:p>
          <a:p>
            <a:pPr algn="just"/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yriad Pro Light"/>
                <a:cs typeface="Myriad Pro Light"/>
              </a:rPr>
              <a:t>Inicia la temporada de reportes trimestrales en Estados Unidos de América (EUA) y en México, en la cuál se esperan buenos resultados por parte de los analistas de empresas.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endParaRPr lang="es-MX" sz="1400" dirty="0" smtClean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yriad Pro Light"/>
                <a:cs typeface="Myriad Pro Light"/>
              </a:rPr>
              <a:t>A pesar de que los datos en (</a:t>
            </a:r>
            <a:r>
              <a:rPr lang="es-MX" sz="1400" dirty="0">
                <a:latin typeface="Myriad Pro Light"/>
                <a:cs typeface="Myriad Pro Light"/>
              </a:rPr>
              <a:t>EUA) </a:t>
            </a:r>
            <a:r>
              <a:rPr lang="es-MX" sz="1400" dirty="0" smtClean="0">
                <a:latin typeface="Myriad Pro Light"/>
                <a:cs typeface="Myriad Pro Light"/>
              </a:rPr>
              <a:t>han sido mixtos en las últimas semanas, se espera que al cierre del año los resultados de crecimiento estén cercanos al 3%.</a:t>
            </a:r>
          </a:p>
          <a:p>
            <a:pPr algn="just">
              <a:buClr>
                <a:srgbClr val="CD0000"/>
              </a:buClr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yriad Pro Light"/>
                <a:cs typeface="Myriad Pro Light"/>
              </a:rPr>
              <a:t>Los índices en S&amp;P 500 y Russell 2000 se han recuperado después de un par de meses complicados, por toma de utilidades.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yriad Pro Light"/>
                <a:cs typeface="Myriad Pro Light"/>
              </a:rPr>
              <a:t>Se continuará participando </a:t>
            </a:r>
            <a:r>
              <a:rPr lang="es-MX" sz="1400" dirty="0">
                <a:latin typeface="Myriad Pro Light"/>
                <a:cs typeface="Myriad Pro Light"/>
              </a:rPr>
              <a:t>en S&amp;P 500 a través del ETF IVV y en el Russell 2000 a través del ETF </a:t>
            </a:r>
            <a:r>
              <a:rPr lang="es-MX" sz="1400" dirty="0" smtClean="0">
                <a:latin typeface="Myriad Pro Light"/>
                <a:cs typeface="Myriad Pro Light"/>
              </a:rPr>
              <a:t>IWM, buscando mejores niveles de entrada.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Myriad Pro Light"/>
                <a:cs typeface="Myriad Pro Light"/>
              </a:rPr>
              <a:t>En la parte </a:t>
            </a:r>
            <a:r>
              <a:rPr lang="es-MX" sz="1400" dirty="0" smtClean="0">
                <a:latin typeface="Myriad Pro Light"/>
                <a:cs typeface="Myriad Pro Light"/>
              </a:rPr>
              <a:t>correspondiente a </a:t>
            </a:r>
            <a:r>
              <a:rPr lang="es-MX" sz="1400" dirty="0">
                <a:latin typeface="Myriad Pro Light"/>
                <a:cs typeface="Myriad Pro Light"/>
              </a:rPr>
              <a:t>México, se buscarán mejores niveles de entrada para participar en la Bolsa Mexicana de Valores (BMV) a través del ETF </a:t>
            </a:r>
            <a:r>
              <a:rPr lang="es-MX" sz="1400" dirty="0" smtClean="0">
                <a:latin typeface="Myriad Pro Light"/>
                <a:cs typeface="Myriad Pro Light"/>
              </a:rPr>
              <a:t>NAFTRAC.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Myriad Pro Light"/>
                <a:cs typeface="Myriad Pro Light"/>
              </a:rPr>
              <a:t>Se evaluará la participación en los </a:t>
            </a:r>
            <a:r>
              <a:rPr lang="es-MX" sz="1400" dirty="0" err="1" smtClean="0">
                <a:latin typeface="Myriad Pro Light"/>
                <a:cs typeface="Myriad Pro Light"/>
              </a:rPr>
              <a:t>ETF´s</a:t>
            </a:r>
            <a:r>
              <a:rPr lang="es-MX" sz="1400" dirty="0" smtClean="0">
                <a:latin typeface="Myriad Pro Light"/>
                <a:cs typeface="Myriad Pro Light"/>
              </a:rPr>
              <a:t> que replican a los índices de Japón (EWJ), Europa (EZU) y Canadá (EWC).</a:t>
            </a: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algn="just"/>
            <a:r>
              <a:rPr lang="es-MX" sz="1400" dirty="0">
                <a:latin typeface="Myriad Pro Light"/>
                <a:cs typeface="Myriad Pro Light"/>
              </a:rPr>
              <a:t>La cartera de inversión tiene activos en Renta Variable correspondiente al </a:t>
            </a:r>
            <a:r>
              <a:rPr lang="es-MX" sz="1400" dirty="0" smtClean="0">
                <a:latin typeface="Myriad Pro Light"/>
                <a:cs typeface="Myriad Pro Light"/>
              </a:rPr>
              <a:t>2.5% </a:t>
            </a:r>
            <a:r>
              <a:rPr lang="es-MX" sz="1400" dirty="0">
                <a:latin typeface="Myriad Pro Light"/>
                <a:cs typeface="Myriad Pro Light"/>
              </a:rPr>
              <a:t>del total de activos, la cual está diversificada de la siguiente forma:</a:t>
            </a:r>
          </a:p>
          <a:p>
            <a:pPr algn="just"/>
            <a:endParaRPr lang="es-MX" sz="1400" dirty="0">
              <a:latin typeface="Myriad Pro Light"/>
              <a:cs typeface="Myriad Pro Light"/>
            </a:endParaRPr>
          </a:p>
          <a:p>
            <a:pPr marL="742691" lvl="1" indent="-285750" algn="just"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400" dirty="0">
                <a:latin typeface="Myriad Pro Light"/>
                <a:cs typeface="Myriad Pro Light"/>
              </a:rPr>
              <a:t>IVV (S&amp;P 500):	</a:t>
            </a:r>
            <a:r>
              <a:rPr lang="es-MX" sz="1400" dirty="0" smtClean="0">
                <a:latin typeface="Myriad Pro Light"/>
                <a:cs typeface="Myriad Pro Light"/>
              </a:rPr>
              <a:t>86.6% </a:t>
            </a:r>
            <a:r>
              <a:rPr lang="es-MX" sz="1400" dirty="0">
                <a:latin typeface="Myriad Pro Light"/>
                <a:cs typeface="Myriad Pro Light"/>
              </a:rPr>
              <a:t>de renta variable</a:t>
            </a:r>
          </a:p>
          <a:p>
            <a:pPr marL="742691" lvl="1" indent="-285750" algn="just"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400" dirty="0">
                <a:latin typeface="Myriad Pro Light"/>
                <a:cs typeface="Myriad Pro Light"/>
              </a:rPr>
              <a:t>IWM (Russell 2000):	</a:t>
            </a:r>
            <a:r>
              <a:rPr lang="es-MX" sz="1400" dirty="0" smtClean="0">
                <a:latin typeface="Myriad Pro Light"/>
                <a:cs typeface="Myriad Pro Light"/>
              </a:rPr>
              <a:t>13.4% </a:t>
            </a:r>
            <a:r>
              <a:rPr lang="es-MX" sz="1400" dirty="0">
                <a:latin typeface="Myriad Pro Light"/>
                <a:cs typeface="Myriad Pro Light"/>
              </a:rPr>
              <a:t>de renta variable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19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4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813051" cy="677773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Instrumentos Estructurados- FIBRAS</a:t>
            </a:r>
            <a:endParaRPr lang="es-MX" sz="28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243158" y="971137"/>
            <a:ext cx="8364408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350" dirty="0" smtClean="0">
                <a:latin typeface="Myriad Pro Light"/>
                <a:cs typeface="Myriad Pro Light"/>
              </a:rPr>
              <a:t>La </a:t>
            </a:r>
            <a:r>
              <a:rPr lang="es-MX" sz="1350" dirty="0">
                <a:latin typeface="Myriad Pro Light"/>
                <a:cs typeface="Myriad Pro Light"/>
              </a:rPr>
              <a:t>estrategia en FIBRAS se centra en:</a:t>
            </a:r>
          </a:p>
          <a:p>
            <a:pPr algn="just"/>
            <a:endParaRPr lang="es-MX" sz="135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50" dirty="0" smtClean="0">
                <a:latin typeface="Myriad Pro Light"/>
                <a:cs typeface="Myriad Pro Light"/>
              </a:rPr>
              <a:t>La producción industrial continúa en una fase de estabilidad en México, al cierre de febrero terminó en 1.62% mejorando el dato anterior de 0.84%.</a:t>
            </a:r>
            <a:endParaRPr lang="es-MX" sz="135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50" dirty="0">
                <a:latin typeface="Myriad Pro Light"/>
                <a:cs typeface="Myriad Pro Light"/>
              </a:rPr>
              <a:t>Se espera que el sector consumo se reactive por lo que se continuará participando en FIBRAS que tengan dentro de sus activos a centros comerciales, los cuales están altamente relacionados al consumo, el cual tuvo una recuperación al </a:t>
            </a:r>
            <a:r>
              <a:rPr lang="es-MX" sz="1350" dirty="0" smtClean="0">
                <a:latin typeface="Myriad Pro Light"/>
                <a:cs typeface="Myriad Pro Light"/>
              </a:rPr>
              <a:t>cierre de marzo </a:t>
            </a:r>
            <a:r>
              <a:rPr lang="es-MX" sz="1350" dirty="0">
                <a:latin typeface="Myriad Pro Light"/>
                <a:cs typeface="Myriad Pro Light"/>
              </a:rPr>
              <a:t>del presente año de 93.1 respecto al mes </a:t>
            </a:r>
            <a:r>
              <a:rPr lang="es-MX" sz="1350" dirty="0" smtClean="0">
                <a:latin typeface="Myriad Pro Light"/>
                <a:cs typeface="Myriad Pro Light"/>
              </a:rPr>
              <a:t>anterior.</a:t>
            </a:r>
            <a:endParaRPr lang="es-MX" sz="135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50" dirty="0" smtClean="0">
                <a:latin typeface="Myriad Pro Light"/>
                <a:cs typeface="Myriad Pro Light"/>
              </a:rPr>
              <a:t>Se tienen expectativas por parte de los analistas de mercado de que se incremente el inicio de nuevas obras en los principales corredores de la Ciudad de México, Guadalajara y Monterrey.</a:t>
            </a:r>
            <a:endParaRPr lang="es-MX" sz="1350" dirty="0">
              <a:latin typeface="Myriad Pro Light"/>
              <a:cs typeface="Myriad Pro Light"/>
            </a:endParaRPr>
          </a:p>
          <a:p>
            <a:pPr algn="just"/>
            <a:endParaRPr lang="es-MX" sz="1350" dirty="0">
              <a:latin typeface="Myriad Pro Light"/>
              <a:cs typeface="Myriad Pro Light"/>
            </a:endParaRPr>
          </a:p>
          <a:p>
            <a:pPr algn="just"/>
            <a:r>
              <a:rPr lang="es-MX" sz="1350" dirty="0">
                <a:latin typeface="Myriad Pro Light"/>
                <a:cs typeface="Myriad Pro Light"/>
              </a:rPr>
              <a:t>La cartera de inversión tiene activos en FIBRAS correspondiente al </a:t>
            </a:r>
            <a:r>
              <a:rPr lang="es-MX" sz="1350" dirty="0" smtClean="0">
                <a:latin typeface="Myriad Pro Light"/>
                <a:cs typeface="Myriad Pro Light"/>
              </a:rPr>
              <a:t>1.8% </a:t>
            </a:r>
            <a:r>
              <a:rPr lang="es-MX" sz="1350" dirty="0">
                <a:latin typeface="Myriad Pro Light"/>
                <a:cs typeface="Myriad Pro Light"/>
              </a:rPr>
              <a:t>del total de activos, la cual está diversificada de la siguiente forma:</a:t>
            </a:r>
          </a:p>
          <a:p>
            <a:pPr algn="just"/>
            <a:endParaRPr lang="es-MX" sz="1350" dirty="0">
              <a:latin typeface="Myriad Pro Light"/>
              <a:cs typeface="Myriad Pro Light"/>
            </a:endParaRPr>
          </a:p>
          <a:p>
            <a:pPr algn="just"/>
            <a:endParaRPr lang="es-MX" sz="1200" dirty="0"/>
          </a:p>
          <a:p>
            <a:pPr algn="just"/>
            <a:endParaRPr lang="es-MX" sz="1200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20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7607161"/>
              </p:ext>
            </p:extLst>
          </p:nvPr>
        </p:nvGraphicFramePr>
        <p:xfrm>
          <a:off x="2266950" y="3848101"/>
          <a:ext cx="4591050" cy="2857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573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072042" cy="677773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Certificados Bursátiles Estructurados (CBE)</a:t>
            </a:r>
            <a:endParaRPr lang="es-MX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264449" y="965773"/>
            <a:ext cx="811755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Myriad Pro Light"/>
                <a:cs typeface="Myriad Pro Light"/>
              </a:rPr>
              <a:t>La estrategia está enfocada en lo siguiente:</a:t>
            </a:r>
          </a:p>
          <a:p>
            <a:pPr algn="just"/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dirty="0">
                <a:latin typeface="Myriad Pro Light"/>
                <a:cs typeface="Myriad Pro Light"/>
              </a:rPr>
              <a:t>Buscar CBE con una sobretasa superior a los certificados bursátiles </a:t>
            </a:r>
            <a:r>
              <a:rPr lang="es-MX" sz="1400" dirty="0" smtClean="0">
                <a:latin typeface="Myriad Pro Light"/>
                <a:cs typeface="Myriad Pro Light"/>
              </a:rPr>
              <a:t>tradicionales.</a:t>
            </a:r>
          </a:p>
          <a:p>
            <a:pPr marL="285750" indent="-285750" algn="just">
              <a:buClr>
                <a:srgbClr val="CD0000"/>
              </a:buClr>
              <a:buFont typeface="Arial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dirty="0">
                <a:latin typeface="Myriad Pro Light"/>
                <a:cs typeface="Myriad Pro Light"/>
              </a:rPr>
              <a:t>Obtener un mayor rendimiento y tasa de cupón respecto a su referencia de </a:t>
            </a:r>
            <a:r>
              <a:rPr lang="es-MX" sz="1400" dirty="0" smtClean="0">
                <a:latin typeface="Myriad Pro Light"/>
                <a:cs typeface="Myriad Pro Light"/>
              </a:rPr>
              <a:t>mercado.</a:t>
            </a:r>
          </a:p>
          <a:p>
            <a:pPr marL="285750" indent="-285750" algn="just">
              <a:buClr>
                <a:srgbClr val="CD0000"/>
              </a:buClr>
              <a:buFont typeface="Arial" pitchFamily="34" charset="0"/>
              <a:buChar char="•"/>
            </a:pPr>
            <a:endParaRPr lang="es-MX" sz="1400" dirty="0">
              <a:latin typeface="Myriad Pro Light"/>
              <a:cs typeface="Myriad Pro Light"/>
            </a:endParaRPr>
          </a:p>
          <a:p>
            <a:pPr marL="285750" indent="-285750" algn="just"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dirty="0">
                <a:latin typeface="Myriad Pro Light"/>
                <a:cs typeface="Myriad Pro Light"/>
              </a:rPr>
              <a:t>Incluir en el portafolio CBEs con buena calidad crediticia y estructura de fuente de </a:t>
            </a:r>
            <a:r>
              <a:rPr lang="es-MX" sz="1400" dirty="0" smtClean="0">
                <a:latin typeface="Myriad Pro Light"/>
                <a:cs typeface="Myriad Pro Light"/>
              </a:rPr>
              <a:t>pago.</a:t>
            </a:r>
            <a:endParaRPr lang="es-MX" sz="1400" dirty="0">
              <a:latin typeface="Myriad Pro Light"/>
              <a:cs typeface="Myriad Pro Light"/>
            </a:endParaRPr>
          </a:p>
          <a:p>
            <a:pPr algn="just"/>
            <a:endParaRPr lang="es-MX" sz="1400" dirty="0">
              <a:latin typeface="Myriad Pro Light"/>
              <a:cs typeface="Myriad Pro Light"/>
            </a:endParaRPr>
          </a:p>
          <a:p>
            <a:pPr algn="just"/>
            <a:r>
              <a:rPr lang="es-MX" sz="1400" dirty="0">
                <a:latin typeface="Myriad Pro Light"/>
                <a:cs typeface="Myriad Pro Light"/>
              </a:rPr>
              <a:t>La cartera de inversión tiene activos en </a:t>
            </a:r>
            <a:r>
              <a:rPr lang="es-MX" sz="1400" dirty="0" err="1">
                <a:latin typeface="Myriad Pro Light"/>
                <a:cs typeface="Myriad Pro Light"/>
              </a:rPr>
              <a:t>CBEs</a:t>
            </a:r>
            <a:r>
              <a:rPr lang="es-MX" sz="1400" dirty="0">
                <a:latin typeface="Myriad Pro Light"/>
                <a:cs typeface="Myriad Pro Light"/>
              </a:rPr>
              <a:t> </a:t>
            </a:r>
            <a:r>
              <a:rPr lang="es-MX" sz="1400" dirty="0" smtClean="0">
                <a:latin typeface="Myriad Pro Light"/>
                <a:cs typeface="Myriad Pro Light"/>
              </a:rPr>
              <a:t>correspondientes </a:t>
            </a:r>
            <a:r>
              <a:rPr lang="es-MX" sz="1400" dirty="0">
                <a:latin typeface="Myriad Pro Light"/>
                <a:cs typeface="Myriad Pro Light"/>
              </a:rPr>
              <a:t>al </a:t>
            </a:r>
            <a:r>
              <a:rPr lang="es-MX" sz="1400" dirty="0" smtClean="0">
                <a:latin typeface="Myriad Pro Light"/>
                <a:cs typeface="Myriad Pro Light"/>
              </a:rPr>
              <a:t>2.5% </a:t>
            </a:r>
            <a:r>
              <a:rPr lang="es-MX" sz="1400" dirty="0">
                <a:latin typeface="Myriad Pro Light"/>
                <a:cs typeface="Myriad Pro Light"/>
              </a:rPr>
              <a:t>del total de activos, los cuales están diversificados de la siguiente manera</a:t>
            </a:r>
            <a:r>
              <a:rPr lang="es-MX" sz="1400" dirty="0" smtClean="0">
                <a:latin typeface="Myriad Pro Light"/>
                <a:cs typeface="Myriad Pro Light"/>
              </a:rPr>
              <a:t>:</a:t>
            </a:r>
          </a:p>
          <a:p>
            <a:pPr algn="just"/>
            <a:endParaRPr lang="es-MX" sz="1400" dirty="0">
              <a:latin typeface="Myriad Pro Light"/>
              <a:cs typeface="Myriad Pro Light"/>
            </a:endParaRPr>
          </a:p>
          <a:p>
            <a:pPr algn="just"/>
            <a:r>
              <a:rPr lang="es-MX" sz="1400" dirty="0" smtClean="0">
                <a:latin typeface="Myriad Pro Light"/>
                <a:cs typeface="Myriad Pro Light"/>
              </a:rPr>
              <a:t>Como nueva adhesión al portafolio:</a:t>
            </a:r>
            <a:endParaRPr lang="es-MX" sz="1400" dirty="0">
              <a:latin typeface="Myriad Pro Light"/>
              <a:cs typeface="Myriad Pro Light"/>
            </a:endParaRPr>
          </a:p>
          <a:p>
            <a:pPr marL="457200" lvl="1" algn="just"/>
            <a:endParaRPr lang="es-MX" sz="1600" dirty="0" smtClean="0"/>
          </a:p>
          <a:p>
            <a:pPr marL="447675" lvl="1" indent="-266700" algn="just">
              <a:buClr>
                <a:srgbClr val="CD0000"/>
              </a:buClr>
              <a:buFont typeface="Courier New" pitchFamily="49" charset="0"/>
              <a:buChar char="o"/>
              <a:tabLst>
                <a:tab pos="361950" algn="l"/>
              </a:tabLst>
            </a:pPr>
            <a:r>
              <a:rPr lang="es-MX" sz="1400" dirty="0">
                <a:latin typeface="Myriad Pro Light"/>
                <a:cs typeface="Myriad Pro Light"/>
              </a:rPr>
              <a:t>Organización de Proyectos de Infraestructura (OPI 15U</a:t>
            </a:r>
            <a:r>
              <a:rPr lang="es-MX" sz="1400" dirty="0" smtClean="0">
                <a:latin typeface="Myriad Pro Light"/>
                <a:cs typeface="Myriad Pro Light"/>
              </a:rPr>
              <a:t>)</a:t>
            </a:r>
            <a:endParaRPr lang="es-MX" sz="1600" dirty="0">
              <a:latin typeface="Myriad Pro Light"/>
              <a:cs typeface="Myriad Pro Light"/>
            </a:endParaRPr>
          </a:p>
          <a:p>
            <a:pPr marL="742950" lvl="1" indent="-285750" algn="just">
              <a:buClr>
                <a:srgbClr val="CD0000"/>
              </a:buClr>
              <a:buFontTx/>
              <a:buChar char="‒"/>
            </a:pPr>
            <a:r>
              <a:rPr lang="es-MX" sz="1600" dirty="0">
                <a:latin typeface="Myriad Pro Light"/>
                <a:cs typeface="Myriad Pro Light"/>
              </a:rPr>
              <a:t>Sector </a:t>
            </a:r>
            <a:r>
              <a:rPr lang="es-MX" sz="1600" dirty="0" smtClean="0">
                <a:latin typeface="Myriad Pro Light"/>
                <a:cs typeface="Myriad Pro Light"/>
              </a:rPr>
              <a:t>Carretero </a:t>
            </a:r>
            <a:endParaRPr lang="es-MX" sz="1600" dirty="0">
              <a:latin typeface="Myriad Pro Light"/>
              <a:cs typeface="Myriad Pro Light"/>
            </a:endParaRPr>
          </a:p>
          <a:p>
            <a:pPr marL="742950" lvl="1" indent="-285750" algn="just">
              <a:buClr>
                <a:srgbClr val="CD0000"/>
              </a:buClr>
              <a:buFontTx/>
              <a:buChar char="‒"/>
            </a:pPr>
            <a:r>
              <a:rPr lang="es-MX" sz="1600" dirty="0">
                <a:latin typeface="Myriad Pro Light"/>
                <a:cs typeface="Myriad Pro Light"/>
              </a:rPr>
              <a:t>Calificaciones: </a:t>
            </a:r>
            <a:r>
              <a:rPr lang="es-MX" sz="1600" dirty="0" smtClean="0">
                <a:latin typeface="Myriad Pro Light"/>
                <a:cs typeface="Myriad Pro Light"/>
              </a:rPr>
              <a:t>AA+ </a:t>
            </a:r>
            <a:r>
              <a:rPr lang="es-MX" sz="1600" dirty="0">
                <a:latin typeface="Myriad Pro Light"/>
                <a:cs typeface="Myriad Pro Light"/>
              </a:rPr>
              <a:t>por parte de </a:t>
            </a:r>
            <a:r>
              <a:rPr lang="es-MX" sz="1600" dirty="0" smtClean="0">
                <a:latin typeface="Myriad Pro Light"/>
                <a:cs typeface="Myriad Pro Light"/>
              </a:rPr>
              <a:t>S&amp;P y HR Ratings</a:t>
            </a:r>
          </a:p>
          <a:p>
            <a:pPr marL="742950" lvl="1" indent="-285750" algn="just">
              <a:buClr>
                <a:srgbClr val="CD0000"/>
              </a:buClr>
              <a:buFontTx/>
              <a:buChar char="‒"/>
            </a:pPr>
            <a:r>
              <a:rPr lang="es-MX" sz="1600" dirty="0" smtClean="0">
                <a:latin typeface="Myriad Pro Light"/>
                <a:cs typeface="Myriad Pro Light"/>
              </a:rPr>
              <a:t>Tasa </a:t>
            </a:r>
            <a:r>
              <a:rPr lang="es-MX" sz="1600" dirty="0">
                <a:latin typeface="Myriad Pro Light"/>
                <a:cs typeface="Myriad Pro Light"/>
              </a:rPr>
              <a:t>de cupón de </a:t>
            </a:r>
            <a:r>
              <a:rPr lang="es-MX" sz="1600" dirty="0" smtClean="0">
                <a:latin typeface="Myriad Pro Light"/>
                <a:cs typeface="Myriad Pro Light"/>
              </a:rPr>
              <a:t>6.95% </a:t>
            </a:r>
            <a:r>
              <a:rPr lang="es-MX" sz="1600" dirty="0">
                <a:latin typeface="Myriad Pro Light"/>
                <a:cs typeface="Myriad Pro Light"/>
              </a:rPr>
              <a:t>y spread de </a:t>
            </a:r>
            <a:r>
              <a:rPr lang="es-MX" sz="1600" dirty="0" smtClean="0">
                <a:latin typeface="Myriad Pro Light"/>
                <a:cs typeface="Myriad Pro Light"/>
              </a:rPr>
              <a:t>4.00% </a:t>
            </a:r>
            <a:r>
              <a:rPr lang="es-MX" sz="1600" dirty="0">
                <a:latin typeface="Myriad Pro Light"/>
                <a:cs typeface="Myriad Pro Light"/>
              </a:rPr>
              <a:t>sobre </a:t>
            </a:r>
            <a:r>
              <a:rPr lang="es-MX" sz="1600" dirty="0" err="1" smtClean="0">
                <a:latin typeface="Myriad Pro Light"/>
                <a:cs typeface="Myriad Pro Light"/>
              </a:rPr>
              <a:t>Udibono</a:t>
            </a:r>
            <a:endParaRPr lang="es-MX" sz="1600" dirty="0">
              <a:latin typeface="Myriad Pro Light"/>
              <a:cs typeface="Myriad Pro Light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MX" sz="1600" dirty="0"/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MX" sz="1600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362740"/>
              </p:ext>
            </p:extLst>
          </p:nvPr>
        </p:nvGraphicFramePr>
        <p:xfrm>
          <a:off x="2519362" y="4270772"/>
          <a:ext cx="4105275" cy="263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219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813051" cy="677773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Certificados Bursátiles (CB)</a:t>
            </a:r>
            <a:endParaRPr lang="es-MX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4000" y="965773"/>
            <a:ext cx="84504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300" dirty="0" smtClean="0">
                <a:latin typeface="Myriad Pro Light"/>
                <a:cs typeface="Myriad Pro Light"/>
              </a:rPr>
              <a:t>La </a:t>
            </a:r>
            <a:r>
              <a:rPr lang="es-MX" sz="1300" dirty="0">
                <a:latin typeface="Myriad Pro Light"/>
                <a:cs typeface="Myriad Pro Light"/>
              </a:rPr>
              <a:t>estrategia está enfocada en lo siguiente: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Myriad Pro Light"/>
                <a:cs typeface="Myriad Pro Light"/>
              </a:rPr>
              <a:t>Buscar CB mayor sobretasa respecto a su referencia de mercado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Myriad Pro Light"/>
                <a:cs typeface="Myriad Pro Light"/>
              </a:rPr>
              <a:t>Incrementar el rendimiento y tasa de cupón del portafolio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Myriad Pro Light"/>
                <a:cs typeface="Myriad Pro Light"/>
              </a:rPr>
              <a:t>Incluir en el portafolio CB con buena calidad crediticia</a:t>
            </a:r>
          </a:p>
          <a:p>
            <a:pPr marL="285750" indent="-285750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00" dirty="0">
                <a:latin typeface="Myriad Pro Light"/>
                <a:cs typeface="Myriad Pro Light"/>
              </a:rPr>
              <a:t>En emisiones de tasa flotante, protegerse ante posibles alzas de tasa de interés</a:t>
            </a:r>
          </a:p>
          <a:p>
            <a:pPr algn="just"/>
            <a:endParaRPr lang="es-MX" sz="1300" dirty="0">
              <a:latin typeface="Myriad Pro Light"/>
              <a:cs typeface="Myriad Pro Light"/>
            </a:endParaRPr>
          </a:p>
          <a:p>
            <a:pPr algn="just"/>
            <a:r>
              <a:rPr lang="es-MX" sz="1300" dirty="0">
                <a:latin typeface="Myriad Pro Light"/>
                <a:cs typeface="Myriad Pro Light"/>
              </a:rPr>
              <a:t>El portafolio tiene activos en CB correspondiente al </a:t>
            </a:r>
            <a:r>
              <a:rPr lang="es-MX" sz="1300" dirty="0" smtClean="0">
                <a:latin typeface="Myriad Pro Light"/>
                <a:cs typeface="Myriad Pro Light"/>
              </a:rPr>
              <a:t>3.0</a:t>
            </a:r>
            <a:r>
              <a:rPr lang="es-MX" sz="1300" dirty="0">
                <a:latin typeface="Myriad Pro Light"/>
                <a:cs typeface="Myriad Pro Light"/>
              </a:rPr>
              <a:t>% del total de activos, los cuales están diversificados de la siguiente manera</a:t>
            </a:r>
            <a:r>
              <a:rPr lang="es-MX" sz="1300" dirty="0" smtClean="0">
                <a:latin typeface="Myriad Pro Light"/>
                <a:cs typeface="Myriad Pro Light"/>
              </a:rPr>
              <a:t>:</a:t>
            </a:r>
            <a:endParaRPr lang="es-MX" sz="1300" dirty="0" smtClean="0"/>
          </a:p>
        </p:txBody>
      </p:sp>
      <p:sp>
        <p:nvSpPr>
          <p:cNvPr id="13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99672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44001" y="2679070"/>
            <a:ext cx="498044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buClr>
                <a:srgbClr val="CD0000"/>
              </a:buClr>
            </a:pPr>
            <a:r>
              <a:rPr lang="es-MX" sz="1300" dirty="0" smtClean="0">
                <a:latin typeface="Myriad Pro Light"/>
                <a:cs typeface="Myriad Pro Light"/>
              </a:rPr>
              <a:t>Nuevas adhesiones:</a:t>
            </a:r>
          </a:p>
          <a:p>
            <a:pPr marL="0" lvl="1" algn="just">
              <a:buClr>
                <a:srgbClr val="CD0000"/>
              </a:buClr>
            </a:pPr>
            <a:endParaRPr lang="es-MX" sz="1300" dirty="0" smtClean="0">
              <a:latin typeface="Myriad Pro Light"/>
              <a:cs typeface="Myriad Pro Light"/>
            </a:endParaRPr>
          </a:p>
          <a:p>
            <a:pPr marL="180975" lvl="1" indent="-180975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00" dirty="0" err="1" smtClean="0">
                <a:latin typeface="Myriad Pro Light"/>
                <a:cs typeface="Myriad Pro Light"/>
              </a:rPr>
              <a:t>Holcim</a:t>
            </a:r>
            <a:r>
              <a:rPr lang="es-MX" sz="1300" dirty="0" smtClean="0">
                <a:latin typeface="Myriad Pro Light"/>
                <a:cs typeface="Myriad Pro Light"/>
              </a:rPr>
              <a:t> Capital México (HOLCIM 15)</a:t>
            </a:r>
          </a:p>
          <a:p>
            <a:pPr marL="361950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 smtClean="0">
                <a:latin typeface="Myriad Pro Light"/>
                <a:cs typeface="Myriad Pro Light"/>
              </a:rPr>
              <a:t>Sector construcción</a:t>
            </a:r>
          </a:p>
          <a:p>
            <a:pPr marL="361950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 smtClean="0">
                <a:latin typeface="Myriad Pro Light"/>
                <a:cs typeface="Myriad Pro Light"/>
              </a:rPr>
              <a:t>Calificaciones</a:t>
            </a:r>
            <a:r>
              <a:rPr lang="es-MX" sz="1300" dirty="0">
                <a:latin typeface="Myriad Pro Light"/>
                <a:cs typeface="Myriad Pro Light"/>
              </a:rPr>
              <a:t>: </a:t>
            </a:r>
            <a:r>
              <a:rPr lang="es-MX" sz="1300" dirty="0" smtClean="0">
                <a:latin typeface="Myriad Pro Light"/>
                <a:cs typeface="Myriad Pro Light"/>
              </a:rPr>
              <a:t>AAA </a:t>
            </a:r>
            <a:r>
              <a:rPr lang="es-MX" sz="1300" dirty="0">
                <a:latin typeface="Myriad Pro Light"/>
                <a:cs typeface="Myriad Pro Light"/>
              </a:rPr>
              <a:t>por parte de </a:t>
            </a:r>
            <a:r>
              <a:rPr lang="es-MX" sz="1300" dirty="0" smtClean="0">
                <a:latin typeface="Myriad Pro Light"/>
                <a:cs typeface="Myriad Pro Light"/>
              </a:rPr>
              <a:t>S&amp;P y </a:t>
            </a:r>
            <a:r>
              <a:rPr lang="es-MX" sz="1300" dirty="0" err="1" smtClean="0">
                <a:latin typeface="Myriad Pro Light"/>
                <a:cs typeface="Myriad Pro Light"/>
              </a:rPr>
              <a:t>Fitch</a:t>
            </a:r>
            <a:endParaRPr lang="es-MX" sz="1300" dirty="0">
              <a:latin typeface="Myriad Pro Light"/>
              <a:cs typeface="Myriad Pro Light"/>
            </a:endParaRPr>
          </a:p>
          <a:p>
            <a:pPr marL="361950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>
                <a:latin typeface="Myriad Pro Light"/>
                <a:cs typeface="Myriad Pro Light"/>
              </a:rPr>
              <a:t>Tasa de cupón de </a:t>
            </a:r>
            <a:r>
              <a:rPr lang="es-MX" sz="1300" dirty="0" smtClean="0">
                <a:latin typeface="Myriad Pro Light"/>
                <a:cs typeface="Myriad Pro Light"/>
              </a:rPr>
              <a:t>3.71% </a:t>
            </a:r>
            <a:r>
              <a:rPr lang="es-MX" sz="1300" dirty="0">
                <a:latin typeface="Myriad Pro Light"/>
                <a:cs typeface="Myriad Pro Light"/>
              </a:rPr>
              <a:t>y spread de </a:t>
            </a:r>
            <a:r>
              <a:rPr lang="es-MX" sz="1300" dirty="0" smtClean="0">
                <a:latin typeface="Myriad Pro Light"/>
                <a:cs typeface="Myriad Pro Light"/>
              </a:rPr>
              <a:t>0.40% </a:t>
            </a:r>
            <a:r>
              <a:rPr lang="es-MX" sz="1300" dirty="0">
                <a:latin typeface="Myriad Pro Light"/>
                <a:cs typeface="Myriad Pro Light"/>
              </a:rPr>
              <a:t>sobre la TIIE de 28 días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MX" sz="1300" dirty="0">
              <a:latin typeface="Myriad Pro Light"/>
              <a:cs typeface="Myriad Pro Light"/>
            </a:endParaRPr>
          </a:p>
          <a:p>
            <a:pPr marL="180975" lvl="1" indent="-180975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00" dirty="0" err="1" smtClean="0">
                <a:latin typeface="Myriad Pro Light"/>
                <a:cs typeface="Myriad Pro Light"/>
              </a:rPr>
              <a:t>Exitus</a:t>
            </a:r>
            <a:r>
              <a:rPr lang="es-MX" sz="1300" dirty="0" smtClean="0">
                <a:latin typeface="Myriad Pro Light"/>
                <a:cs typeface="Myriad Pro Light"/>
              </a:rPr>
              <a:t> Capital (EXITUCB 15)</a:t>
            </a:r>
            <a:endParaRPr lang="es-MX" sz="1300" dirty="0">
              <a:latin typeface="Myriad Pro Light"/>
              <a:cs typeface="Myriad Pro Light"/>
            </a:endParaRPr>
          </a:p>
          <a:p>
            <a:pPr marL="361950" lvl="1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>
                <a:latin typeface="Myriad Pro Light"/>
                <a:cs typeface="Myriad Pro Light"/>
              </a:rPr>
              <a:t>Sector financiero</a:t>
            </a:r>
          </a:p>
          <a:p>
            <a:pPr marL="361950" lvl="1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>
                <a:latin typeface="Myriad Pro Light"/>
                <a:cs typeface="Myriad Pro Light"/>
              </a:rPr>
              <a:t>Calificaciones: AAA por parte de S&amp;P y por HR Ratings</a:t>
            </a:r>
          </a:p>
          <a:p>
            <a:pPr marL="361950" lvl="1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>
                <a:latin typeface="Myriad Pro Light"/>
                <a:cs typeface="Myriad Pro Light"/>
              </a:rPr>
              <a:t>Tasa de cupón de </a:t>
            </a:r>
            <a:r>
              <a:rPr lang="es-MX" sz="1300" dirty="0" smtClean="0">
                <a:latin typeface="Myriad Pro Light"/>
                <a:cs typeface="Myriad Pro Light"/>
              </a:rPr>
              <a:t>5.21% </a:t>
            </a:r>
            <a:r>
              <a:rPr lang="es-MX" sz="1300" dirty="0">
                <a:latin typeface="Myriad Pro Light"/>
                <a:cs typeface="Myriad Pro Light"/>
              </a:rPr>
              <a:t>y spread de </a:t>
            </a:r>
            <a:r>
              <a:rPr lang="es-MX" sz="1300" dirty="0" smtClean="0">
                <a:latin typeface="Myriad Pro Light"/>
                <a:cs typeface="Myriad Pro Light"/>
              </a:rPr>
              <a:t>1.9% </a:t>
            </a:r>
            <a:r>
              <a:rPr lang="es-MX" sz="1300" dirty="0">
                <a:latin typeface="Myriad Pro Light"/>
                <a:cs typeface="Myriad Pro Light"/>
              </a:rPr>
              <a:t>sobre la TIIE de 28 días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MX" sz="1300" dirty="0">
              <a:latin typeface="Myriad Pro Light"/>
              <a:cs typeface="Myriad Pro Light"/>
            </a:endParaRPr>
          </a:p>
          <a:p>
            <a:pPr marL="180975" lvl="1" indent="-180975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300" dirty="0" err="1">
                <a:latin typeface="Myriad Pro Light"/>
                <a:cs typeface="Myriad Pro Light"/>
              </a:rPr>
              <a:t>Abengoa</a:t>
            </a:r>
            <a:r>
              <a:rPr lang="es-MX" sz="1300" dirty="0">
                <a:latin typeface="Myriad Pro Light"/>
                <a:cs typeface="Myriad Pro Light"/>
              </a:rPr>
              <a:t> México (</a:t>
            </a:r>
            <a:r>
              <a:rPr lang="es-MX" sz="1300" dirty="0" smtClean="0">
                <a:latin typeface="Myriad Pro Light"/>
                <a:cs typeface="Myriad Pro Light"/>
              </a:rPr>
              <a:t>ABNGOA 00115)</a:t>
            </a:r>
            <a:endParaRPr lang="es-MX" sz="1300" dirty="0">
              <a:latin typeface="Myriad Pro Light"/>
              <a:cs typeface="Myriad Pro Light"/>
            </a:endParaRPr>
          </a:p>
          <a:p>
            <a:pPr marL="361950" lvl="1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>
                <a:latin typeface="Myriad Pro Light"/>
                <a:cs typeface="Myriad Pro Light"/>
              </a:rPr>
              <a:t>Sector </a:t>
            </a:r>
            <a:r>
              <a:rPr lang="es-MX" sz="1300" dirty="0" smtClean="0">
                <a:latin typeface="Myriad Pro Light"/>
                <a:cs typeface="Myriad Pro Light"/>
              </a:rPr>
              <a:t>Energía </a:t>
            </a:r>
            <a:endParaRPr lang="es-MX" sz="1300" dirty="0">
              <a:latin typeface="Myriad Pro Light"/>
              <a:cs typeface="Myriad Pro Light"/>
            </a:endParaRPr>
          </a:p>
          <a:p>
            <a:pPr marL="361950" lvl="1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>
                <a:latin typeface="Myriad Pro Light"/>
                <a:cs typeface="Myriad Pro Light"/>
              </a:rPr>
              <a:t>Calificaciones: </a:t>
            </a:r>
            <a:r>
              <a:rPr lang="es-MX" sz="1300" dirty="0" smtClean="0">
                <a:latin typeface="Myriad Pro Light"/>
                <a:cs typeface="Myriad Pro Light"/>
              </a:rPr>
              <a:t>MX-3 </a:t>
            </a:r>
            <a:r>
              <a:rPr lang="es-MX" sz="1300" dirty="0">
                <a:latin typeface="Myriad Pro Light"/>
                <a:cs typeface="Myriad Pro Light"/>
              </a:rPr>
              <a:t>por parte de </a:t>
            </a:r>
            <a:r>
              <a:rPr lang="es-MX" sz="1300" dirty="0" err="1" smtClean="0">
                <a:latin typeface="Myriad Pro Light"/>
                <a:cs typeface="Myriad Pro Light"/>
              </a:rPr>
              <a:t>Moody´s</a:t>
            </a:r>
            <a:r>
              <a:rPr lang="es-MX" sz="1300" dirty="0" smtClean="0">
                <a:latin typeface="Myriad Pro Light"/>
                <a:cs typeface="Myriad Pro Light"/>
              </a:rPr>
              <a:t> </a:t>
            </a:r>
            <a:r>
              <a:rPr lang="es-MX" sz="1300" dirty="0">
                <a:latin typeface="Myriad Pro Light"/>
                <a:cs typeface="Myriad Pro Light"/>
              </a:rPr>
              <a:t>y </a:t>
            </a:r>
            <a:r>
              <a:rPr lang="es-MX" sz="1300" dirty="0" smtClean="0">
                <a:latin typeface="Myriad Pro Light"/>
                <a:cs typeface="Myriad Pro Light"/>
              </a:rPr>
              <a:t>HR3 por </a:t>
            </a:r>
            <a:r>
              <a:rPr lang="es-MX" sz="1300" dirty="0">
                <a:latin typeface="Myriad Pro Light"/>
                <a:cs typeface="Myriad Pro Light"/>
              </a:rPr>
              <a:t>HR Ratings</a:t>
            </a:r>
          </a:p>
          <a:p>
            <a:pPr marL="361950" lvl="1" indent="-180975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300" dirty="0">
                <a:latin typeface="Myriad Pro Light"/>
                <a:cs typeface="Myriad Pro Light"/>
              </a:rPr>
              <a:t>Tasa de cupón de </a:t>
            </a:r>
            <a:r>
              <a:rPr lang="es-MX" sz="1300" dirty="0" smtClean="0">
                <a:latin typeface="Myriad Pro Light"/>
                <a:cs typeface="Myriad Pro Light"/>
              </a:rPr>
              <a:t>6.06% </a:t>
            </a:r>
            <a:r>
              <a:rPr lang="es-MX" sz="1300" dirty="0">
                <a:latin typeface="Myriad Pro Light"/>
                <a:cs typeface="Myriad Pro Light"/>
              </a:rPr>
              <a:t>y spread de </a:t>
            </a:r>
            <a:r>
              <a:rPr lang="es-MX" sz="1300" dirty="0" smtClean="0">
                <a:latin typeface="Myriad Pro Light"/>
                <a:cs typeface="Myriad Pro Light"/>
              </a:rPr>
              <a:t>2.75% </a:t>
            </a:r>
            <a:r>
              <a:rPr lang="es-MX" sz="1300" dirty="0">
                <a:latin typeface="Myriad Pro Light"/>
                <a:cs typeface="Myriad Pro Light"/>
              </a:rPr>
              <a:t>sobre la TIIE de 28 </a:t>
            </a:r>
            <a:r>
              <a:rPr lang="es-MX" sz="1300" dirty="0" smtClean="0">
                <a:latin typeface="Myriad Pro Light"/>
                <a:cs typeface="Myriad Pro Light"/>
              </a:rPr>
              <a:t>días</a:t>
            </a:r>
          </a:p>
        </p:txBody>
      </p:sp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7128510"/>
              </p:ext>
            </p:extLst>
          </p:nvPr>
        </p:nvGraphicFramePr>
        <p:xfrm>
          <a:off x="5178566" y="3031087"/>
          <a:ext cx="3965434" cy="2769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026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44000" y="374260"/>
            <a:ext cx="7680158" cy="742950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solidFill>
                  <a:srgbClr val="C00000"/>
                </a:solidFill>
                <a:latin typeface="Myriad Pro Light"/>
                <a:cs typeface="Arial" pitchFamily="34" charset="0"/>
              </a:rPr>
              <a:t>Resultados y composición de la cartera del FINVIT</a:t>
            </a:r>
            <a:endParaRPr lang="en-US" sz="2400" b="1" dirty="0">
              <a:solidFill>
                <a:srgbClr val="C00000"/>
              </a:solidFill>
              <a:latin typeface="Myriad Pro Light"/>
              <a:cs typeface="Arial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47154" y="1117210"/>
            <a:ext cx="7583487" cy="451234"/>
          </a:xfrm>
        </p:spPr>
        <p:txBody>
          <a:bodyPr>
            <a:noAutofit/>
          </a:bodyPr>
          <a:lstStyle/>
          <a:p>
            <a:pPr marL="171450" indent="-171450">
              <a:spcBef>
                <a:spcPct val="0"/>
              </a:spcBef>
              <a:spcAft>
                <a:spcPts val="10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n-US" sz="1400" b="0" dirty="0" smtClean="0">
                <a:ea typeface="Myriad Pro"/>
                <a:cs typeface="Times New Roman" pitchFamily="18" charset="0"/>
              </a:rPr>
              <a:t>Al 13 de </a:t>
            </a:r>
            <a:r>
              <a:rPr lang="es-MX" altLang="en-US" sz="1400" dirty="0" smtClean="0">
                <a:ea typeface="Myriad Pro"/>
                <a:cs typeface="Times New Roman" pitchFamily="18" charset="0"/>
              </a:rPr>
              <a:t>abril </a:t>
            </a:r>
            <a:r>
              <a:rPr lang="es-MX" altLang="en-US" sz="1400" b="0" dirty="0" smtClean="0">
                <a:ea typeface="Myriad Pro"/>
                <a:cs typeface="Times New Roman" pitchFamily="18" charset="0"/>
              </a:rPr>
              <a:t>de 2015 se tienen los siguientes analíticos </a:t>
            </a:r>
            <a:r>
              <a:rPr lang="es-MX" altLang="en-US" sz="1400" dirty="0" smtClean="0">
                <a:ea typeface="Myriad Pro"/>
                <a:cs typeface="Times New Roman" pitchFamily="18" charset="0"/>
              </a:rPr>
              <a:t>:</a:t>
            </a:r>
            <a:endParaRPr lang="es-MX" altLang="en-US" sz="1400" dirty="0">
              <a:ea typeface="Myriad Pro"/>
              <a:cs typeface="Times New Roman" pitchFamily="18" charset="0"/>
            </a:endParaRPr>
          </a:p>
        </p:txBody>
      </p:sp>
      <p:sp>
        <p:nvSpPr>
          <p:cNvPr id="6" name="Cuadro de texto 2"/>
          <p:cNvSpPr txBox="1">
            <a:spLocks noChangeArrowheads="1"/>
          </p:cNvSpPr>
          <p:nvPr/>
        </p:nvSpPr>
        <p:spPr bwMode="auto">
          <a:xfrm>
            <a:off x="3394878" y="3587635"/>
            <a:ext cx="20310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200" b="1" dirty="0" smtClean="0">
                <a:solidFill>
                  <a:prstClr val="black"/>
                </a:solidFill>
                <a:ea typeface="Batang"/>
              </a:rPr>
              <a:t>Composición de Cartera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053692"/>
              </p:ext>
            </p:extLst>
          </p:nvPr>
        </p:nvGraphicFramePr>
        <p:xfrm>
          <a:off x="2372264" y="1597244"/>
          <a:ext cx="3980827" cy="18735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8662"/>
                <a:gridCol w="1032165"/>
              </a:tblGrid>
              <a:tr h="31913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Principales </a:t>
                      </a:r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Analíticos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5459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Tasa de Rendimiento</a:t>
                      </a:r>
                      <a:r>
                        <a:rPr lang="es-MX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Anualizada (Valuación al corte)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3.91%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459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u="none" strike="noStrike" dirty="0">
                          <a:effectLst/>
                        </a:rPr>
                        <a:t>Tasa de </a:t>
                      </a:r>
                      <a:r>
                        <a:rPr lang="es-MX" sz="1400" b="0" u="none" strike="noStrike" dirty="0" smtClean="0">
                          <a:effectLst/>
                        </a:rPr>
                        <a:t>rendimiento (a</a:t>
                      </a:r>
                      <a:r>
                        <a:rPr lang="es-MX" sz="1400" b="0" u="none" strike="noStrike" baseline="0" dirty="0" smtClean="0">
                          <a:effectLst/>
                        </a:rPr>
                        <a:t> vencimiento) YTM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3.28%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959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Duración (años)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0.96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59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VaR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-0.00807%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2779487"/>
              </p:ext>
            </p:extLst>
          </p:nvPr>
        </p:nvGraphicFramePr>
        <p:xfrm>
          <a:off x="2376878" y="3864634"/>
          <a:ext cx="4067091" cy="260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200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451654"/>
            <a:ext cx="800922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la composición del portafolio del FANVIT y del FINVIT.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CD0000"/>
                </a:solidFill>
              </a:rPr>
              <a:t>Informe sobre los avances en la implementación del FANVIT.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</a:t>
            </a:r>
            <a:r>
              <a:rPr lang="es-MX" b="1" dirty="0" smtClean="0">
                <a:solidFill>
                  <a:srgbClr val="B2B2B2"/>
                </a:solidFill>
              </a:rPr>
              <a:t>el estatus del FINVIT.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51156" y="1228491"/>
            <a:ext cx="8323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Grupo de Trabajo de Inversiones </a:t>
            </a:r>
          </a:p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Sesión número 007 </a:t>
            </a: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 de abril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2015</a:t>
            </a:r>
          </a:p>
        </p:txBody>
      </p:sp>
    </p:spTree>
    <p:extLst>
      <p:ext uri="{BB962C8B-B14F-4D97-AF65-F5344CB8AC3E}">
        <p14:creationId xmlns:p14="http://schemas.microsoft.com/office/powerpoint/2010/main" val="119139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545926" y="1465717"/>
            <a:ext cx="1090392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213254" y="1467989"/>
            <a:ext cx="6480000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/>
          <p:cNvCxnSpPr/>
          <p:nvPr/>
        </p:nvCxnSpPr>
        <p:spPr>
          <a:xfrm>
            <a:off x="315736" y="2471099"/>
            <a:ext cx="855196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ColumnContent"/>
          <p:cNvSpPr>
            <a:spLocks noChangeArrowheads="1"/>
          </p:cNvSpPr>
          <p:nvPr/>
        </p:nvSpPr>
        <p:spPr bwMode="gray">
          <a:xfrm>
            <a:off x="1923804" y="1551183"/>
            <a:ext cx="6987450" cy="86177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algn="just">
              <a:buClr>
                <a:srgbClr val="BB2D2C"/>
              </a:buClr>
              <a:buFontTx/>
              <a:buChar char="•"/>
            </a:pPr>
            <a:r>
              <a:rPr lang="es-MX" sz="1400" dirty="0"/>
              <a:t>Operación conforme a etapa híbrida, gestión entre el Asesor financiero y MFGI.</a:t>
            </a:r>
          </a:p>
          <a:p>
            <a:pPr marL="180975" lvl="1" indent="-174625" algn="just">
              <a:buClr>
                <a:srgbClr val="BB2D2C"/>
              </a:buClr>
              <a:buFontTx/>
              <a:buChar char="•"/>
            </a:pPr>
            <a:r>
              <a:rPr lang="es-MX" sz="1400" dirty="0"/>
              <a:t>O</a:t>
            </a:r>
            <a:r>
              <a:rPr lang="es-MX" sz="1400" dirty="0" smtClean="0"/>
              <a:t>peración </a:t>
            </a:r>
            <a:r>
              <a:rPr lang="es-MX" sz="1400" dirty="0"/>
              <a:t>por parte del personal del </a:t>
            </a:r>
            <a:r>
              <a:rPr lang="es-MX" sz="1400" dirty="0" smtClean="0"/>
              <a:t>asesor financiero en el instituto.</a:t>
            </a:r>
          </a:p>
          <a:p>
            <a:pPr marL="180975" lvl="1" indent="-174625" algn="just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Módulo 6 (Administración </a:t>
            </a:r>
            <a:r>
              <a:rPr lang="es-MX" sz="1400" dirty="0"/>
              <a:t>de P</a:t>
            </a:r>
            <a:r>
              <a:rPr lang="es-MX" sz="1400" dirty="0" smtClean="0"/>
              <a:t>ortafolios) </a:t>
            </a:r>
            <a:r>
              <a:rPr lang="es-MX" sz="1400" dirty="0"/>
              <a:t>de la capacitación en materia de inversiones de afores y </a:t>
            </a:r>
            <a:r>
              <a:rPr lang="es-MX" sz="1400" dirty="0" smtClean="0"/>
              <a:t>Siefores.</a:t>
            </a:r>
            <a:endParaRPr lang="es-MX" sz="1400" dirty="0"/>
          </a:p>
        </p:txBody>
      </p:sp>
      <p:sp>
        <p:nvSpPr>
          <p:cNvPr id="12" name="Rectangle 9"/>
          <p:cNvSpPr/>
          <p:nvPr/>
        </p:nvSpPr>
        <p:spPr>
          <a:xfrm>
            <a:off x="234325" y="1542556"/>
            <a:ext cx="1512305" cy="870401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Desarrollo de capacidades</a:t>
            </a:r>
          </a:p>
        </p:txBody>
      </p:sp>
      <p:sp>
        <p:nvSpPr>
          <p:cNvPr id="13" name="ColumnHeader"/>
          <p:cNvSpPr>
            <a:spLocks noChangeArrowheads="1"/>
          </p:cNvSpPr>
          <p:nvPr/>
        </p:nvSpPr>
        <p:spPr bwMode="gray">
          <a:xfrm>
            <a:off x="325438" y="1186212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14" name="ColumnHeader"/>
          <p:cNvSpPr>
            <a:spLocks noChangeArrowheads="1"/>
          </p:cNvSpPr>
          <p:nvPr/>
        </p:nvSpPr>
        <p:spPr bwMode="gray">
          <a:xfrm>
            <a:off x="1668981" y="1186211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Estatus </a:t>
            </a:r>
            <a:r>
              <a:rPr lang="es-MX" sz="1200" b="1" dirty="0" smtClean="0">
                <a:solidFill>
                  <a:prstClr val="black"/>
                </a:solidFill>
              </a:rPr>
              <a:t>(15 de abril de 2015)</a:t>
            </a:r>
            <a:endParaRPr lang="es-MX" sz="1200" b="1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61"/>
          <p:cNvCxnSpPr/>
          <p:nvPr/>
        </p:nvCxnSpPr>
        <p:spPr>
          <a:xfrm>
            <a:off x="325636" y="3440842"/>
            <a:ext cx="855196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9"/>
          <p:cNvSpPr/>
          <p:nvPr/>
        </p:nvSpPr>
        <p:spPr>
          <a:xfrm>
            <a:off x="234325" y="2567877"/>
            <a:ext cx="1512000" cy="794441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Riesgos</a:t>
            </a:r>
          </a:p>
        </p:txBody>
      </p:sp>
      <p:sp>
        <p:nvSpPr>
          <p:cNvPr id="17" name="TextColumnContent"/>
          <p:cNvSpPr>
            <a:spLocks noChangeArrowheads="1"/>
          </p:cNvSpPr>
          <p:nvPr/>
        </p:nvSpPr>
        <p:spPr bwMode="gray">
          <a:xfrm>
            <a:off x="1939159" y="2545374"/>
            <a:ext cx="6955716" cy="86177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Generación diaria de reportes de riesgos.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Realización de análisis fundamental de riesgo de crédito para emisores nacionales. 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Verificación del cumplimiento del Régimen de Inversión.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Mapeo de los procesos internos </a:t>
            </a:r>
            <a:r>
              <a:rPr lang="es-MX" sz="1400" dirty="0" smtClean="0"/>
              <a:t>del área de </a:t>
            </a:r>
            <a:r>
              <a:rPr lang="es-MX" sz="1400" dirty="0"/>
              <a:t>riesgos.</a:t>
            </a:r>
          </a:p>
        </p:txBody>
      </p:sp>
      <p:sp>
        <p:nvSpPr>
          <p:cNvPr id="18" name="Rectangle 9"/>
          <p:cNvSpPr/>
          <p:nvPr/>
        </p:nvSpPr>
        <p:spPr>
          <a:xfrm>
            <a:off x="234325" y="3509456"/>
            <a:ext cx="1512000" cy="683198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Contraloría / </a:t>
            </a:r>
          </a:p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Organizacional</a:t>
            </a:r>
          </a:p>
        </p:txBody>
      </p:sp>
      <p:sp>
        <p:nvSpPr>
          <p:cNvPr id="19" name="TextColumnContent"/>
          <p:cNvSpPr>
            <a:spLocks noChangeArrowheads="1"/>
          </p:cNvSpPr>
          <p:nvPr/>
        </p:nvSpPr>
        <p:spPr bwMode="gray">
          <a:xfrm>
            <a:off x="1939159" y="3546322"/>
            <a:ext cx="6955716" cy="64633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Atención a requerimientos de auditorías interna y </a:t>
            </a:r>
            <a:r>
              <a:rPr lang="es-MX" sz="1400" dirty="0" smtClean="0"/>
              <a:t>externa.</a:t>
            </a:r>
            <a:endParaRPr lang="es-MX" sz="1400" dirty="0"/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Seguimiento de mecanismos de control en la </a:t>
            </a:r>
            <a:r>
              <a:rPr lang="es-MX" sz="1400" dirty="0" smtClean="0"/>
              <a:t>gestión.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Validación </a:t>
            </a:r>
            <a:r>
              <a:rPr lang="es-MX" sz="1400" dirty="0"/>
              <a:t>de Reglas de Inversión del FANVIT </a:t>
            </a:r>
            <a:r>
              <a:rPr lang="es-MX" sz="1400" dirty="0" smtClean="0"/>
              <a:t>en </a:t>
            </a:r>
            <a:r>
              <a:rPr lang="es-MX" sz="1400" dirty="0"/>
              <a:t>herramienta CRIMS.</a:t>
            </a:r>
          </a:p>
        </p:txBody>
      </p:sp>
      <p:grpSp>
        <p:nvGrpSpPr>
          <p:cNvPr id="30" name="29 Grupo"/>
          <p:cNvGrpSpPr/>
          <p:nvPr/>
        </p:nvGrpSpPr>
        <p:grpSpPr>
          <a:xfrm>
            <a:off x="6159088" y="920849"/>
            <a:ext cx="1719617" cy="523863"/>
            <a:chOff x="298839" y="1865908"/>
            <a:chExt cx="7766139" cy="1050881"/>
          </a:xfrm>
        </p:grpSpPr>
        <p:sp>
          <p:nvSpPr>
            <p:cNvPr id="31" name="AutoShape 4"/>
            <p:cNvSpPr>
              <a:spLocks noChangeArrowheads="1"/>
            </p:cNvSpPr>
            <p:nvPr/>
          </p:nvSpPr>
          <p:spPr bwMode="auto">
            <a:xfrm>
              <a:off x="298839" y="1865908"/>
              <a:ext cx="2844000" cy="1050881"/>
            </a:xfrm>
            <a:prstGeom prst="homePlate">
              <a:avLst>
                <a:gd name="adj" fmla="val 24436"/>
              </a:avLst>
            </a:prstGeom>
            <a:solidFill>
              <a:srgbClr val="CD0000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Inicial : 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impulso y construcción de capacidades</a:t>
              </a: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auto">
            <a:xfrm>
              <a:off x="4932978" y="1865908"/>
              <a:ext cx="3132000" cy="1044000"/>
            </a:xfrm>
            <a:prstGeom prst="chevron">
              <a:avLst>
                <a:gd name="adj" fmla="val 24455"/>
              </a:avLst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interna : consolidación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(esquema con soporte de la SdI)</a:t>
              </a:r>
            </a:p>
          </p:txBody>
        </p:sp>
        <p:sp>
          <p:nvSpPr>
            <p:cNvPr id="33" name="AutoShape 5"/>
            <p:cNvSpPr>
              <a:spLocks noChangeArrowheads="1"/>
            </p:cNvSpPr>
            <p:nvPr/>
          </p:nvSpPr>
          <p:spPr bwMode="auto">
            <a:xfrm>
              <a:off x="2704467" y="1865908"/>
              <a:ext cx="2736002" cy="1050881"/>
            </a:xfrm>
            <a:prstGeom prst="chevron">
              <a:avLst>
                <a:gd name="adj" fmla="val 24455"/>
              </a:avLst>
            </a:prstGeom>
            <a:solidFill>
              <a:srgbClr val="CD0000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Híbrida/ transición :</a:t>
              </a:r>
            </a:p>
            <a:p>
              <a:pPr algn="ctr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 inicio de operación Infonavit</a:t>
              </a: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>
          <a:xfrm>
            <a:off x="111551" y="133622"/>
            <a:ext cx="717804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MX" sz="2400" b="1" dirty="0" smtClean="0"/>
              <a:t>Estatus- Etapa Híbrida</a:t>
            </a:r>
            <a:endParaRPr lang="es-MX" sz="2400" b="1" dirty="0"/>
          </a:p>
        </p:txBody>
      </p:sp>
      <p:sp>
        <p:nvSpPr>
          <p:cNvPr id="3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Straight Connector 61"/>
          <p:cNvCxnSpPr/>
          <p:nvPr/>
        </p:nvCxnSpPr>
        <p:spPr>
          <a:xfrm>
            <a:off x="341556" y="4240424"/>
            <a:ext cx="855196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9"/>
          <p:cNvSpPr/>
          <p:nvPr/>
        </p:nvSpPr>
        <p:spPr>
          <a:xfrm>
            <a:off x="250245" y="4295548"/>
            <a:ext cx="1512000" cy="1393294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 smtClean="0">
                <a:solidFill>
                  <a:prstClr val="white"/>
                </a:solidFill>
              </a:rPr>
              <a:t>Contable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25" name="TextColumnContent"/>
          <p:cNvSpPr>
            <a:spLocks noChangeArrowheads="1"/>
          </p:cNvSpPr>
          <p:nvPr/>
        </p:nvSpPr>
        <p:spPr bwMode="gray">
          <a:xfrm>
            <a:off x="1955078" y="4281900"/>
            <a:ext cx="6956175" cy="107721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Se </a:t>
            </a:r>
            <a:r>
              <a:rPr lang="es-MX" sz="1400" dirty="0"/>
              <a:t>inició el traspaso de </a:t>
            </a:r>
            <a:r>
              <a:rPr lang="es-MX" sz="1400" dirty="0" smtClean="0"/>
              <a:t>valores gestionados por el asesor externo al Infonavit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Puesta </a:t>
            </a:r>
            <a:r>
              <a:rPr lang="es-MX" sz="1400" dirty="0"/>
              <a:t>en producción (marzo 21) de Charles River para </a:t>
            </a:r>
            <a:r>
              <a:rPr lang="es-MX" sz="1400" dirty="0" smtClean="0"/>
              <a:t>Infonavit.</a:t>
            </a:r>
            <a:endParaRPr lang="es-MX" sz="1400" dirty="0"/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Se </a:t>
            </a:r>
            <a:r>
              <a:rPr lang="es-MX" sz="1400" dirty="0"/>
              <a:t>inicia con la independencia en la administración de la operación a través de Charles </a:t>
            </a:r>
            <a:r>
              <a:rPr lang="es-MX" sz="1400" dirty="0" err="1" smtClean="0"/>
              <a:t>River</a:t>
            </a:r>
            <a:r>
              <a:rPr lang="es-MX" sz="1400" dirty="0" smtClean="0"/>
              <a:t>. </a:t>
            </a:r>
            <a:r>
              <a:rPr lang="es-MX" sz="1400" dirty="0"/>
              <a:t>(alta de instrumentos, automatización de envío de información a custodio y valuadora)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Configuración </a:t>
            </a:r>
            <a:r>
              <a:rPr lang="es-MX" sz="1400" dirty="0"/>
              <a:t>y desarrollo del proyecto de automatización </a:t>
            </a:r>
            <a:r>
              <a:rPr lang="es-MX" sz="1400" dirty="0" smtClean="0"/>
              <a:t>contable.</a:t>
            </a:r>
            <a:endParaRPr lang="es-MX" sz="1400" dirty="0"/>
          </a:p>
        </p:txBody>
      </p:sp>
      <p:sp>
        <p:nvSpPr>
          <p:cNvPr id="26" name="TextColumnContent"/>
          <p:cNvSpPr>
            <a:spLocks noChangeArrowheads="1"/>
          </p:cNvSpPr>
          <p:nvPr/>
        </p:nvSpPr>
        <p:spPr bwMode="gray">
          <a:xfrm>
            <a:off x="1923804" y="5866294"/>
            <a:ext cx="6987450" cy="64633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Firma de contratos </a:t>
            </a:r>
            <a:r>
              <a:rPr lang="es-MX" sz="1400" dirty="0"/>
              <a:t>de intermediación bursátil, asociados a los fideicomisos de </a:t>
            </a:r>
            <a:r>
              <a:rPr lang="es-MX" sz="1400" dirty="0" err="1"/>
              <a:t>Nafin</a:t>
            </a:r>
            <a:r>
              <a:rPr lang="es-MX" sz="1400" dirty="0"/>
              <a:t> (</a:t>
            </a:r>
            <a:r>
              <a:rPr lang="es-MX" sz="1400" dirty="0" smtClean="0"/>
              <a:t>FANVIT).</a:t>
            </a:r>
            <a:endParaRPr lang="es-MX" sz="1400" dirty="0"/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Se trabajó, junto a la Subdirección General de Riesgos, en la modificación a las bases del Comité de Inversiones, derivado de la entrada en vigor de la CUOEF</a:t>
            </a:r>
            <a:r>
              <a:rPr lang="es-MX" sz="1400" dirty="0" smtClean="0"/>
              <a:t>.</a:t>
            </a:r>
            <a:endParaRPr lang="es-MX" sz="1400" dirty="0"/>
          </a:p>
        </p:txBody>
      </p:sp>
      <p:sp>
        <p:nvSpPr>
          <p:cNvPr id="27" name="Rectangle 9"/>
          <p:cNvSpPr/>
          <p:nvPr/>
        </p:nvSpPr>
        <p:spPr>
          <a:xfrm>
            <a:off x="234325" y="5857667"/>
            <a:ext cx="1512305" cy="870401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 smtClean="0">
                <a:solidFill>
                  <a:prstClr val="white"/>
                </a:solidFill>
              </a:rPr>
              <a:t>Legal</a:t>
            </a:r>
            <a:endParaRPr lang="es-MX" sz="1400" b="1" dirty="0">
              <a:solidFill>
                <a:prstClr val="white"/>
              </a:solidFill>
            </a:endParaRPr>
          </a:p>
        </p:txBody>
      </p:sp>
      <p:cxnSp>
        <p:nvCxnSpPr>
          <p:cNvPr id="28" name="Straight Connector 61"/>
          <p:cNvCxnSpPr/>
          <p:nvPr/>
        </p:nvCxnSpPr>
        <p:spPr>
          <a:xfrm>
            <a:off x="315736" y="5738784"/>
            <a:ext cx="855196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0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545926" y="1871606"/>
            <a:ext cx="1090392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213254" y="1887526"/>
            <a:ext cx="6480000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/>
          <p:cNvCxnSpPr/>
          <p:nvPr/>
        </p:nvCxnSpPr>
        <p:spPr>
          <a:xfrm>
            <a:off x="315736" y="3336622"/>
            <a:ext cx="855196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ColumnContent"/>
          <p:cNvSpPr>
            <a:spLocks noChangeArrowheads="1"/>
          </p:cNvSpPr>
          <p:nvPr/>
        </p:nvSpPr>
        <p:spPr bwMode="gray">
          <a:xfrm>
            <a:off x="1923804" y="2036486"/>
            <a:ext cx="6943900" cy="1292662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Capacitación  para la utilización del sistema Charles River (CRIMS) Fase </a:t>
            </a:r>
            <a:r>
              <a:rPr lang="es-MX" sz="1400" dirty="0"/>
              <a:t>2 incluye PMAR, Derivados y </a:t>
            </a:r>
            <a:r>
              <a:rPr lang="es-MX" sz="1400" dirty="0" err="1"/>
              <a:t>VaR</a:t>
            </a:r>
            <a:r>
              <a:rPr lang="es-MX" sz="1400" dirty="0"/>
              <a:t>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Los </a:t>
            </a:r>
            <a:r>
              <a:rPr lang="es-MX" sz="1400" dirty="0"/>
              <a:t>integrantes del área de MFGI concluirán la totalidad de módulos de la capacitación en materia de inversiones de afores y Siefores para la obtención de certificación de la AMIB</a:t>
            </a:r>
            <a:r>
              <a:rPr lang="es-MX" sz="1400" dirty="0" smtClean="0"/>
              <a:t>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Continúa operación conforme a etapa híbrida, gestión entre el Asesor financiero y MFGI en preparación para la etapa interna</a:t>
            </a:r>
            <a:r>
              <a:rPr lang="es-MX" sz="1400" dirty="0" smtClean="0"/>
              <a:t>.</a:t>
            </a:r>
            <a:endParaRPr lang="es-MX" sz="1400" dirty="0"/>
          </a:p>
        </p:txBody>
      </p:sp>
      <p:sp>
        <p:nvSpPr>
          <p:cNvPr id="12" name="Rectangle 9"/>
          <p:cNvSpPr/>
          <p:nvPr/>
        </p:nvSpPr>
        <p:spPr>
          <a:xfrm>
            <a:off x="234325" y="2036486"/>
            <a:ext cx="1512305" cy="1165503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Desarrollo de capacidades</a:t>
            </a:r>
          </a:p>
        </p:txBody>
      </p:sp>
      <p:sp>
        <p:nvSpPr>
          <p:cNvPr id="13" name="ColumnHeader"/>
          <p:cNvSpPr>
            <a:spLocks noChangeArrowheads="1"/>
          </p:cNvSpPr>
          <p:nvPr/>
        </p:nvSpPr>
        <p:spPr bwMode="gray">
          <a:xfrm>
            <a:off x="325438" y="1592101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14" name="ColumnHeader"/>
          <p:cNvSpPr>
            <a:spLocks noChangeArrowheads="1"/>
          </p:cNvSpPr>
          <p:nvPr/>
        </p:nvSpPr>
        <p:spPr bwMode="gray">
          <a:xfrm>
            <a:off x="1775856" y="1592100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 smtClean="0">
                <a:solidFill>
                  <a:prstClr val="black"/>
                </a:solidFill>
              </a:rPr>
              <a:t>Siguientes pasos</a:t>
            </a:r>
            <a:endParaRPr lang="es-MX" sz="1200" b="1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61"/>
          <p:cNvCxnSpPr/>
          <p:nvPr/>
        </p:nvCxnSpPr>
        <p:spPr>
          <a:xfrm>
            <a:off x="325636" y="3903358"/>
            <a:ext cx="855196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9"/>
          <p:cNvSpPr/>
          <p:nvPr/>
        </p:nvSpPr>
        <p:spPr>
          <a:xfrm>
            <a:off x="234325" y="3382088"/>
            <a:ext cx="1512000" cy="455859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Riesgos</a:t>
            </a:r>
          </a:p>
        </p:txBody>
      </p:sp>
      <p:sp>
        <p:nvSpPr>
          <p:cNvPr id="17" name="TextColumnContent"/>
          <p:cNvSpPr>
            <a:spLocks noChangeArrowheads="1"/>
          </p:cNvSpPr>
          <p:nvPr/>
        </p:nvSpPr>
        <p:spPr bwMode="gray">
          <a:xfrm>
            <a:off x="1939159" y="3407060"/>
            <a:ext cx="6955716" cy="430887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Revisión y validación de la configuración de las Reglas de Inversión en CRIMS.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Verificación continua del funcionamiento de los entregables del Proveedor del Sistema</a:t>
            </a:r>
            <a:r>
              <a:rPr lang="es-MX" sz="1400" dirty="0" smtClean="0"/>
              <a:t>.</a:t>
            </a:r>
            <a:endParaRPr lang="es-MX" sz="1400" dirty="0"/>
          </a:p>
        </p:txBody>
      </p:sp>
      <p:sp>
        <p:nvSpPr>
          <p:cNvPr id="18" name="Rectangle 9"/>
          <p:cNvSpPr/>
          <p:nvPr/>
        </p:nvSpPr>
        <p:spPr>
          <a:xfrm>
            <a:off x="234325" y="3983174"/>
            <a:ext cx="1512000" cy="898641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Contraloría / </a:t>
            </a:r>
          </a:p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Organizacional</a:t>
            </a:r>
          </a:p>
        </p:txBody>
      </p:sp>
      <p:sp>
        <p:nvSpPr>
          <p:cNvPr id="19" name="TextColumnContent"/>
          <p:cNvSpPr>
            <a:spLocks noChangeArrowheads="1"/>
          </p:cNvSpPr>
          <p:nvPr/>
        </p:nvSpPr>
        <p:spPr bwMode="gray">
          <a:xfrm>
            <a:off x="1939159" y="4096241"/>
            <a:ext cx="6955716" cy="64633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Acciones de seguimiento respecto del Régimen de </a:t>
            </a:r>
            <a:r>
              <a:rPr lang="es-MX" sz="1400" dirty="0" smtClean="0"/>
              <a:t>Inversión. </a:t>
            </a:r>
            <a:endParaRPr lang="es-MX" sz="1400" dirty="0"/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Atención a </a:t>
            </a:r>
            <a:r>
              <a:rPr lang="es-MX" sz="1400" dirty="0" smtClean="0"/>
              <a:t>hallazgos </a:t>
            </a:r>
            <a:r>
              <a:rPr lang="es-MX" sz="1400" dirty="0"/>
              <a:t>de </a:t>
            </a:r>
            <a:r>
              <a:rPr lang="es-MX" sz="1400" dirty="0" smtClean="0"/>
              <a:t>Auditoría </a:t>
            </a:r>
            <a:r>
              <a:rPr lang="es-MX" sz="1400" dirty="0"/>
              <a:t>interna en materia de Tecnologías de la Información.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Formalización </a:t>
            </a:r>
            <a:r>
              <a:rPr lang="es-MX" sz="1400" dirty="0"/>
              <a:t>de mecanismos de control en procesos administrativos.</a:t>
            </a:r>
          </a:p>
        </p:txBody>
      </p:sp>
      <p:cxnSp>
        <p:nvCxnSpPr>
          <p:cNvPr id="29" name="Straight Connector 61"/>
          <p:cNvCxnSpPr/>
          <p:nvPr/>
        </p:nvCxnSpPr>
        <p:spPr>
          <a:xfrm>
            <a:off x="359286" y="4991119"/>
            <a:ext cx="855196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26 Grupo"/>
          <p:cNvGrpSpPr/>
          <p:nvPr/>
        </p:nvGrpSpPr>
        <p:grpSpPr>
          <a:xfrm>
            <a:off x="5927072" y="1122017"/>
            <a:ext cx="1719617" cy="523864"/>
            <a:chOff x="298839" y="1865906"/>
            <a:chExt cx="7766139" cy="1050883"/>
          </a:xfrm>
        </p:grpSpPr>
        <p:sp>
          <p:nvSpPr>
            <p:cNvPr id="30" name="AutoShape 4"/>
            <p:cNvSpPr>
              <a:spLocks noChangeArrowheads="1"/>
            </p:cNvSpPr>
            <p:nvPr/>
          </p:nvSpPr>
          <p:spPr bwMode="auto">
            <a:xfrm>
              <a:off x="298839" y="1865908"/>
              <a:ext cx="2844000" cy="1050881"/>
            </a:xfrm>
            <a:prstGeom prst="homePlate">
              <a:avLst>
                <a:gd name="adj" fmla="val 24436"/>
              </a:avLst>
            </a:prstGeom>
            <a:solidFill>
              <a:srgbClr val="CD0000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Inicial : 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impulso y construcción de capacidades</a:t>
              </a: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auto">
            <a:xfrm>
              <a:off x="4932978" y="1865906"/>
              <a:ext cx="3132000" cy="1050883"/>
            </a:xfrm>
            <a:prstGeom prst="chevron">
              <a:avLst>
                <a:gd name="adj" fmla="val 24455"/>
              </a:avLst>
            </a:prstGeom>
            <a:gradFill>
              <a:gsLst>
                <a:gs pos="0">
                  <a:srgbClr val="CD0000"/>
                </a:gs>
                <a:gs pos="50000">
                  <a:srgbClr val="CD0000"/>
                </a:gs>
                <a:gs pos="57000">
                  <a:schemeClr val="bg1">
                    <a:lumMod val="65000"/>
                  </a:schemeClr>
                </a:gs>
                <a:gs pos="100000">
                  <a:schemeClr val="accent1">
                    <a:tint val="23500"/>
                    <a:satMod val="160000"/>
                    <a:alpha val="10000"/>
                  </a:schemeClr>
                </a:gs>
              </a:gsLst>
              <a:lin ang="0" scaled="1"/>
            </a:gra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interna : consolidación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(esquema con soporte de la SdI)</a:t>
              </a:r>
            </a:p>
          </p:txBody>
        </p:sp>
        <p:sp>
          <p:nvSpPr>
            <p:cNvPr id="33" name="AutoShape 5"/>
            <p:cNvSpPr>
              <a:spLocks noChangeArrowheads="1"/>
            </p:cNvSpPr>
            <p:nvPr/>
          </p:nvSpPr>
          <p:spPr bwMode="auto">
            <a:xfrm>
              <a:off x="2704467" y="1865908"/>
              <a:ext cx="2736002" cy="1050881"/>
            </a:xfrm>
            <a:prstGeom prst="chevron">
              <a:avLst>
                <a:gd name="adj" fmla="val 24455"/>
              </a:avLst>
            </a:prstGeom>
            <a:solidFill>
              <a:srgbClr val="CD0000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Híbrida/ transición :</a:t>
              </a:r>
            </a:p>
            <a:p>
              <a:pPr algn="ctr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 inicio de operación Infonavit</a:t>
              </a:r>
            </a:p>
          </p:txBody>
        </p:sp>
      </p:grp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119533" y="24411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Siguientes pasos– </a:t>
            </a:r>
            <a:r>
              <a:rPr lang="es-MX" sz="2400" b="1" dirty="0"/>
              <a:t>Etapa </a:t>
            </a:r>
            <a:r>
              <a:rPr lang="es-MX" sz="2400" b="1" dirty="0" smtClean="0"/>
              <a:t>Interna</a:t>
            </a:r>
            <a:endParaRPr lang="es-MX" sz="2400" b="1" dirty="0"/>
          </a:p>
        </p:txBody>
      </p:sp>
      <p:sp>
        <p:nvSpPr>
          <p:cNvPr id="3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57550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1898056" y="5116572"/>
            <a:ext cx="6943900" cy="64633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Pruebas </a:t>
            </a:r>
            <a:r>
              <a:rPr lang="es-MX" sz="1400" dirty="0"/>
              <a:t>y validación de proyecto de automatización contable</a:t>
            </a:r>
            <a:r>
              <a:rPr lang="es-MX" sz="1400" dirty="0" smtClean="0"/>
              <a:t>.</a:t>
            </a:r>
            <a:endParaRPr lang="es-MX" sz="1400" dirty="0"/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 smtClean="0"/>
              <a:t>Establecer </a:t>
            </a:r>
            <a:r>
              <a:rPr lang="es-MX" sz="1400" dirty="0"/>
              <a:t>procedimiento para la Compra/Venta de dólares en </a:t>
            </a:r>
            <a:r>
              <a:rPr lang="es-MX" sz="1400" dirty="0" smtClean="0"/>
              <a:t>directo.</a:t>
            </a:r>
            <a:endParaRPr lang="es-MX" sz="1400" dirty="0"/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endParaRPr lang="es-MX" sz="1400" dirty="0"/>
          </a:p>
        </p:txBody>
      </p:sp>
      <p:sp>
        <p:nvSpPr>
          <p:cNvPr id="24" name="Rectangle 9"/>
          <p:cNvSpPr/>
          <p:nvPr/>
        </p:nvSpPr>
        <p:spPr>
          <a:xfrm>
            <a:off x="208577" y="5088770"/>
            <a:ext cx="1512305" cy="788155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 smtClean="0">
                <a:solidFill>
                  <a:prstClr val="white"/>
                </a:solidFill>
              </a:rPr>
              <a:t>Contable</a:t>
            </a:r>
            <a:endParaRPr lang="es-MX" sz="1400" b="1" dirty="0">
              <a:solidFill>
                <a:prstClr val="white"/>
              </a:solidFill>
            </a:endParaRPr>
          </a:p>
        </p:txBody>
      </p:sp>
      <p:cxnSp>
        <p:nvCxnSpPr>
          <p:cNvPr id="25" name="Straight Connector 61"/>
          <p:cNvCxnSpPr/>
          <p:nvPr/>
        </p:nvCxnSpPr>
        <p:spPr>
          <a:xfrm>
            <a:off x="299888" y="5928865"/>
            <a:ext cx="855196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9"/>
          <p:cNvSpPr/>
          <p:nvPr/>
        </p:nvSpPr>
        <p:spPr>
          <a:xfrm>
            <a:off x="208577" y="6024448"/>
            <a:ext cx="1512000" cy="785928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400" b="1" dirty="0" smtClean="0">
                <a:solidFill>
                  <a:prstClr val="white"/>
                </a:solidFill>
              </a:rPr>
              <a:t>Legal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28" name="TextColumnContent"/>
          <p:cNvSpPr>
            <a:spLocks noChangeArrowheads="1"/>
          </p:cNvSpPr>
          <p:nvPr/>
        </p:nvSpPr>
        <p:spPr bwMode="gray">
          <a:xfrm>
            <a:off x="1913411" y="6108939"/>
            <a:ext cx="6955716" cy="64633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Continuar el fortalecimiento de </a:t>
            </a:r>
            <a:r>
              <a:rPr lang="es-MX" sz="1400" dirty="0" smtClean="0"/>
              <a:t>infraestructura </a:t>
            </a:r>
            <a:r>
              <a:rPr lang="es-MX" sz="1400" dirty="0"/>
              <a:t>legal para mitigar </a:t>
            </a:r>
            <a:r>
              <a:rPr lang="es-MX" sz="1400" dirty="0" smtClean="0"/>
              <a:t>posibles </a:t>
            </a:r>
            <a:r>
              <a:rPr lang="es-MX" sz="1400" dirty="0"/>
              <a:t>riesgo legal.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400" dirty="0"/>
              <a:t>Avanzar con la firma de los contratos de intermediación bursátil, </a:t>
            </a:r>
            <a:r>
              <a:rPr lang="es-MX" sz="1400" dirty="0" smtClean="0"/>
              <a:t>asociado al </a:t>
            </a:r>
            <a:r>
              <a:rPr lang="es-MX" sz="1400" dirty="0"/>
              <a:t>fideicomisos de </a:t>
            </a:r>
            <a:r>
              <a:rPr lang="es-MX" sz="1400" dirty="0" err="1"/>
              <a:t>Nafin</a:t>
            </a:r>
            <a:r>
              <a:rPr lang="es-MX" sz="1400" dirty="0"/>
              <a:t> (</a:t>
            </a:r>
            <a:r>
              <a:rPr lang="es-MX" sz="1400" dirty="0" smtClean="0"/>
              <a:t>FANVIT).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06439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27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432604"/>
            <a:ext cx="800922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</a:t>
            </a:r>
            <a:r>
              <a:rPr lang="es-MX" b="1" dirty="0" smtClean="0">
                <a:solidFill>
                  <a:srgbClr val="B2B2B2"/>
                </a:solidFill>
              </a:rPr>
              <a:t>la composición del portafolio del FANVIT y del FINVIT.</a:t>
            </a:r>
            <a:endParaRPr lang="es-MX" b="1" dirty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</a:t>
            </a:r>
            <a:r>
              <a:rPr lang="es-MX" b="1" dirty="0" smtClean="0">
                <a:solidFill>
                  <a:srgbClr val="B2B2B2"/>
                </a:solidFill>
              </a:rPr>
              <a:t>FANVIT.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b="1" dirty="0">
                <a:solidFill>
                  <a:srgbClr val="CD0000"/>
                </a:solidFill>
              </a:rPr>
              <a:t>Informe sobre el estatus del FINVIT</a:t>
            </a:r>
            <a:r>
              <a:rPr lang="es-MX" b="1" dirty="0" smtClean="0">
                <a:solidFill>
                  <a:srgbClr val="CD0000"/>
                </a:solidFill>
              </a:rPr>
              <a:t>.</a:t>
            </a:r>
            <a:endParaRPr lang="es-MX" b="1" dirty="0">
              <a:solidFill>
                <a:srgbClr val="CD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51156" y="1228491"/>
            <a:ext cx="8323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Grupo de Trabajo de Inversiones </a:t>
            </a:r>
          </a:p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Sesión número 007 </a:t>
            </a: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20 de abril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de 2015</a:t>
            </a:r>
          </a:p>
        </p:txBody>
      </p:sp>
    </p:spTree>
    <p:extLst>
      <p:ext uri="{BB962C8B-B14F-4D97-AF65-F5344CB8AC3E}">
        <p14:creationId xmlns:p14="http://schemas.microsoft.com/office/powerpoint/2010/main" val="120470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274639"/>
            <a:ext cx="7748649" cy="631524"/>
          </a:xfrm>
        </p:spPr>
        <p:txBody>
          <a:bodyPr>
            <a:normAutofit/>
          </a:bodyPr>
          <a:lstStyle/>
          <a:p>
            <a:r>
              <a:rPr lang="es-MX" sz="2200" b="1" dirty="0" smtClean="0"/>
              <a:t>FINVIT</a:t>
            </a:r>
            <a:r>
              <a:rPr lang="es-MX" sz="2200" dirty="0" smtClean="0"/>
              <a:t>- </a:t>
            </a:r>
            <a:r>
              <a:rPr lang="es-MX" sz="2200" b="1" dirty="0"/>
              <a:t>Estatus 	</a:t>
            </a:r>
            <a:r>
              <a:rPr lang="es-MX" sz="2200" dirty="0" smtClean="0"/>
              <a:t>		</a:t>
            </a:r>
            <a:endParaRPr lang="es-MX" sz="2200" dirty="0"/>
          </a:p>
        </p:txBody>
      </p:sp>
      <p:cxnSp>
        <p:nvCxnSpPr>
          <p:cNvPr id="8" name="7 Conector recto"/>
          <p:cNvCxnSpPr/>
          <p:nvPr/>
        </p:nvCxnSpPr>
        <p:spPr>
          <a:xfrm>
            <a:off x="545926" y="1279077"/>
            <a:ext cx="1090392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213254" y="1281349"/>
            <a:ext cx="6480000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lumnHeader"/>
          <p:cNvSpPr>
            <a:spLocks noChangeArrowheads="1"/>
          </p:cNvSpPr>
          <p:nvPr/>
        </p:nvSpPr>
        <p:spPr bwMode="gray">
          <a:xfrm>
            <a:off x="325438" y="999572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14" name="ColumnHeader"/>
          <p:cNvSpPr>
            <a:spLocks noChangeArrowheads="1"/>
          </p:cNvSpPr>
          <p:nvPr/>
        </p:nvSpPr>
        <p:spPr bwMode="gray">
          <a:xfrm>
            <a:off x="2167731" y="999571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Estatus </a:t>
            </a:r>
          </a:p>
        </p:txBody>
      </p:sp>
      <p:cxnSp>
        <p:nvCxnSpPr>
          <p:cNvPr id="15" name="Straight Connector 61"/>
          <p:cNvCxnSpPr/>
          <p:nvPr/>
        </p:nvCxnSpPr>
        <p:spPr>
          <a:xfrm>
            <a:off x="325636" y="4363623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9"/>
          <p:cNvSpPr/>
          <p:nvPr/>
        </p:nvSpPr>
        <p:spPr>
          <a:xfrm>
            <a:off x="315476" y="4421217"/>
            <a:ext cx="1512305" cy="1222890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400" b="1" dirty="0">
                <a:solidFill>
                  <a:prstClr val="white"/>
                </a:solidFill>
              </a:rPr>
              <a:t>Contraloría/</a:t>
            </a:r>
          </a:p>
          <a:p>
            <a:pPr algn="ctr"/>
            <a:r>
              <a:rPr lang="es-MX" sz="1400" b="1" dirty="0" smtClean="0">
                <a:solidFill>
                  <a:prstClr val="white"/>
                </a:solidFill>
              </a:rPr>
              <a:t>Contable-Riesgos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19" name="TextColumnContent"/>
          <p:cNvSpPr>
            <a:spLocks noChangeArrowheads="1"/>
          </p:cNvSpPr>
          <p:nvPr/>
        </p:nvSpPr>
        <p:spPr bwMode="gray">
          <a:xfrm>
            <a:off x="2082631" y="4412001"/>
            <a:ext cx="6673282" cy="120032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6350" lvl="1">
              <a:buClr>
                <a:srgbClr val="BB2D2C"/>
              </a:buClr>
            </a:pPr>
            <a:endParaRPr lang="es-MX" sz="1300" dirty="0"/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300" dirty="0"/>
              <a:t>Acciones de seguimiento respecto del Régimen de Inversión del FINVIT 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300" dirty="0"/>
              <a:t>Monitoreo diario de la recepción y envío de archivos al Fiduciario, y se realiza un cruce verificativo con los archivos generados en el sistema SAP FICO. 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300" dirty="0" smtClean="0"/>
              <a:t>Etapa </a:t>
            </a:r>
            <a:r>
              <a:rPr lang="es-MX" sz="1300" dirty="0"/>
              <a:t>final de la elaboración de los procesos del FINVIT.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300" dirty="0" smtClean="0"/>
              <a:t>Establecimiento </a:t>
            </a:r>
            <a:r>
              <a:rPr lang="es-MX" sz="1300" dirty="0"/>
              <a:t>de reportes </a:t>
            </a:r>
            <a:r>
              <a:rPr lang="es-MX" sz="1300" dirty="0" smtClean="0"/>
              <a:t>operativos y de riesgos.</a:t>
            </a:r>
            <a:endParaRPr lang="es-MX" sz="1300" dirty="0"/>
          </a:p>
        </p:txBody>
      </p:sp>
      <p:sp>
        <p:nvSpPr>
          <p:cNvPr id="20" name="Rectangle 9"/>
          <p:cNvSpPr/>
          <p:nvPr/>
        </p:nvSpPr>
        <p:spPr>
          <a:xfrm>
            <a:off x="305576" y="1403748"/>
            <a:ext cx="1512305" cy="2898367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400" b="1" dirty="0" smtClean="0">
                <a:solidFill>
                  <a:prstClr val="white"/>
                </a:solidFill>
              </a:rPr>
              <a:t>Operación</a:t>
            </a:r>
            <a:endParaRPr lang="es-MX" sz="1400" b="1" dirty="0">
              <a:solidFill>
                <a:prstClr val="white"/>
              </a:solidFill>
            </a:endParaRPr>
          </a:p>
        </p:txBody>
      </p: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2072731" y="1385468"/>
            <a:ext cx="6630424" cy="231943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300" dirty="0"/>
              <a:t>Se </a:t>
            </a:r>
            <a:r>
              <a:rPr lang="es-MX" sz="1300" dirty="0" smtClean="0"/>
              <a:t>instaló una mesa de apoyo para proporcionar información y orientar a los trabajadores para realizar su inscripción y aceptación de descuento vía nómina. </a:t>
            </a:r>
          </a:p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300" dirty="0" smtClean="0"/>
              <a:t>Se reporta el siguiente avance al 13 de abril de 2015:</a:t>
            </a:r>
          </a:p>
        </p:txBody>
      </p:sp>
      <p:sp>
        <p:nvSpPr>
          <p:cNvPr id="24" name="Rectangle 9"/>
          <p:cNvSpPr/>
          <p:nvPr/>
        </p:nvSpPr>
        <p:spPr>
          <a:xfrm>
            <a:off x="334969" y="5986902"/>
            <a:ext cx="1512305" cy="438491"/>
          </a:xfrm>
          <a:prstGeom prst="rect">
            <a:avLst/>
          </a:prstGeom>
          <a:solidFill>
            <a:srgbClr val="CD0000"/>
          </a:solidFill>
          <a:ln w="9525" algn="ctr">
            <a:solidFill>
              <a:srgbClr val="CD0000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/>
            <a:r>
              <a:rPr lang="es-MX" sz="1400" b="1" dirty="0">
                <a:solidFill>
                  <a:prstClr val="white"/>
                </a:solidFill>
              </a:rPr>
              <a:t>Plataforma tecnológica</a:t>
            </a:r>
          </a:p>
        </p:txBody>
      </p:sp>
      <p:cxnSp>
        <p:nvCxnSpPr>
          <p:cNvPr id="27" name="Straight Connector 14"/>
          <p:cNvCxnSpPr/>
          <p:nvPr/>
        </p:nvCxnSpPr>
        <p:spPr>
          <a:xfrm>
            <a:off x="313638" y="5917160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ColumnContent"/>
          <p:cNvSpPr>
            <a:spLocks noChangeArrowheads="1"/>
          </p:cNvSpPr>
          <p:nvPr/>
        </p:nvSpPr>
        <p:spPr bwMode="gray">
          <a:xfrm>
            <a:off x="2072729" y="5978598"/>
            <a:ext cx="6822145" cy="42553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300" dirty="0"/>
              <a:t>Configuraciones adicionales a las Reglas de Inversión  del FINVIT en CRIMS.</a:t>
            </a:r>
          </a:p>
        </p:txBody>
      </p:sp>
      <p:sp>
        <p:nvSpPr>
          <p:cNvPr id="1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327834"/>
              </p:ext>
            </p:extLst>
          </p:nvPr>
        </p:nvGraphicFramePr>
        <p:xfrm>
          <a:off x="2368724" y="2019935"/>
          <a:ext cx="571896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4294"/>
                <a:gridCol w="3114675"/>
              </a:tblGrid>
              <a:tr h="237490">
                <a:tc gridSpan="2"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Resultados FINVIT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 sz="1400" dirty="0"/>
                    </a:p>
                  </a:txBody>
                  <a:tcPr/>
                </a:tc>
              </a:tr>
              <a:tr h="242325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400" dirty="0" smtClean="0"/>
                        <a:t>Altas</a:t>
                      </a:r>
                      <a:endParaRPr lang="es-MX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dirty="0" smtClean="0"/>
                        <a:t>479</a:t>
                      </a:r>
                      <a:endParaRPr lang="es-MX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0900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400" dirty="0" smtClean="0"/>
                        <a:t>Aportaciones realizadas</a:t>
                      </a:r>
                      <a:endParaRPr lang="es-MX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dirty="0" smtClean="0"/>
                        <a:t>$2,727,036 </a:t>
                      </a:r>
                      <a:endParaRPr lang="es-MX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1375">
                <a:tc gridSpan="2">
                  <a:txBody>
                    <a:bodyPr/>
                    <a:lstStyle/>
                    <a:p>
                      <a:pPr marL="285750" indent="-285750" algn="l">
                        <a:buClr>
                          <a:srgbClr val="CD0000"/>
                        </a:buClr>
                        <a:buFont typeface="Arial" pitchFamily="34" charset="0"/>
                        <a:buChar char="•"/>
                      </a:pPr>
                      <a:r>
                        <a:rPr lang="es-MX" sz="1400" dirty="0" smtClean="0"/>
                        <a:t>Aportaciones vía nómina</a:t>
                      </a:r>
                      <a:endParaRPr lang="es-MX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23275">
                <a:tc>
                  <a:txBody>
                    <a:bodyPr/>
                    <a:lstStyle/>
                    <a:p>
                      <a:pPr marL="371475" lvl="1" indent="-285750" algn="l" defTabSz="457200" rtl="0" eaLnBrk="1" latinLnBrk="0" hangingPunct="1">
                        <a:buClr>
                          <a:srgbClr val="CD0000"/>
                        </a:buClr>
                        <a:buFont typeface="Courier New" pitchFamily="49" charset="0"/>
                        <a:buChar char="o"/>
                      </a:pPr>
                      <a:r>
                        <a:rPr lang="es-MX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Solicitudes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400</a:t>
                      </a:r>
                      <a:endParaRPr lang="es-MX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 marL="371475" lvl="1" indent="-285750">
                        <a:buClr>
                          <a:srgbClr val="CD0000"/>
                        </a:buClr>
                        <a:buFont typeface="Courier New" pitchFamily="49" charset="0"/>
                        <a:buChar char="o"/>
                      </a:pPr>
                      <a:r>
                        <a:rPr lang="es-MX" sz="1400" dirty="0" smtClean="0"/>
                        <a:t>Monto catorcenal</a:t>
                      </a:r>
                      <a:endParaRPr lang="es-MX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/>
                        <a:t>$344,820</a:t>
                      </a:r>
                      <a:endParaRPr lang="es-MX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1996905" y="3866823"/>
            <a:ext cx="660852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 algn="just">
              <a:buClr>
                <a:srgbClr val="BB2D2C"/>
              </a:buClr>
              <a:buFontTx/>
              <a:buChar char="•"/>
            </a:pPr>
            <a:r>
              <a:rPr lang="es-MX" sz="1300" dirty="0"/>
              <a:t>Se reporta un rendimiento anualizado del FINVIT en el periodo que abarca del 9 de marzo al 13 de abril de 3.91%.</a:t>
            </a:r>
          </a:p>
        </p:txBody>
      </p:sp>
    </p:spTree>
    <p:extLst>
      <p:ext uri="{BB962C8B-B14F-4D97-AF65-F5344CB8AC3E}">
        <p14:creationId xmlns:p14="http://schemas.microsoft.com/office/powerpoint/2010/main" val="204411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4654" y="2339632"/>
            <a:ext cx="5725984" cy="1051612"/>
          </a:xfrm>
        </p:spPr>
        <p:txBody>
          <a:bodyPr>
            <a:normAutofit/>
          </a:bodyPr>
          <a:lstStyle/>
          <a:p>
            <a:r>
              <a:rPr lang="es-MX" sz="2400" b="1" dirty="0"/>
              <a:t>Grupo de Trabajo de Inversiones Sesión número </a:t>
            </a:r>
            <a:r>
              <a:rPr lang="es-MX" sz="2400" b="1" dirty="0" smtClean="0"/>
              <a:t>007</a:t>
            </a:r>
            <a:endParaRPr lang="es-MX" sz="2400" b="1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subTitle" idx="1"/>
          </p:nvPr>
        </p:nvSpPr>
        <p:spPr>
          <a:xfrm>
            <a:off x="504654" y="3501768"/>
            <a:ext cx="4119605" cy="980989"/>
          </a:xfrm>
        </p:spPr>
        <p:txBody>
          <a:bodyPr>
            <a:normAutofit/>
          </a:bodyPr>
          <a:lstStyle/>
          <a:p>
            <a:r>
              <a:rPr lang="es-MX" sz="1800" dirty="0" smtClean="0"/>
              <a:t>Abril 2015</a:t>
            </a:r>
            <a:endParaRPr lang="es-MX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776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274639"/>
            <a:ext cx="7748649" cy="631524"/>
          </a:xfrm>
        </p:spPr>
        <p:txBody>
          <a:bodyPr>
            <a:normAutofit/>
          </a:bodyPr>
          <a:lstStyle/>
          <a:p>
            <a:r>
              <a:rPr lang="es-MX" sz="2200" b="1" dirty="0" smtClean="0"/>
              <a:t>Aportaciones al FANVIT</a:t>
            </a:r>
            <a:endParaRPr lang="es-MX" sz="2200" dirty="0"/>
          </a:p>
        </p:txBody>
      </p:sp>
      <p:sp>
        <p:nvSpPr>
          <p:cNvPr id="1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30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19095" y="906654"/>
            <a:ext cx="8499467" cy="425281"/>
          </a:xfrm>
        </p:spPr>
        <p:txBody>
          <a:bodyPr>
            <a:norm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MX" sz="1600" b="0" dirty="0" smtClean="0"/>
              <a:t>A partir del 11 de julio, se han tenido las siguientes aportaciones al FANVIT: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/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/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/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/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/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/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971589"/>
              </p:ext>
            </p:extLst>
          </p:nvPr>
        </p:nvGraphicFramePr>
        <p:xfrm>
          <a:off x="2477737" y="1190101"/>
          <a:ext cx="3479470" cy="5495706"/>
        </p:xfrm>
        <a:graphic>
          <a:graphicData uri="http://schemas.openxmlformats.org/drawingml/2006/table">
            <a:tbl>
              <a:tblPr/>
              <a:tblGrid>
                <a:gridCol w="1843781"/>
                <a:gridCol w="1635689"/>
              </a:tblGrid>
              <a:tr h="33888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Fecha 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Aportaciones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983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11/07/2014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10,000,000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349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15/07/2014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24/07/2014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2,000,000,000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2,000,000,000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07/08/2014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2,000,000,000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14/08/2014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2,000,000,000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21/08/2014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2,000,000,000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28/08/2014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2,000,000,000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04/09/2014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2,000,000,000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11/09/2014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1,000,000,000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17/09/2014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/>
                        <a:t>3,300,000,000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22/09/2014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/>
                        <a:t>3,000,000,000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29/09/2014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/>
                        <a:t>3,000,000,000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06/10/2014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/>
                        <a:t>3,000,000,000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13/10/2014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/>
                        <a:t>3,000,000,000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16/12/14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/>
                        <a:t>5,000,000,000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22/12/2014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/>
                        <a:t>5,000,000,000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354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27/03/2015</a:t>
                      </a:r>
                      <a:endParaRPr lang="es-MX" sz="1200" dirty="0"/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/>
                        <a:t>5,000,000,000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983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45,360,000,000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2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051&quot;/&gt;&lt;CPresentation id=&quot;1&quot;&gt;&lt;m_precDefaultNumber&gt;&lt;m_bNumberIsYear val=&quot;0&quot;/&gt;&lt;/m_precDefaultNumber&gt;&lt;m_precDefaultPercent&gt;&lt;m_bNumberIsYear val=&quot;0&quot;/&gt;&lt;/m_precDefaultPercent&gt;&lt;m_precDefaultDate&gt;&lt;m_bNumberIsYear val=&quot;0&quot;/&gt;&lt;m_strFormatTime&gt;%d/%m/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d.&lt;/m_strFormatTime&gt;&lt;/m_precDefaultWeek&gt;&lt;m_precDefaultDay&gt;&lt;m_bNumberIsYear val=&quot;0&quot;/&gt;&lt;m_strFormatTime&gt;%#d&lt;/m_strFormatTime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heme/theme1.xml><?xml version="1.0" encoding="utf-8"?>
<a:theme xmlns:a="http://schemas.openxmlformats.org/drawingml/2006/main" name="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3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4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Infonavi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Infonavi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Infonavi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5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45005</TotalTime>
  <Words>4082</Words>
  <Application>Microsoft Office PowerPoint</Application>
  <PresentationFormat>Carta (216 x 279 mm)</PresentationFormat>
  <Paragraphs>551</Paragraphs>
  <Slides>31</Slides>
  <Notes>22</Notes>
  <HiddenSlides>0</HiddenSlides>
  <MMClips>0</MMClips>
  <ScaleCrop>false</ScaleCrop>
  <HeadingPairs>
    <vt:vector size="6" baseType="variant">
      <vt:variant>
        <vt:lpstr>Tema</vt:lpstr>
      </vt:variant>
      <vt:variant>
        <vt:i4>9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1" baseType="lpstr">
      <vt:lpstr>blank</vt:lpstr>
      <vt:lpstr>1_blank</vt:lpstr>
      <vt:lpstr>2_blank</vt:lpstr>
      <vt:lpstr>3_blank</vt:lpstr>
      <vt:lpstr>4_blank</vt:lpstr>
      <vt:lpstr>Infonavit_2015</vt:lpstr>
      <vt:lpstr>1_Infonavit_2015</vt:lpstr>
      <vt:lpstr>2_Infonavit_2015</vt:lpstr>
      <vt:lpstr>5_blank</vt:lpstr>
      <vt:lpstr>think-cell Slide</vt:lpstr>
      <vt:lpstr>Grupo de Trabajo de Inversiones Sesión número 007</vt:lpstr>
      <vt:lpstr>Presentación de PowerPoint</vt:lpstr>
      <vt:lpstr>Entorno Económico Internacional</vt:lpstr>
      <vt:lpstr>Entorno Económico Internacional</vt:lpstr>
      <vt:lpstr>Entorno Económico Nacional</vt:lpstr>
      <vt:lpstr>Entorno Económico Nacional</vt:lpstr>
      <vt:lpstr>Composición de Cartera del FANVIT</vt:lpstr>
      <vt:lpstr>Composición de Cartera del FANVIT</vt:lpstr>
      <vt:lpstr>Estrategia de inversión </vt:lpstr>
      <vt:lpstr>Duración de Instrumentos y cupones del FANVIT</vt:lpstr>
      <vt:lpstr>Riesgo del FANVIT</vt:lpstr>
      <vt:lpstr>Presentación de PowerPoint</vt:lpstr>
      <vt:lpstr>Resultados económicos del FANVIT</vt:lpstr>
      <vt:lpstr>Resultados económicos del FANVIT (valuación al corte)</vt:lpstr>
      <vt:lpstr>Resultados económicos del FANVIT (tasa a vencimiento)</vt:lpstr>
      <vt:lpstr>Presentación de PowerPoint</vt:lpstr>
      <vt:lpstr>Composición de Cartera del FANVIT</vt:lpstr>
      <vt:lpstr>Bonos Tasa Real</vt:lpstr>
      <vt:lpstr>Bonos Tasa Nominal</vt:lpstr>
      <vt:lpstr>Renta Variable </vt:lpstr>
      <vt:lpstr>Instrumentos Estructurados- FIBRAS</vt:lpstr>
      <vt:lpstr>Certificados Bursátiles Estructurados (CBE)</vt:lpstr>
      <vt:lpstr>Certificados Bursátiles (CB)</vt:lpstr>
      <vt:lpstr>Resultados y composición de la cartera del FINVIT</vt:lpstr>
      <vt:lpstr>Presentación de PowerPoint</vt:lpstr>
      <vt:lpstr>Presentación de PowerPoint</vt:lpstr>
      <vt:lpstr>Siguientes pasos– Etapa Interna</vt:lpstr>
      <vt:lpstr>Presentación de PowerPoint</vt:lpstr>
      <vt:lpstr>FINVIT- Estatus    </vt:lpstr>
      <vt:lpstr>Grupo de Trabajo de Inversiones Sesión número 007</vt:lpstr>
      <vt:lpstr>Aportaciones al FANVIT</vt:lpstr>
    </vt:vector>
  </TitlesOfParts>
  <Company>Infonavit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GTI007</dc:title>
  <dc:creator>msantiesteban@infonavit.org.mx</dc:creator>
  <cp:lastModifiedBy>Santiesteban Calderon Maria Fernanda</cp:lastModifiedBy>
  <cp:revision>1008</cp:revision>
  <cp:lastPrinted>2014-10-10T17:14:48Z</cp:lastPrinted>
  <dcterms:created xsi:type="dcterms:W3CDTF">2014-04-09T15:13:30Z</dcterms:created>
  <dcterms:modified xsi:type="dcterms:W3CDTF">2015-04-20T14:30:53Z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20100310</vt:lpwstr>
  </property>
  <property fmtid="{D5CDD505-2E9C-101B-9397-08002B2CF9AE}" pid="3" name="Format Name">
    <vt:lpwstr>Infonavit</vt:lpwstr>
  </property>
  <property fmtid="{D5CDD505-2E9C-101B-9397-08002B2CF9AE}" pid="4" name="Template Name">
    <vt:lpwstr>Letter</vt:lpwstr>
  </property>
</Properties>
</file>