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85" r:id="rId2"/>
    <p:sldId id="286" r:id="rId3"/>
    <p:sldId id="296" r:id="rId4"/>
    <p:sldId id="288" r:id="rId5"/>
    <p:sldId id="307" r:id="rId6"/>
    <p:sldId id="294" r:id="rId7"/>
    <p:sldId id="295" r:id="rId8"/>
    <p:sldId id="297" r:id="rId9"/>
    <p:sldId id="263" r:id="rId10"/>
    <p:sldId id="306" r:id="rId11"/>
    <p:sldId id="303" r:id="rId12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derico Franco Urrueta" initials="FFU" lastIdx="4" clrIdx="0">
    <p:extLst>
      <p:ext uri="{19B8F6BF-5375-455C-9EA6-DF929625EA0E}">
        <p15:presenceInfo xmlns:p15="http://schemas.microsoft.com/office/powerpoint/2012/main" userId="S-1-5-21-892702289-609692190-2912193060-1807" providerId="AD"/>
      </p:ext>
    </p:extLst>
  </p:cmAuthor>
  <p:cmAuthor id="2" name="Rodrigo Ortega Valle" initials="ROV" lastIdx="1" clrIdx="1">
    <p:extLst>
      <p:ext uri="{19B8F6BF-5375-455C-9EA6-DF929625EA0E}">
        <p15:presenceInfo xmlns:p15="http://schemas.microsoft.com/office/powerpoint/2012/main" userId="S-1-5-21-892702289-609692190-2912193060-18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2879E"/>
    <a:srgbClr val="2B7589"/>
    <a:srgbClr val="9999FF"/>
    <a:srgbClr val="2E7D92"/>
    <a:srgbClr val="CA7474"/>
    <a:srgbClr val="FFC000"/>
    <a:srgbClr val="F8E9E9"/>
    <a:srgbClr val="E8D0D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5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2046757-D718-416F-BBD5-86A0A2C4984C}" type="datetimeFigureOut">
              <a:rPr lang="es-MX" smtClean="0"/>
              <a:t>13/08/2018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E2CE6E-2B6D-418D-9EAE-011E5C3C5B6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456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2CE6E-2B6D-418D-9EAE-011E5C3C5B6E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564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2CE6E-2B6D-418D-9EAE-011E5C3C5B6E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790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68027-BD1A-49E0-94FC-CB85D543F08D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029A3-EC5C-4E6C-9588-C9969B7CD29F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7831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F1779-FA2A-40F9-9909-A934A48970D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9CC24-C2EA-407C-A075-F5CD86100A58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87700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07A36-51DE-43AC-8746-231E607BCE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8DFE6-5837-4DBD-B7AB-266E7DE59EA8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51155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49B96-2FC9-43E3-87B6-F9313FDEF24F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85EE3-AEC6-4ECA-A3B4-F58E03915C46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30208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E11B5-B9B1-4084-BB6A-52BEAC0C643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8525F-2E55-41AE-B157-C65C742CFBBA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2337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9C25A-DC7B-4D66-BA24-8817AFB6CE18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DAC26-7887-4530-89F1-567411F65BD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93735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8DCBE-D33B-45A4-B464-F424963173BB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20FE-65B3-49FF-ACC1-CA481E94DA8C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0575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D9231-FDA9-4808-9E65-5872B7BA9F7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B946D-DF2E-4489-88FF-34AB70A9C28E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12680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408B-DC3B-4774-B380-F558DBCA4038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DBB71-0343-4A1D-ADEC-2FC6263A567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8265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fld id="{DD252D60-FAC3-49BD-8F0C-19262935D1AD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D2660A2-338E-4FC6-B7E0-263F76311B5A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11713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/>
          <p:cNvSpPr txBox="1">
            <a:spLocks/>
          </p:cNvSpPr>
          <p:nvPr/>
        </p:nvSpPr>
        <p:spPr bwMode="auto">
          <a:xfrm>
            <a:off x="5289551" y="6051246"/>
            <a:ext cx="2925536" cy="5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Myriad Pro"/>
                <a:ea typeface="Myriad Pro Light"/>
                <a:cs typeface="Myriad Pro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Febrero 2018</a:t>
            </a:r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2226670" y="3197381"/>
            <a:ext cx="6917330" cy="842355"/>
          </a:xfrm>
        </p:spPr>
        <p:txBody>
          <a:bodyPr/>
          <a:lstStyle/>
          <a:p>
            <a:r>
              <a:rPr lang="es-MX" sz="2400" dirty="0"/>
              <a:t>Fortalecimiento de la Normativa del Modelo de Operación de la Coordinación General de Delegaciones</a:t>
            </a:r>
          </a:p>
        </p:txBody>
      </p:sp>
    </p:spTree>
    <p:extLst>
      <p:ext uri="{BB962C8B-B14F-4D97-AF65-F5344CB8AC3E}">
        <p14:creationId xmlns:p14="http://schemas.microsoft.com/office/powerpoint/2010/main" val="41924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Contenido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2801" y="1600200"/>
            <a:ext cx="8386499" cy="4089400"/>
          </a:xfrm>
        </p:spPr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Objetivo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Alcance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Justificación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Antecedentes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Enfoque Metodológico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Calendario de Trabajo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Equipo de Trabajo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MX" sz="1800" b="1" dirty="0"/>
              <a:t>Premisas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MX" sz="1800" b="1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MX" sz="1800" b="1" dirty="0"/>
          </a:p>
        </p:txBody>
      </p:sp>
    </p:spTree>
    <p:extLst>
      <p:ext uri="{BB962C8B-B14F-4D97-AF65-F5344CB8AC3E}">
        <p14:creationId xmlns:p14="http://schemas.microsoft.com/office/powerpoint/2010/main" val="309960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1. Objetivo</a:t>
            </a:r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457200" y="1250859"/>
            <a:ext cx="8229600" cy="4801597"/>
          </a:xfrm>
        </p:spPr>
        <p:txBody>
          <a:bodyPr/>
          <a:lstStyle/>
          <a:p>
            <a:pPr marL="174625" indent="-174625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2E7D92"/>
              </a:buClr>
              <a:buFont typeface="Wingdings" panose="05000000000000000000" pitchFamily="2" charset="2"/>
              <a:buChar char="§"/>
              <a:defRPr/>
            </a:pPr>
            <a:r>
              <a:rPr lang="es-MX" sz="2400" kern="0" dirty="0">
                <a:solidFill>
                  <a:prstClr val="black"/>
                </a:solidFill>
                <a:latin typeface="Myriad Pro"/>
              </a:rPr>
              <a:t>Dar continuidad al diseño de la normativa del Modelo de Operación de la Coordinación General de Delegaciones, la cual proporcione las directrices y comunicación entre la Dirección General y las Delegaciones, impulsando acciones en las Delegaciones que contribuyan al logro de los objetivos Institucionales.</a:t>
            </a:r>
            <a:endParaRPr lang="es-MX" kern="0" dirty="0">
              <a:solidFill>
                <a:prstClr val="black"/>
              </a:solidFill>
              <a:latin typeface="Myriad Pro"/>
            </a:endParaRPr>
          </a:p>
          <a:p>
            <a:pPr marL="0" indent="0">
              <a:buNone/>
            </a:pPr>
            <a:endParaRPr lang="es-MX" sz="2400" dirty="0">
              <a:latin typeface="Myriad Pro"/>
            </a:endParaRPr>
          </a:p>
          <a:p>
            <a:pPr marL="0" indent="0">
              <a:buNone/>
            </a:pPr>
            <a:endParaRPr lang="es-MX" sz="1800" dirty="0">
              <a:latin typeface="Myriad Pro"/>
            </a:endParaRPr>
          </a:p>
          <a:p>
            <a:pPr marL="0" indent="0">
              <a:buNone/>
            </a:pPr>
            <a:r>
              <a:rPr lang="es-MX" sz="1800" dirty="0">
                <a:latin typeface="Myriad Pro"/>
              </a:rPr>
              <a:t>2017 – Solicitud 032 Alineación y Estandarización del Modelo de Operación de la Coordinación General de Delegaciones. </a:t>
            </a:r>
          </a:p>
          <a:p>
            <a:pPr marL="0" indent="0">
              <a:buNone/>
            </a:pPr>
            <a:endParaRPr lang="es-MX" sz="1800" dirty="0">
              <a:latin typeface="Myriad Pro"/>
            </a:endParaRPr>
          </a:p>
          <a:p>
            <a:pPr marL="0" indent="0">
              <a:buNone/>
            </a:pPr>
            <a:r>
              <a:rPr lang="es-MX" sz="1800" dirty="0">
                <a:latin typeface="Myriad Pro"/>
              </a:rPr>
              <a:t>2018 – Solicitud 011 Fortalecimiento del Modelo de Operación de la Coordinación General de Delegaciones.</a:t>
            </a:r>
          </a:p>
        </p:txBody>
      </p:sp>
    </p:spTree>
    <p:extLst>
      <p:ext uri="{BB962C8B-B14F-4D97-AF65-F5344CB8AC3E}">
        <p14:creationId xmlns:p14="http://schemas.microsoft.com/office/powerpoint/2010/main" val="398207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0414" y="967501"/>
            <a:ext cx="7467600" cy="5801599"/>
          </a:xfrm>
        </p:spPr>
        <p:txBody>
          <a:bodyPr/>
          <a:lstStyle/>
          <a:p>
            <a:pPr marL="342900" lvl="1" indent="-342900" algn="just">
              <a:spcBef>
                <a:spcPts val="12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b="1" dirty="0">
                <a:latin typeface="Myriad Pro"/>
              </a:rPr>
              <a:t>Análisis de las actividades que realizan los involucrados en los procesos, para ajustarlos y en su caso, desarrollar los procedimientos que apliquen.</a:t>
            </a:r>
          </a:p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200" dirty="0">
                <a:latin typeface="Myriad Pro"/>
              </a:rPr>
              <a:t>Elementos de Negocio a considerar, con mira y alineación a la Planeación Estratégica Institucional: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PRO-CGD-001 Diseño del Plan Estratégico de Delegaciones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PRO-CGD-002 Diseño de Acciones de mejora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PRO-CGD-007 Gestión de la Comunicación</a:t>
            </a:r>
          </a:p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200" dirty="0">
                <a:latin typeface="Myriad Pro"/>
              </a:rPr>
              <a:t>Elementos de Negocio a considerar, con mira y alineación a la Administración de Recursos Humanos Institucional: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PRO-CGD-008 Apoyo administrativo a Delegaciones</a:t>
            </a:r>
          </a:p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200" dirty="0">
                <a:latin typeface="Myriad Pro"/>
              </a:rPr>
              <a:t>Elementos de Negocio a considerar, con mira a detallar las funciones de la CGD: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PRO-CGD-005 Análisis de Operación y de Negocio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PRO-CGD-006 Gestión de casos especiales</a:t>
            </a:r>
          </a:p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200" dirty="0">
                <a:latin typeface="Myriad Pro"/>
              </a:rPr>
              <a:t>Elementos de Negocio a considerar, con mira a detallar las funciones de la CGD. En caso de ser necesario, se podrán sugerir la creación de procedimientos únicamente para actividades específicas del proceso: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PRO-CGD-003 Gestión del Comité de Delegados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200" dirty="0">
                <a:latin typeface="Myriad Pro"/>
              </a:rPr>
              <a:t>PRO-CGD-004 Apoyo a solicitudes de Delegaciones.</a:t>
            </a:r>
          </a:p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600" b="1" dirty="0">
                <a:latin typeface="Myriad Pro"/>
              </a:rPr>
              <a:t>Aplica para la Gerencia Sr Control de Gestión y Evaluación</a:t>
            </a:r>
            <a:endParaRPr lang="es-MX" sz="1600" dirty="0">
              <a:latin typeface="Myriad Pro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2. Alcance</a:t>
            </a:r>
          </a:p>
        </p:txBody>
      </p:sp>
      <p:sp>
        <p:nvSpPr>
          <p:cNvPr id="2" name="Estrella de 5 puntas 1"/>
          <p:cNvSpPr/>
          <p:nvPr/>
        </p:nvSpPr>
        <p:spPr>
          <a:xfrm>
            <a:off x="476250" y="4617243"/>
            <a:ext cx="228600" cy="205581"/>
          </a:xfrm>
          <a:prstGeom prst="star5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4640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953" y="4014413"/>
            <a:ext cx="5491447" cy="2653087"/>
          </a:xfrm>
          <a:prstGeom prst="rect">
            <a:avLst/>
          </a:prstGeom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30414" y="954801"/>
            <a:ext cx="7467600" cy="3185399"/>
          </a:xfrm>
        </p:spPr>
        <p:txBody>
          <a:bodyPr/>
          <a:lstStyle/>
          <a:p>
            <a:pPr marL="400050" lvl="2" indent="0" algn="just">
              <a:spcBef>
                <a:spcPts val="1200"/>
              </a:spcBef>
              <a:buClr>
                <a:srgbClr val="32879E"/>
              </a:buClr>
              <a:buNone/>
            </a:pPr>
            <a:r>
              <a:rPr lang="es-MX" sz="1050" dirty="0">
                <a:latin typeface="Myriad Pro"/>
              </a:rPr>
              <a:t>Se sugiere que en los siguientes procesos, se desarrollen dos elementos de negocio (procedimientos, reglas de negocio, etc.) por cada proceso:</a:t>
            </a:r>
          </a:p>
          <a:p>
            <a:pPr marL="400050" lvl="2" indent="0" algn="just">
              <a:spcBef>
                <a:spcPts val="600"/>
              </a:spcBef>
              <a:buClr>
                <a:srgbClr val="32879E"/>
              </a:buClr>
              <a:buNone/>
            </a:pPr>
            <a:endParaRPr lang="es-MX" sz="100" dirty="0">
              <a:latin typeface="Myriad Pro"/>
            </a:endParaRPr>
          </a:p>
          <a:p>
            <a:pPr marL="400050" lvl="2" indent="0" algn="just">
              <a:spcBef>
                <a:spcPts val="600"/>
              </a:spcBef>
              <a:buClr>
                <a:srgbClr val="32879E"/>
              </a:buClr>
              <a:buNone/>
            </a:pPr>
            <a:r>
              <a:rPr lang="es-MX" sz="1050" b="1" dirty="0">
                <a:latin typeface="Myriad Pro"/>
              </a:rPr>
              <a:t>Proceso: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050" dirty="0">
                <a:latin typeface="Myriad Pro"/>
              </a:rPr>
              <a:t>PRO-CGD-003 Gestión del Comité de Delegados</a:t>
            </a:r>
          </a:p>
          <a:p>
            <a:pPr marL="1076325" lvl="2" indent="0" algn="just">
              <a:spcBef>
                <a:spcPts val="600"/>
              </a:spcBef>
              <a:buClr>
                <a:srgbClr val="32879E"/>
              </a:buClr>
              <a:buNone/>
            </a:pPr>
            <a:r>
              <a:rPr lang="es-MX" sz="1050" dirty="0">
                <a:latin typeface="Myriad Pro"/>
              </a:rPr>
              <a:t>Elementos de negocio:</a:t>
            </a:r>
          </a:p>
          <a:p>
            <a:pPr marL="1438275" lvl="2" indent="-171450" algn="just">
              <a:spcBef>
                <a:spcPts val="600"/>
              </a:spcBef>
              <a:buClr>
                <a:srgbClr val="32879E"/>
              </a:buClr>
            </a:pPr>
            <a:r>
              <a:rPr lang="es-MX" sz="1050" dirty="0">
                <a:latin typeface="Myriad Pro"/>
              </a:rPr>
              <a:t>Planeación de las sesiones del Comité de Delegados</a:t>
            </a:r>
          </a:p>
          <a:p>
            <a:pPr marL="1438275" lvl="2" indent="-171450" algn="just">
              <a:spcBef>
                <a:spcPts val="600"/>
              </a:spcBef>
              <a:buClr>
                <a:srgbClr val="32879E"/>
              </a:buClr>
            </a:pPr>
            <a:r>
              <a:rPr lang="es-MX" sz="1050" dirty="0">
                <a:latin typeface="Myriad Pro"/>
              </a:rPr>
              <a:t>Celebración de las sesiones del Comité de Delegados</a:t>
            </a:r>
          </a:p>
          <a:p>
            <a:pPr marL="400050" lvl="2" indent="0" algn="just">
              <a:spcBef>
                <a:spcPts val="600"/>
              </a:spcBef>
              <a:buClr>
                <a:srgbClr val="32879E"/>
              </a:buClr>
              <a:buNone/>
            </a:pPr>
            <a:endParaRPr lang="es-MX" sz="100" b="1" dirty="0">
              <a:latin typeface="Myriad Pro"/>
            </a:endParaRPr>
          </a:p>
          <a:p>
            <a:pPr marL="400050" lvl="2" indent="0" algn="just">
              <a:spcBef>
                <a:spcPts val="600"/>
              </a:spcBef>
              <a:buClr>
                <a:srgbClr val="32879E"/>
              </a:buClr>
              <a:buNone/>
            </a:pPr>
            <a:r>
              <a:rPr lang="es-MX" sz="1050" b="1" dirty="0">
                <a:latin typeface="Myriad Pro"/>
              </a:rPr>
              <a:t>Proceso:</a:t>
            </a:r>
          </a:p>
          <a:p>
            <a:pPr marL="742950" lvl="2" indent="-342900" algn="just">
              <a:spcBef>
                <a:spcPts val="600"/>
              </a:spcBef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050" dirty="0">
                <a:latin typeface="Myriad Pro"/>
              </a:rPr>
              <a:t>PRO-CGD-004 Apoyo a solicitudes de Delegaciones.</a:t>
            </a:r>
          </a:p>
          <a:p>
            <a:pPr marL="1076325" lvl="2" indent="0" algn="just">
              <a:spcBef>
                <a:spcPts val="600"/>
              </a:spcBef>
              <a:buClr>
                <a:srgbClr val="32879E"/>
              </a:buClr>
              <a:buNone/>
            </a:pPr>
            <a:r>
              <a:rPr lang="es-MX" sz="1050" dirty="0">
                <a:latin typeface="Myriad Pro"/>
              </a:rPr>
              <a:t>Elementos de negocio:</a:t>
            </a:r>
          </a:p>
          <a:p>
            <a:pPr marL="1438275" lvl="2" indent="-171450" algn="just">
              <a:spcBef>
                <a:spcPts val="600"/>
              </a:spcBef>
              <a:buClr>
                <a:srgbClr val="32879E"/>
              </a:buClr>
            </a:pPr>
            <a:r>
              <a:rPr lang="es-MX" sz="1050" dirty="0">
                <a:latin typeface="Myriad Pro"/>
              </a:rPr>
              <a:t>Análisis de solicitud de apoyo</a:t>
            </a:r>
          </a:p>
          <a:p>
            <a:pPr marL="1438275" lvl="2" indent="-171450" algn="just">
              <a:spcBef>
                <a:spcPts val="600"/>
              </a:spcBef>
              <a:buClr>
                <a:srgbClr val="32879E"/>
              </a:buClr>
            </a:pPr>
            <a:r>
              <a:rPr lang="es-MX" sz="1050" dirty="0">
                <a:latin typeface="Myriad Pro"/>
              </a:rPr>
              <a:t>Atención de solicitud de apoyo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2. Alcance</a:t>
            </a:r>
          </a:p>
        </p:txBody>
      </p:sp>
      <p:sp>
        <p:nvSpPr>
          <p:cNvPr id="7" name="Estrella de 5 puntas 6"/>
          <p:cNvSpPr/>
          <p:nvPr/>
        </p:nvSpPr>
        <p:spPr>
          <a:xfrm>
            <a:off x="476250" y="985043"/>
            <a:ext cx="228600" cy="205581"/>
          </a:xfrm>
          <a:prstGeom prst="star5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8600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4. Antecedentes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2010333" y="1463576"/>
            <a:ext cx="6871127" cy="4024320"/>
            <a:chOff x="2312892" y="2095585"/>
            <a:chExt cx="6568568" cy="4024320"/>
          </a:xfrm>
        </p:grpSpPr>
        <p:grpSp>
          <p:nvGrpSpPr>
            <p:cNvPr id="14" name="Grupo 13"/>
            <p:cNvGrpSpPr/>
            <p:nvPr/>
          </p:nvGrpSpPr>
          <p:grpSpPr>
            <a:xfrm>
              <a:off x="2312892" y="3424002"/>
              <a:ext cx="6568568" cy="1332000"/>
              <a:chOff x="0" y="1315444"/>
              <a:chExt cx="2891764" cy="2285724"/>
            </a:xfrm>
            <a:solidFill>
              <a:schemeClr val="accent1">
                <a:shade val="50000"/>
                <a:hueOff val="240958"/>
                <a:satOff val="-5040"/>
                <a:lumOff val="28042"/>
                <a:alpha val="8000"/>
              </a:schemeClr>
            </a:solidFill>
          </p:grpSpPr>
          <p:sp>
            <p:nvSpPr>
              <p:cNvPr id="15" name="Rectángulo 14"/>
              <p:cNvSpPr/>
              <p:nvPr/>
            </p:nvSpPr>
            <p:spPr>
              <a:xfrm>
                <a:off x="0" y="1315444"/>
                <a:ext cx="2891764" cy="2285724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50000"/>
                  <a:hueOff val="240958"/>
                  <a:satOff val="-5040"/>
                  <a:lumOff val="28042"/>
                  <a:alphaOff val="0"/>
                </a:schemeClr>
              </a:fillRef>
              <a:effectRef idx="0">
                <a:schemeClr val="accent1">
                  <a:shade val="50000"/>
                  <a:hueOff val="240958"/>
                  <a:satOff val="-5040"/>
                  <a:lumOff val="280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Rectángulo 15"/>
              <p:cNvSpPr/>
              <p:nvPr/>
            </p:nvSpPr>
            <p:spPr>
              <a:xfrm>
                <a:off x="0" y="1315444"/>
                <a:ext cx="2891764" cy="2285724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2000" kern="1200" dirty="0">
                  <a:solidFill>
                    <a:srgbClr val="9999FF"/>
                  </a:solidFill>
                  <a:latin typeface="Myriad Pro"/>
                </a:endParaRPr>
              </a:p>
            </p:txBody>
          </p:sp>
        </p:grpSp>
        <p:grpSp>
          <p:nvGrpSpPr>
            <p:cNvPr id="11" name="Grupo 10"/>
            <p:cNvGrpSpPr/>
            <p:nvPr/>
          </p:nvGrpSpPr>
          <p:grpSpPr>
            <a:xfrm>
              <a:off x="2312892" y="2095585"/>
              <a:ext cx="6568568" cy="1328417"/>
              <a:chOff x="1244995" y="15308"/>
              <a:chExt cx="2891764" cy="761628"/>
            </a:xfrm>
            <a:solidFill>
              <a:schemeClr val="tx2">
                <a:lumMod val="20000"/>
                <a:lumOff val="80000"/>
                <a:alpha val="8000"/>
              </a:schemeClr>
            </a:solidFill>
          </p:grpSpPr>
          <p:sp>
            <p:nvSpPr>
              <p:cNvPr id="12" name="Rectángulo 11"/>
              <p:cNvSpPr/>
              <p:nvPr/>
            </p:nvSpPr>
            <p:spPr>
              <a:xfrm>
                <a:off x="1244995" y="15308"/>
                <a:ext cx="2891764" cy="761628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ectángulo 12"/>
              <p:cNvSpPr/>
              <p:nvPr/>
            </p:nvSpPr>
            <p:spPr>
              <a:xfrm>
                <a:off x="1244995" y="15308"/>
                <a:ext cx="2891764" cy="76162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2000" kern="12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yriad Pro"/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2312892" y="4806243"/>
              <a:ext cx="6568568" cy="1313662"/>
              <a:chOff x="176252" y="3302371"/>
              <a:chExt cx="2891764" cy="761628"/>
            </a:xfrm>
            <a:solidFill>
              <a:srgbClr val="2E7D92">
                <a:alpha val="8000"/>
              </a:srgbClr>
            </a:solidFill>
          </p:grpSpPr>
          <p:sp>
            <p:nvSpPr>
              <p:cNvPr id="18" name="Rectángulo 17"/>
              <p:cNvSpPr/>
              <p:nvPr/>
            </p:nvSpPr>
            <p:spPr>
              <a:xfrm>
                <a:off x="176252" y="3302371"/>
                <a:ext cx="2891764" cy="761628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shade val="50000"/>
                  <a:hueOff val="240958"/>
                  <a:satOff val="-5040"/>
                  <a:lumOff val="280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Rectángulo 18"/>
              <p:cNvSpPr/>
              <p:nvPr/>
            </p:nvSpPr>
            <p:spPr>
              <a:xfrm>
                <a:off x="176252" y="3302371"/>
                <a:ext cx="2891764" cy="76162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2000" kern="1200" dirty="0">
                  <a:solidFill>
                    <a:srgbClr val="2B7589"/>
                  </a:solidFill>
                  <a:latin typeface="Myriad Pro"/>
                </a:endParaRPr>
              </a:p>
            </p:txBody>
          </p:sp>
        </p:grpSp>
      </p:grpSp>
      <p:sp>
        <p:nvSpPr>
          <p:cNvPr id="24" name="Marcador de contenido 2"/>
          <p:cNvSpPr>
            <a:spLocks noGrp="1"/>
          </p:cNvSpPr>
          <p:nvPr>
            <p:ph idx="1"/>
          </p:nvPr>
        </p:nvSpPr>
        <p:spPr>
          <a:xfrm>
            <a:off x="4155034" y="1766171"/>
            <a:ext cx="4886082" cy="630757"/>
          </a:xfrm>
        </p:spPr>
        <p:txBody>
          <a:bodyPr anchor="ctr"/>
          <a:lstStyle/>
          <a:p>
            <a:pPr marL="0" lvl="1" indent="0" algn="just">
              <a:spcBef>
                <a:spcPts val="1200"/>
              </a:spcBef>
              <a:buNone/>
            </a:pPr>
            <a:r>
              <a:rPr lang="es-MX" sz="1600" dirty="0">
                <a:latin typeface="Myriad Pro"/>
              </a:rPr>
              <a:t>Planeación Estratégica de Delegaciones</a:t>
            </a:r>
          </a:p>
          <a:p>
            <a:pPr marL="0" lvl="1" indent="0" algn="just">
              <a:spcBef>
                <a:spcPts val="1200"/>
              </a:spcBef>
              <a:buNone/>
            </a:pPr>
            <a:r>
              <a:rPr lang="es-MX" sz="1600" dirty="0">
                <a:latin typeface="Myriad Pro"/>
              </a:rPr>
              <a:t>Apoyo y Vinculación con Delegaciones</a:t>
            </a:r>
          </a:p>
          <a:p>
            <a:pPr marL="0" lvl="1" indent="0" algn="just">
              <a:spcBef>
                <a:spcPts val="1200"/>
              </a:spcBef>
              <a:buNone/>
            </a:pPr>
            <a:r>
              <a:rPr lang="es-MX" sz="1600" dirty="0">
                <a:latin typeface="Myriad Pro"/>
              </a:rPr>
              <a:t>Comunicación y Soporte a Delegaciones</a:t>
            </a:r>
          </a:p>
        </p:txBody>
      </p:sp>
      <p:sp>
        <p:nvSpPr>
          <p:cNvPr id="35" name="Marcador de contenido 2"/>
          <p:cNvSpPr txBox="1">
            <a:spLocks/>
          </p:cNvSpPr>
          <p:nvPr/>
        </p:nvSpPr>
        <p:spPr bwMode="auto">
          <a:xfrm>
            <a:off x="4143188" y="3085323"/>
            <a:ext cx="4897927" cy="63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MX" sz="1600" dirty="0">
                <a:latin typeface="Myriad Pro"/>
              </a:rPr>
              <a:t>8 procesos</a:t>
            </a:r>
          </a:p>
        </p:txBody>
      </p:sp>
      <p:sp>
        <p:nvSpPr>
          <p:cNvPr id="36" name="Marcador de contenido 2"/>
          <p:cNvSpPr txBox="1">
            <a:spLocks/>
          </p:cNvSpPr>
          <p:nvPr/>
        </p:nvSpPr>
        <p:spPr bwMode="auto">
          <a:xfrm>
            <a:off x="94129" y="5600975"/>
            <a:ext cx="8787330" cy="113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ct val="7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MX" sz="1600" dirty="0">
                <a:latin typeface="Myriad Pro"/>
              </a:rPr>
              <a:t>El Modelo de Operación, los Macroprocesos y Procesos se diseñaron en el último trimestre del 2017, bajo el Marco Normativo Institucional de Gobierno de Procesos versión 003</a:t>
            </a: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180"/>
            <a:ext cx="4171746" cy="4084674"/>
          </a:xfrm>
          <a:prstGeom prst="rect">
            <a:avLst/>
          </a:prstGeom>
        </p:spPr>
      </p:pic>
      <p:sp>
        <p:nvSpPr>
          <p:cNvPr id="38" name="Marcador de contenido 2"/>
          <p:cNvSpPr txBox="1">
            <a:spLocks/>
          </p:cNvSpPr>
          <p:nvPr/>
        </p:nvSpPr>
        <p:spPr bwMode="auto">
          <a:xfrm>
            <a:off x="4147778" y="3910777"/>
            <a:ext cx="4733681" cy="18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ct val="7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MX" sz="1600" dirty="0">
                <a:latin typeface="Myriad Pro"/>
              </a:rPr>
              <a:t>De 0 y hasta 4 elementos de negocio.</a:t>
            </a:r>
          </a:p>
        </p:txBody>
      </p:sp>
    </p:spTree>
    <p:extLst>
      <p:ext uri="{BB962C8B-B14F-4D97-AF65-F5344CB8AC3E}">
        <p14:creationId xmlns:p14="http://schemas.microsoft.com/office/powerpoint/2010/main" val="4235902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3300" y="313989"/>
            <a:ext cx="6301019" cy="631825"/>
          </a:xfrm>
        </p:spPr>
        <p:txBody>
          <a:bodyPr/>
          <a:lstStyle/>
          <a:p>
            <a:r>
              <a:rPr lang="es-MX" dirty="0"/>
              <a:t>5. Enfoque Metodológico</a:t>
            </a:r>
          </a:p>
        </p:txBody>
      </p:sp>
      <p:sp>
        <p:nvSpPr>
          <p:cNvPr id="178" name="Rectangle 90"/>
          <p:cNvSpPr/>
          <p:nvPr/>
        </p:nvSpPr>
        <p:spPr>
          <a:xfrm flipH="1">
            <a:off x="94186" y="1881961"/>
            <a:ext cx="559829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un levantamiento de información AS IS a través de talleres de trabajo, con el fin de conocer, entre otros elementos: las entradas – salidas, clientes – proveedores, roles – usuarios, diagramas de flujo de las secuencias de las actividades. Únicamente los documentos requeridos.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angle 92"/>
          <p:cNvSpPr/>
          <p:nvPr/>
        </p:nvSpPr>
        <p:spPr>
          <a:xfrm flipH="1">
            <a:off x="149580" y="3005225"/>
            <a:ext cx="559829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Documentar la normativa en el estándar BPMN con base en el levantamiento de información.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Rectangle 94"/>
          <p:cNvSpPr/>
          <p:nvPr/>
        </p:nvSpPr>
        <p:spPr>
          <a:xfrm flipH="1">
            <a:off x="113744" y="3900598"/>
            <a:ext cx="559829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Documentar la narrativa de acuerdo a los diagramas, con base en la información recabada en la fase de levantamiento, con tiempos de respuesta y calidad en el servicio en beneficio de los derechohabientes, acreditados, empresas, entre otros.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6"/>
          <p:cNvSpPr/>
          <p:nvPr/>
        </p:nvSpPr>
        <p:spPr>
          <a:xfrm flipH="1">
            <a:off x="125318" y="4884597"/>
            <a:ext cx="559829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Verificación de la normativa de operación con los involucrados y validación con el responsable del área normativa y dueños de la normativa.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CuadroTexto 246"/>
          <p:cNvSpPr txBox="1"/>
          <p:nvPr/>
        </p:nvSpPr>
        <p:spPr>
          <a:xfrm>
            <a:off x="3131540" y="1359036"/>
            <a:ext cx="2456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de las Fases </a:t>
            </a:r>
          </a:p>
        </p:txBody>
      </p:sp>
      <p:grpSp>
        <p:nvGrpSpPr>
          <p:cNvPr id="63" name="Group 97"/>
          <p:cNvGrpSpPr/>
          <p:nvPr/>
        </p:nvGrpSpPr>
        <p:grpSpPr>
          <a:xfrm>
            <a:off x="5794369" y="2749791"/>
            <a:ext cx="3182823" cy="2922645"/>
            <a:chOff x="2168791" y="2389369"/>
            <a:chExt cx="3883562" cy="2781230"/>
          </a:xfrm>
        </p:grpSpPr>
        <p:grpSp>
          <p:nvGrpSpPr>
            <p:cNvPr id="103" name="Group 158"/>
            <p:cNvGrpSpPr/>
            <p:nvPr/>
          </p:nvGrpSpPr>
          <p:grpSpPr>
            <a:xfrm>
              <a:off x="2168791" y="2389369"/>
              <a:ext cx="3883562" cy="127112"/>
              <a:chOff x="2168791" y="2986404"/>
              <a:chExt cx="3883562" cy="127112"/>
            </a:xfrm>
          </p:grpSpPr>
          <p:sp>
            <p:nvSpPr>
              <p:cNvPr id="113" name="Oval 171"/>
              <p:cNvSpPr/>
              <p:nvPr/>
            </p:nvSpPr>
            <p:spPr>
              <a:xfrm>
                <a:off x="2168791" y="2994024"/>
                <a:ext cx="131441" cy="119492"/>
              </a:xfrm>
              <a:prstGeom prst="ellipse">
                <a:avLst/>
              </a:prstGeom>
              <a:solidFill>
                <a:srgbClr val="272C2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4" name="Oval 172"/>
              <p:cNvSpPr/>
              <p:nvPr/>
            </p:nvSpPr>
            <p:spPr>
              <a:xfrm flipH="1">
                <a:off x="5920912" y="2986404"/>
                <a:ext cx="131441" cy="119492"/>
              </a:xfrm>
              <a:prstGeom prst="ellipse">
                <a:avLst/>
              </a:prstGeom>
              <a:solidFill>
                <a:srgbClr val="292F2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104" name="Group 159"/>
            <p:cNvGrpSpPr/>
            <p:nvPr/>
          </p:nvGrpSpPr>
          <p:grpSpPr>
            <a:xfrm>
              <a:off x="2168791" y="3274075"/>
              <a:ext cx="3883562" cy="127112"/>
              <a:chOff x="2168791" y="2986404"/>
              <a:chExt cx="3883562" cy="127112"/>
            </a:xfrm>
          </p:grpSpPr>
          <p:sp>
            <p:nvSpPr>
              <p:cNvPr id="111" name="Oval 169"/>
              <p:cNvSpPr/>
              <p:nvPr/>
            </p:nvSpPr>
            <p:spPr>
              <a:xfrm>
                <a:off x="2168791" y="2994024"/>
                <a:ext cx="131441" cy="119492"/>
              </a:xfrm>
              <a:prstGeom prst="ellipse">
                <a:avLst/>
              </a:prstGeom>
              <a:solidFill>
                <a:srgbClr val="52693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2" name="Oval 170"/>
              <p:cNvSpPr/>
              <p:nvPr/>
            </p:nvSpPr>
            <p:spPr>
              <a:xfrm flipH="1">
                <a:off x="5920912" y="2986404"/>
                <a:ext cx="131441" cy="119492"/>
              </a:xfrm>
              <a:prstGeom prst="ellipse">
                <a:avLst/>
              </a:prstGeom>
              <a:solidFill>
                <a:srgbClr val="52693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105" name="Group 160"/>
            <p:cNvGrpSpPr/>
            <p:nvPr/>
          </p:nvGrpSpPr>
          <p:grpSpPr>
            <a:xfrm>
              <a:off x="2168791" y="4158781"/>
              <a:ext cx="3883562" cy="127112"/>
              <a:chOff x="2168791" y="2986404"/>
              <a:chExt cx="3883562" cy="127112"/>
            </a:xfrm>
          </p:grpSpPr>
          <p:sp>
            <p:nvSpPr>
              <p:cNvPr id="109" name="Oval 167"/>
              <p:cNvSpPr/>
              <p:nvPr/>
            </p:nvSpPr>
            <p:spPr>
              <a:xfrm>
                <a:off x="2168791" y="2994024"/>
                <a:ext cx="131441" cy="119492"/>
              </a:xfrm>
              <a:prstGeom prst="ellipse">
                <a:avLst/>
              </a:prstGeom>
              <a:solidFill>
                <a:srgbClr val="4D4F5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10" name="Oval 168"/>
              <p:cNvSpPr/>
              <p:nvPr/>
            </p:nvSpPr>
            <p:spPr>
              <a:xfrm flipH="1">
                <a:off x="5920912" y="2986404"/>
                <a:ext cx="131441" cy="119492"/>
              </a:xfrm>
              <a:prstGeom prst="ellipse">
                <a:avLst/>
              </a:prstGeom>
              <a:solidFill>
                <a:srgbClr val="4D4F5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  <p:grpSp>
          <p:nvGrpSpPr>
            <p:cNvPr id="106" name="Group 161"/>
            <p:cNvGrpSpPr/>
            <p:nvPr/>
          </p:nvGrpSpPr>
          <p:grpSpPr>
            <a:xfrm>
              <a:off x="2168791" y="5043487"/>
              <a:ext cx="3883562" cy="127112"/>
              <a:chOff x="2168791" y="2986404"/>
              <a:chExt cx="3883562" cy="127112"/>
            </a:xfrm>
          </p:grpSpPr>
          <p:sp>
            <p:nvSpPr>
              <p:cNvPr id="107" name="Oval 165"/>
              <p:cNvSpPr/>
              <p:nvPr/>
            </p:nvSpPr>
            <p:spPr>
              <a:xfrm>
                <a:off x="2168791" y="2994024"/>
                <a:ext cx="131441" cy="119492"/>
              </a:xfrm>
              <a:prstGeom prst="ellipse">
                <a:avLst/>
              </a:prstGeom>
              <a:solidFill>
                <a:srgbClr val="6C585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8" name="Oval 166"/>
              <p:cNvSpPr/>
              <p:nvPr/>
            </p:nvSpPr>
            <p:spPr>
              <a:xfrm flipH="1">
                <a:off x="5920912" y="2986404"/>
                <a:ext cx="131441" cy="119492"/>
              </a:xfrm>
              <a:prstGeom prst="ellipse">
                <a:avLst/>
              </a:prstGeom>
              <a:solidFill>
                <a:srgbClr val="6C585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</p:grpSp>
      <p:sp>
        <p:nvSpPr>
          <p:cNvPr id="65" name="Rounded Rectangle 99"/>
          <p:cNvSpPr/>
          <p:nvPr/>
        </p:nvSpPr>
        <p:spPr>
          <a:xfrm>
            <a:off x="5902093" y="1697590"/>
            <a:ext cx="2938456" cy="5043451"/>
          </a:xfrm>
          <a:prstGeom prst="roundRect">
            <a:avLst>
              <a:gd name="adj" fmla="val 918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67" name="Group 102"/>
          <p:cNvGrpSpPr/>
          <p:nvPr/>
        </p:nvGrpSpPr>
        <p:grpSpPr>
          <a:xfrm>
            <a:off x="5805735" y="4790897"/>
            <a:ext cx="3199666" cy="838956"/>
            <a:chOff x="2182659" y="5227141"/>
            <a:chExt cx="3904114" cy="798362"/>
          </a:xfrm>
        </p:grpSpPr>
        <p:grpSp>
          <p:nvGrpSpPr>
            <p:cNvPr id="95" name="Group 150"/>
            <p:cNvGrpSpPr/>
            <p:nvPr/>
          </p:nvGrpSpPr>
          <p:grpSpPr>
            <a:xfrm>
              <a:off x="5062408" y="5227141"/>
              <a:ext cx="1024365" cy="798362"/>
              <a:chOff x="5062408" y="5227141"/>
              <a:chExt cx="1024365" cy="798362"/>
            </a:xfrm>
          </p:grpSpPr>
          <p:sp>
            <p:nvSpPr>
              <p:cNvPr id="101" name="Freeform 156"/>
              <p:cNvSpPr/>
              <p:nvPr/>
            </p:nvSpPr>
            <p:spPr>
              <a:xfrm flipH="1">
                <a:off x="5062408" y="5227141"/>
                <a:ext cx="1024365" cy="798362"/>
              </a:xfrm>
              <a:custGeom>
                <a:avLst/>
                <a:gdLst>
                  <a:gd name="connsiteX0" fmla="*/ 123404 w 2273300"/>
                  <a:gd name="connsiteY0" fmla="*/ 0 h 740410"/>
                  <a:gd name="connsiteX1" fmla="*/ 1905058 w 2273300"/>
                  <a:gd name="connsiteY1" fmla="*/ 0 h 740410"/>
                  <a:gd name="connsiteX2" fmla="*/ 2273300 w 2273300"/>
                  <a:gd name="connsiteY2" fmla="*/ 370205 h 740410"/>
                  <a:gd name="connsiteX3" fmla="*/ 1905058 w 2273300"/>
                  <a:gd name="connsiteY3" fmla="*/ 740410 h 740410"/>
                  <a:gd name="connsiteX4" fmla="*/ 123404 w 2273300"/>
                  <a:gd name="connsiteY4" fmla="*/ 740410 h 740410"/>
                  <a:gd name="connsiteX5" fmla="*/ 0 w 2273300"/>
                  <a:gd name="connsiteY5" fmla="*/ 617006 h 740410"/>
                  <a:gd name="connsiteX6" fmla="*/ 0 w 2273300"/>
                  <a:gd name="connsiteY6" fmla="*/ 123404 h 740410"/>
                  <a:gd name="connsiteX7" fmla="*/ 123404 w 2273300"/>
                  <a:gd name="connsiteY7" fmla="*/ 0 h 740410"/>
                  <a:gd name="connsiteX0" fmla="*/ 123404 w 2273300"/>
                  <a:gd name="connsiteY0" fmla="*/ 0 h 787379"/>
                  <a:gd name="connsiteX1" fmla="*/ 1905058 w 2273300"/>
                  <a:gd name="connsiteY1" fmla="*/ 0 h 787379"/>
                  <a:gd name="connsiteX2" fmla="*/ 2273300 w 2273300"/>
                  <a:gd name="connsiteY2" fmla="*/ 370205 h 787379"/>
                  <a:gd name="connsiteX3" fmla="*/ 1905058 w 2273300"/>
                  <a:gd name="connsiteY3" fmla="*/ 740410 h 787379"/>
                  <a:gd name="connsiteX4" fmla="*/ 123404 w 2273300"/>
                  <a:gd name="connsiteY4" fmla="*/ 740410 h 787379"/>
                  <a:gd name="connsiteX5" fmla="*/ 0 w 2273300"/>
                  <a:gd name="connsiteY5" fmla="*/ 761786 h 787379"/>
                  <a:gd name="connsiteX6" fmla="*/ 0 w 2273300"/>
                  <a:gd name="connsiteY6" fmla="*/ 123404 h 787379"/>
                  <a:gd name="connsiteX7" fmla="*/ 123404 w 2273300"/>
                  <a:gd name="connsiteY7" fmla="*/ 0 h 787379"/>
                  <a:gd name="connsiteX0" fmla="*/ 137663 w 2287559"/>
                  <a:gd name="connsiteY0" fmla="*/ 0 h 784082"/>
                  <a:gd name="connsiteX1" fmla="*/ 1919317 w 2287559"/>
                  <a:gd name="connsiteY1" fmla="*/ 0 h 784082"/>
                  <a:gd name="connsiteX2" fmla="*/ 2287559 w 2287559"/>
                  <a:gd name="connsiteY2" fmla="*/ 370205 h 784082"/>
                  <a:gd name="connsiteX3" fmla="*/ 1919317 w 2287559"/>
                  <a:gd name="connsiteY3" fmla="*/ 740410 h 784082"/>
                  <a:gd name="connsiteX4" fmla="*/ 137663 w 2287559"/>
                  <a:gd name="connsiteY4" fmla="*/ 740410 h 784082"/>
                  <a:gd name="connsiteX5" fmla="*/ 14259 w 2287559"/>
                  <a:gd name="connsiteY5" fmla="*/ 761786 h 784082"/>
                  <a:gd name="connsiteX6" fmla="*/ 14259 w 2287559"/>
                  <a:gd name="connsiteY6" fmla="*/ 123404 h 784082"/>
                  <a:gd name="connsiteX7" fmla="*/ 137663 w 2287559"/>
                  <a:gd name="connsiteY7" fmla="*/ 0 h 784082"/>
                  <a:gd name="connsiteX0" fmla="*/ 123404 w 2273300"/>
                  <a:gd name="connsiteY0" fmla="*/ 0 h 792354"/>
                  <a:gd name="connsiteX1" fmla="*/ 1905058 w 2273300"/>
                  <a:gd name="connsiteY1" fmla="*/ 0 h 792354"/>
                  <a:gd name="connsiteX2" fmla="*/ 2273300 w 2273300"/>
                  <a:gd name="connsiteY2" fmla="*/ 370205 h 792354"/>
                  <a:gd name="connsiteX3" fmla="*/ 1905058 w 2273300"/>
                  <a:gd name="connsiteY3" fmla="*/ 740410 h 792354"/>
                  <a:gd name="connsiteX4" fmla="*/ 123404 w 2273300"/>
                  <a:gd name="connsiteY4" fmla="*/ 740410 h 792354"/>
                  <a:gd name="connsiteX5" fmla="*/ 0 w 2273300"/>
                  <a:gd name="connsiteY5" fmla="*/ 761786 h 792354"/>
                  <a:gd name="connsiteX6" fmla="*/ 0 w 2273300"/>
                  <a:gd name="connsiteY6" fmla="*/ 123404 h 792354"/>
                  <a:gd name="connsiteX7" fmla="*/ 123404 w 2273300"/>
                  <a:gd name="connsiteY7" fmla="*/ 0 h 792354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4957 w 2274853"/>
                  <a:gd name="connsiteY0" fmla="*/ 0 h 790439"/>
                  <a:gd name="connsiteX1" fmla="*/ 1906611 w 2274853"/>
                  <a:gd name="connsiteY1" fmla="*/ 0 h 790439"/>
                  <a:gd name="connsiteX2" fmla="*/ 2274853 w 2274853"/>
                  <a:gd name="connsiteY2" fmla="*/ 370205 h 790439"/>
                  <a:gd name="connsiteX3" fmla="*/ 1906611 w 2274853"/>
                  <a:gd name="connsiteY3" fmla="*/ 740410 h 790439"/>
                  <a:gd name="connsiteX4" fmla="*/ 124957 w 2274853"/>
                  <a:gd name="connsiteY4" fmla="*/ 740410 h 790439"/>
                  <a:gd name="connsiteX5" fmla="*/ 1553 w 2274853"/>
                  <a:gd name="connsiteY5" fmla="*/ 761786 h 790439"/>
                  <a:gd name="connsiteX6" fmla="*/ 1553 w 2274853"/>
                  <a:gd name="connsiteY6" fmla="*/ 123404 h 790439"/>
                  <a:gd name="connsiteX7" fmla="*/ 124957 w 2274853"/>
                  <a:gd name="connsiteY7" fmla="*/ 0 h 790439"/>
                  <a:gd name="connsiteX0" fmla="*/ 125170 w 2275066"/>
                  <a:gd name="connsiteY0" fmla="*/ 0 h 792466"/>
                  <a:gd name="connsiteX1" fmla="*/ 1906824 w 2275066"/>
                  <a:gd name="connsiteY1" fmla="*/ 0 h 792466"/>
                  <a:gd name="connsiteX2" fmla="*/ 2275066 w 2275066"/>
                  <a:gd name="connsiteY2" fmla="*/ 370205 h 792466"/>
                  <a:gd name="connsiteX3" fmla="*/ 1906824 w 2275066"/>
                  <a:gd name="connsiteY3" fmla="*/ 740410 h 792466"/>
                  <a:gd name="connsiteX4" fmla="*/ 125170 w 2275066"/>
                  <a:gd name="connsiteY4" fmla="*/ 740410 h 792466"/>
                  <a:gd name="connsiteX5" fmla="*/ 1766 w 2275066"/>
                  <a:gd name="connsiteY5" fmla="*/ 761786 h 792466"/>
                  <a:gd name="connsiteX6" fmla="*/ 1766 w 2275066"/>
                  <a:gd name="connsiteY6" fmla="*/ 123404 h 792466"/>
                  <a:gd name="connsiteX7" fmla="*/ 125170 w 2275066"/>
                  <a:gd name="connsiteY7" fmla="*/ 0 h 792466"/>
                  <a:gd name="connsiteX0" fmla="*/ 125170 w 2275066"/>
                  <a:gd name="connsiteY0" fmla="*/ 0 h 795185"/>
                  <a:gd name="connsiteX1" fmla="*/ 1906824 w 2275066"/>
                  <a:gd name="connsiteY1" fmla="*/ 0 h 795185"/>
                  <a:gd name="connsiteX2" fmla="*/ 2275066 w 2275066"/>
                  <a:gd name="connsiteY2" fmla="*/ 370205 h 795185"/>
                  <a:gd name="connsiteX3" fmla="*/ 1906824 w 2275066"/>
                  <a:gd name="connsiteY3" fmla="*/ 740410 h 795185"/>
                  <a:gd name="connsiteX4" fmla="*/ 125170 w 2275066"/>
                  <a:gd name="connsiteY4" fmla="*/ 740410 h 795185"/>
                  <a:gd name="connsiteX5" fmla="*/ 1766 w 2275066"/>
                  <a:gd name="connsiteY5" fmla="*/ 761786 h 795185"/>
                  <a:gd name="connsiteX6" fmla="*/ 1766 w 2275066"/>
                  <a:gd name="connsiteY6" fmla="*/ 123404 h 795185"/>
                  <a:gd name="connsiteX7" fmla="*/ 125170 w 2275066"/>
                  <a:gd name="connsiteY7" fmla="*/ 0 h 795185"/>
                  <a:gd name="connsiteX0" fmla="*/ 125419 w 2275315"/>
                  <a:gd name="connsiteY0" fmla="*/ 0 h 798361"/>
                  <a:gd name="connsiteX1" fmla="*/ 1907073 w 2275315"/>
                  <a:gd name="connsiteY1" fmla="*/ 0 h 798361"/>
                  <a:gd name="connsiteX2" fmla="*/ 2275315 w 2275315"/>
                  <a:gd name="connsiteY2" fmla="*/ 370205 h 798361"/>
                  <a:gd name="connsiteX3" fmla="*/ 1907073 w 2275315"/>
                  <a:gd name="connsiteY3" fmla="*/ 740410 h 798361"/>
                  <a:gd name="connsiteX4" fmla="*/ 125419 w 2275315"/>
                  <a:gd name="connsiteY4" fmla="*/ 740410 h 798361"/>
                  <a:gd name="connsiteX5" fmla="*/ 2015 w 2275315"/>
                  <a:gd name="connsiteY5" fmla="*/ 761786 h 798361"/>
                  <a:gd name="connsiteX6" fmla="*/ 2015 w 2275315"/>
                  <a:gd name="connsiteY6" fmla="*/ 123404 h 798361"/>
                  <a:gd name="connsiteX7" fmla="*/ 125419 w 2275315"/>
                  <a:gd name="connsiteY7" fmla="*/ 0 h 79836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1907073 w 2275315"/>
                  <a:gd name="connsiteY3" fmla="*/ 74676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725973 w 2275315"/>
                  <a:gd name="connsiteY3" fmla="*/ 72771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1062465"/>
                  <a:gd name="connsiteY0" fmla="*/ 6350 h 804711"/>
                  <a:gd name="connsiteX1" fmla="*/ 700573 w 1062465"/>
                  <a:gd name="connsiteY1" fmla="*/ 0 h 804711"/>
                  <a:gd name="connsiteX2" fmla="*/ 1062465 w 1062465"/>
                  <a:gd name="connsiteY2" fmla="*/ 370205 h 804711"/>
                  <a:gd name="connsiteX3" fmla="*/ 725973 w 1062465"/>
                  <a:gd name="connsiteY3" fmla="*/ 727710 h 804711"/>
                  <a:gd name="connsiteX4" fmla="*/ 125419 w 1062465"/>
                  <a:gd name="connsiteY4" fmla="*/ 746760 h 804711"/>
                  <a:gd name="connsiteX5" fmla="*/ 2015 w 1062465"/>
                  <a:gd name="connsiteY5" fmla="*/ 768136 h 804711"/>
                  <a:gd name="connsiteX6" fmla="*/ 2015 w 1062465"/>
                  <a:gd name="connsiteY6" fmla="*/ 129754 h 804711"/>
                  <a:gd name="connsiteX7" fmla="*/ 125419 w 1062465"/>
                  <a:gd name="connsiteY7" fmla="*/ 6350 h 804711"/>
                  <a:gd name="connsiteX0" fmla="*/ 125419 w 1062465"/>
                  <a:gd name="connsiteY0" fmla="*/ 19050 h 817411"/>
                  <a:gd name="connsiteX1" fmla="*/ 706923 w 1062465"/>
                  <a:gd name="connsiteY1" fmla="*/ 0 h 817411"/>
                  <a:gd name="connsiteX2" fmla="*/ 1062465 w 1062465"/>
                  <a:gd name="connsiteY2" fmla="*/ 382905 h 817411"/>
                  <a:gd name="connsiteX3" fmla="*/ 725973 w 1062465"/>
                  <a:gd name="connsiteY3" fmla="*/ 740410 h 817411"/>
                  <a:gd name="connsiteX4" fmla="*/ 125419 w 1062465"/>
                  <a:gd name="connsiteY4" fmla="*/ 759460 h 817411"/>
                  <a:gd name="connsiteX5" fmla="*/ 2015 w 1062465"/>
                  <a:gd name="connsiteY5" fmla="*/ 780836 h 817411"/>
                  <a:gd name="connsiteX6" fmla="*/ 2015 w 1062465"/>
                  <a:gd name="connsiteY6" fmla="*/ 142454 h 817411"/>
                  <a:gd name="connsiteX7" fmla="*/ 125419 w 1062465"/>
                  <a:gd name="connsiteY7" fmla="*/ 19050 h 817411"/>
                  <a:gd name="connsiteX0" fmla="*/ 125419 w 1062465"/>
                  <a:gd name="connsiteY0" fmla="*/ 12700 h 811061"/>
                  <a:gd name="connsiteX1" fmla="*/ 713273 w 1062465"/>
                  <a:gd name="connsiteY1" fmla="*/ 0 h 811061"/>
                  <a:gd name="connsiteX2" fmla="*/ 1062465 w 1062465"/>
                  <a:gd name="connsiteY2" fmla="*/ 376555 h 811061"/>
                  <a:gd name="connsiteX3" fmla="*/ 725973 w 1062465"/>
                  <a:gd name="connsiteY3" fmla="*/ 734060 h 811061"/>
                  <a:gd name="connsiteX4" fmla="*/ 125419 w 1062465"/>
                  <a:gd name="connsiteY4" fmla="*/ 753110 h 811061"/>
                  <a:gd name="connsiteX5" fmla="*/ 2015 w 1062465"/>
                  <a:gd name="connsiteY5" fmla="*/ 774486 h 811061"/>
                  <a:gd name="connsiteX6" fmla="*/ 2015 w 1062465"/>
                  <a:gd name="connsiteY6" fmla="*/ 136104 h 811061"/>
                  <a:gd name="connsiteX7" fmla="*/ 125419 w 1062465"/>
                  <a:gd name="connsiteY7" fmla="*/ 12700 h 8110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25973 w 1062465"/>
                  <a:gd name="connsiteY3" fmla="*/ 7213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340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67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041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992615"/>
                  <a:gd name="connsiteY0" fmla="*/ 0 h 798361"/>
                  <a:gd name="connsiteX1" fmla="*/ 713273 w 992615"/>
                  <a:gd name="connsiteY1" fmla="*/ 0 h 798361"/>
                  <a:gd name="connsiteX2" fmla="*/ 992615 w 992615"/>
                  <a:gd name="connsiteY2" fmla="*/ 351155 h 798361"/>
                  <a:gd name="connsiteX3" fmla="*/ 738673 w 992615"/>
                  <a:gd name="connsiteY3" fmla="*/ 740410 h 798361"/>
                  <a:gd name="connsiteX4" fmla="*/ 125419 w 992615"/>
                  <a:gd name="connsiteY4" fmla="*/ 740410 h 798361"/>
                  <a:gd name="connsiteX5" fmla="*/ 2015 w 992615"/>
                  <a:gd name="connsiteY5" fmla="*/ 761786 h 798361"/>
                  <a:gd name="connsiteX6" fmla="*/ 2015 w 992615"/>
                  <a:gd name="connsiteY6" fmla="*/ 123404 h 798361"/>
                  <a:gd name="connsiteX7" fmla="*/ 125419 w 992615"/>
                  <a:gd name="connsiteY7" fmla="*/ 0 h 798361"/>
                  <a:gd name="connsiteX0" fmla="*/ 125419 w 941815"/>
                  <a:gd name="connsiteY0" fmla="*/ 0 h 798361"/>
                  <a:gd name="connsiteX1" fmla="*/ 713273 w 941815"/>
                  <a:gd name="connsiteY1" fmla="*/ 0 h 798361"/>
                  <a:gd name="connsiteX2" fmla="*/ 941815 w 941815"/>
                  <a:gd name="connsiteY2" fmla="*/ 351155 h 798361"/>
                  <a:gd name="connsiteX3" fmla="*/ 738673 w 941815"/>
                  <a:gd name="connsiteY3" fmla="*/ 740410 h 798361"/>
                  <a:gd name="connsiteX4" fmla="*/ 125419 w 941815"/>
                  <a:gd name="connsiteY4" fmla="*/ 740410 h 798361"/>
                  <a:gd name="connsiteX5" fmla="*/ 2015 w 941815"/>
                  <a:gd name="connsiteY5" fmla="*/ 761786 h 798361"/>
                  <a:gd name="connsiteX6" fmla="*/ 2015 w 941815"/>
                  <a:gd name="connsiteY6" fmla="*/ 123404 h 798361"/>
                  <a:gd name="connsiteX7" fmla="*/ 125419 w 941815"/>
                  <a:gd name="connsiteY7" fmla="*/ 0 h 798361"/>
                  <a:gd name="connsiteX0" fmla="*/ 125419 w 1024365"/>
                  <a:gd name="connsiteY0" fmla="*/ 0 h 798361"/>
                  <a:gd name="connsiteX1" fmla="*/ 713273 w 1024365"/>
                  <a:gd name="connsiteY1" fmla="*/ 0 h 798361"/>
                  <a:gd name="connsiteX2" fmla="*/ 1024365 w 1024365"/>
                  <a:gd name="connsiteY2" fmla="*/ 344805 h 798361"/>
                  <a:gd name="connsiteX3" fmla="*/ 738673 w 1024365"/>
                  <a:gd name="connsiteY3" fmla="*/ 740410 h 798361"/>
                  <a:gd name="connsiteX4" fmla="*/ 125419 w 1024365"/>
                  <a:gd name="connsiteY4" fmla="*/ 740410 h 798361"/>
                  <a:gd name="connsiteX5" fmla="*/ 2015 w 1024365"/>
                  <a:gd name="connsiteY5" fmla="*/ 761786 h 798361"/>
                  <a:gd name="connsiteX6" fmla="*/ 2015 w 1024365"/>
                  <a:gd name="connsiteY6" fmla="*/ 123404 h 798361"/>
                  <a:gd name="connsiteX7" fmla="*/ 125419 w 1024365"/>
                  <a:gd name="connsiteY7" fmla="*/ 0 h 79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65" h="798361">
                    <a:moveTo>
                      <a:pt x="125419" y="0"/>
                    </a:moveTo>
                    <a:lnTo>
                      <a:pt x="713273" y="0"/>
                    </a:lnTo>
                    <a:lnTo>
                      <a:pt x="1024365" y="344805"/>
                    </a:lnTo>
                    <a:lnTo>
                      <a:pt x="738673" y="740410"/>
                    </a:lnTo>
                    <a:lnTo>
                      <a:pt x="125419" y="740410"/>
                    </a:lnTo>
                    <a:cubicBezTo>
                      <a:pt x="-6235" y="718185"/>
                      <a:pt x="-3700" y="863595"/>
                      <a:pt x="2015" y="761786"/>
                    </a:cubicBezTo>
                    <a:lnTo>
                      <a:pt x="2015" y="123404"/>
                    </a:lnTo>
                    <a:cubicBezTo>
                      <a:pt x="2015" y="55250"/>
                      <a:pt x="57265" y="0"/>
                      <a:pt x="125419" y="0"/>
                    </a:cubicBezTo>
                    <a:close/>
                  </a:path>
                </a:pathLst>
              </a:custGeom>
              <a:solidFill>
                <a:srgbClr val="709BD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2" name="TextBox 157"/>
              <p:cNvSpPr txBox="1"/>
              <p:nvPr/>
            </p:nvSpPr>
            <p:spPr>
              <a:xfrm>
                <a:off x="5336047" y="5441651"/>
                <a:ext cx="599211" cy="351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</a:p>
            </p:txBody>
          </p:sp>
        </p:grpSp>
        <p:grpSp>
          <p:nvGrpSpPr>
            <p:cNvPr id="96" name="Group 151"/>
            <p:cNvGrpSpPr/>
            <p:nvPr/>
          </p:nvGrpSpPr>
          <p:grpSpPr>
            <a:xfrm>
              <a:off x="2182659" y="5227142"/>
              <a:ext cx="2643557" cy="798361"/>
              <a:chOff x="2182659" y="5227142"/>
              <a:chExt cx="2643557" cy="798361"/>
            </a:xfrm>
          </p:grpSpPr>
          <p:sp>
            <p:nvSpPr>
              <p:cNvPr id="97" name="Chevron 152"/>
              <p:cNvSpPr/>
              <p:nvPr/>
            </p:nvSpPr>
            <p:spPr>
              <a:xfrm>
                <a:off x="4089732" y="5227142"/>
                <a:ext cx="736484" cy="740410"/>
              </a:xfrm>
              <a:prstGeom prst="chevron">
                <a:avLst/>
              </a:prstGeom>
              <a:solidFill>
                <a:srgbClr val="709BD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98" name="Group 153"/>
              <p:cNvGrpSpPr/>
              <p:nvPr/>
            </p:nvGrpSpPr>
            <p:grpSpPr>
              <a:xfrm>
                <a:off x="2182659" y="5227143"/>
                <a:ext cx="2275315" cy="798360"/>
                <a:chOff x="2182659" y="5227143"/>
                <a:chExt cx="2275315" cy="798360"/>
              </a:xfrm>
            </p:grpSpPr>
            <p:sp>
              <p:nvSpPr>
                <p:cNvPr id="99" name="Freeform 154"/>
                <p:cNvSpPr/>
                <p:nvPr/>
              </p:nvSpPr>
              <p:spPr>
                <a:xfrm>
                  <a:off x="2182659" y="5227143"/>
                  <a:ext cx="2275315" cy="798360"/>
                </a:xfrm>
                <a:custGeom>
                  <a:avLst/>
                  <a:gdLst>
                    <a:gd name="connsiteX0" fmla="*/ 123404 w 2273300"/>
                    <a:gd name="connsiteY0" fmla="*/ 0 h 740410"/>
                    <a:gd name="connsiteX1" fmla="*/ 1905058 w 2273300"/>
                    <a:gd name="connsiteY1" fmla="*/ 0 h 740410"/>
                    <a:gd name="connsiteX2" fmla="*/ 2273300 w 2273300"/>
                    <a:gd name="connsiteY2" fmla="*/ 370205 h 740410"/>
                    <a:gd name="connsiteX3" fmla="*/ 1905058 w 2273300"/>
                    <a:gd name="connsiteY3" fmla="*/ 740410 h 740410"/>
                    <a:gd name="connsiteX4" fmla="*/ 123404 w 2273300"/>
                    <a:gd name="connsiteY4" fmla="*/ 740410 h 740410"/>
                    <a:gd name="connsiteX5" fmla="*/ 0 w 2273300"/>
                    <a:gd name="connsiteY5" fmla="*/ 617006 h 740410"/>
                    <a:gd name="connsiteX6" fmla="*/ 0 w 2273300"/>
                    <a:gd name="connsiteY6" fmla="*/ 123404 h 740410"/>
                    <a:gd name="connsiteX7" fmla="*/ 123404 w 2273300"/>
                    <a:gd name="connsiteY7" fmla="*/ 0 h 740410"/>
                    <a:gd name="connsiteX0" fmla="*/ 123404 w 2273300"/>
                    <a:gd name="connsiteY0" fmla="*/ 0 h 787379"/>
                    <a:gd name="connsiteX1" fmla="*/ 1905058 w 2273300"/>
                    <a:gd name="connsiteY1" fmla="*/ 0 h 787379"/>
                    <a:gd name="connsiteX2" fmla="*/ 2273300 w 2273300"/>
                    <a:gd name="connsiteY2" fmla="*/ 370205 h 787379"/>
                    <a:gd name="connsiteX3" fmla="*/ 1905058 w 2273300"/>
                    <a:gd name="connsiteY3" fmla="*/ 740410 h 787379"/>
                    <a:gd name="connsiteX4" fmla="*/ 123404 w 2273300"/>
                    <a:gd name="connsiteY4" fmla="*/ 740410 h 787379"/>
                    <a:gd name="connsiteX5" fmla="*/ 0 w 2273300"/>
                    <a:gd name="connsiteY5" fmla="*/ 761786 h 787379"/>
                    <a:gd name="connsiteX6" fmla="*/ 0 w 2273300"/>
                    <a:gd name="connsiteY6" fmla="*/ 123404 h 787379"/>
                    <a:gd name="connsiteX7" fmla="*/ 123404 w 2273300"/>
                    <a:gd name="connsiteY7" fmla="*/ 0 h 787379"/>
                    <a:gd name="connsiteX0" fmla="*/ 137663 w 2287559"/>
                    <a:gd name="connsiteY0" fmla="*/ 0 h 784082"/>
                    <a:gd name="connsiteX1" fmla="*/ 1919317 w 2287559"/>
                    <a:gd name="connsiteY1" fmla="*/ 0 h 784082"/>
                    <a:gd name="connsiteX2" fmla="*/ 2287559 w 2287559"/>
                    <a:gd name="connsiteY2" fmla="*/ 370205 h 784082"/>
                    <a:gd name="connsiteX3" fmla="*/ 1919317 w 2287559"/>
                    <a:gd name="connsiteY3" fmla="*/ 740410 h 784082"/>
                    <a:gd name="connsiteX4" fmla="*/ 137663 w 2287559"/>
                    <a:gd name="connsiteY4" fmla="*/ 740410 h 784082"/>
                    <a:gd name="connsiteX5" fmla="*/ 14259 w 2287559"/>
                    <a:gd name="connsiteY5" fmla="*/ 761786 h 784082"/>
                    <a:gd name="connsiteX6" fmla="*/ 14259 w 2287559"/>
                    <a:gd name="connsiteY6" fmla="*/ 123404 h 784082"/>
                    <a:gd name="connsiteX7" fmla="*/ 137663 w 2287559"/>
                    <a:gd name="connsiteY7" fmla="*/ 0 h 784082"/>
                    <a:gd name="connsiteX0" fmla="*/ 123404 w 2273300"/>
                    <a:gd name="connsiteY0" fmla="*/ 0 h 792354"/>
                    <a:gd name="connsiteX1" fmla="*/ 1905058 w 2273300"/>
                    <a:gd name="connsiteY1" fmla="*/ 0 h 792354"/>
                    <a:gd name="connsiteX2" fmla="*/ 2273300 w 2273300"/>
                    <a:gd name="connsiteY2" fmla="*/ 370205 h 792354"/>
                    <a:gd name="connsiteX3" fmla="*/ 1905058 w 2273300"/>
                    <a:gd name="connsiteY3" fmla="*/ 740410 h 792354"/>
                    <a:gd name="connsiteX4" fmla="*/ 123404 w 2273300"/>
                    <a:gd name="connsiteY4" fmla="*/ 740410 h 792354"/>
                    <a:gd name="connsiteX5" fmla="*/ 0 w 2273300"/>
                    <a:gd name="connsiteY5" fmla="*/ 761786 h 792354"/>
                    <a:gd name="connsiteX6" fmla="*/ 0 w 2273300"/>
                    <a:gd name="connsiteY6" fmla="*/ 123404 h 792354"/>
                    <a:gd name="connsiteX7" fmla="*/ 123404 w 2273300"/>
                    <a:gd name="connsiteY7" fmla="*/ 0 h 792354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4957 w 2274853"/>
                    <a:gd name="connsiteY0" fmla="*/ 0 h 790439"/>
                    <a:gd name="connsiteX1" fmla="*/ 1906611 w 2274853"/>
                    <a:gd name="connsiteY1" fmla="*/ 0 h 790439"/>
                    <a:gd name="connsiteX2" fmla="*/ 2274853 w 2274853"/>
                    <a:gd name="connsiteY2" fmla="*/ 370205 h 790439"/>
                    <a:gd name="connsiteX3" fmla="*/ 1906611 w 2274853"/>
                    <a:gd name="connsiteY3" fmla="*/ 740410 h 790439"/>
                    <a:gd name="connsiteX4" fmla="*/ 124957 w 2274853"/>
                    <a:gd name="connsiteY4" fmla="*/ 740410 h 790439"/>
                    <a:gd name="connsiteX5" fmla="*/ 1553 w 2274853"/>
                    <a:gd name="connsiteY5" fmla="*/ 761786 h 790439"/>
                    <a:gd name="connsiteX6" fmla="*/ 1553 w 2274853"/>
                    <a:gd name="connsiteY6" fmla="*/ 123404 h 790439"/>
                    <a:gd name="connsiteX7" fmla="*/ 124957 w 2274853"/>
                    <a:gd name="connsiteY7" fmla="*/ 0 h 790439"/>
                    <a:gd name="connsiteX0" fmla="*/ 125170 w 2275066"/>
                    <a:gd name="connsiteY0" fmla="*/ 0 h 792466"/>
                    <a:gd name="connsiteX1" fmla="*/ 1906824 w 2275066"/>
                    <a:gd name="connsiteY1" fmla="*/ 0 h 792466"/>
                    <a:gd name="connsiteX2" fmla="*/ 2275066 w 2275066"/>
                    <a:gd name="connsiteY2" fmla="*/ 370205 h 792466"/>
                    <a:gd name="connsiteX3" fmla="*/ 1906824 w 2275066"/>
                    <a:gd name="connsiteY3" fmla="*/ 740410 h 792466"/>
                    <a:gd name="connsiteX4" fmla="*/ 125170 w 2275066"/>
                    <a:gd name="connsiteY4" fmla="*/ 740410 h 792466"/>
                    <a:gd name="connsiteX5" fmla="*/ 1766 w 2275066"/>
                    <a:gd name="connsiteY5" fmla="*/ 761786 h 792466"/>
                    <a:gd name="connsiteX6" fmla="*/ 1766 w 2275066"/>
                    <a:gd name="connsiteY6" fmla="*/ 123404 h 792466"/>
                    <a:gd name="connsiteX7" fmla="*/ 125170 w 2275066"/>
                    <a:gd name="connsiteY7" fmla="*/ 0 h 792466"/>
                    <a:gd name="connsiteX0" fmla="*/ 125170 w 2275066"/>
                    <a:gd name="connsiteY0" fmla="*/ 0 h 795185"/>
                    <a:gd name="connsiteX1" fmla="*/ 1906824 w 2275066"/>
                    <a:gd name="connsiteY1" fmla="*/ 0 h 795185"/>
                    <a:gd name="connsiteX2" fmla="*/ 2275066 w 2275066"/>
                    <a:gd name="connsiteY2" fmla="*/ 370205 h 795185"/>
                    <a:gd name="connsiteX3" fmla="*/ 1906824 w 2275066"/>
                    <a:gd name="connsiteY3" fmla="*/ 740410 h 795185"/>
                    <a:gd name="connsiteX4" fmla="*/ 125170 w 2275066"/>
                    <a:gd name="connsiteY4" fmla="*/ 740410 h 795185"/>
                    <a:gd name="connsiteX5" fmla="*/ 1766 w 2275066"/>
                    <a:gd name="connsiteY5" fmla="*/ 761786 h 795185"/>
                    <a:gd name="connsiteX6" fmla="*/ 1766 w 2275066"/>
                    <a:gd name="connsiteY6" fmla="*/ 123404 h 795185"/>
                    <a:gd name="connsiteX7" fmla="*/ 125170 w 2275066"/>
                    <a:gd name="connsiteY7" fmla="*/ 0 h 795185"/>
                    <a:gd name="connsiteX0" fmla="*/ 125419 w 2275315"/>
                    <a:gd name="connsiteY0" fmla="*/ 0 h 798361"/>
                    <a:gd name="connsiteX1" fmla="*/ 1907073 w 2275315"/>
                    <a:gd name="connsiteY1" fmla="*/ 0 h 798361"/>
                    <a:gd name="connsiteX2" fmla="*/ 2275315 w 2275315"/>
                    <a:gd name="connsiteY2" fmla="*/ 370205 h 798361"/>
                    <a:gd name="connsiteX3" fmla="*/ 1907073 w 2275315"/>
                    <a:gd name="connsiteY3" fmla="*/ 740410 h 798361"/>
                    <a:gd name="connsiteX4" fmla="*/ 125419 w 2275315"/>
                    <a:gd name="connsiteY4" fmla="*/ 740410 h 798361"/>
                    <a:gd name="connsiteX5" fmla="*/ 2015 w 2275315"/>
                    <a:gd name="connsiteY5" fmla="*/ 761786 h 798361"/>
                    <a:gd name="connsiteX6" fmla="*/ 2015 w 2275315"/>
                    <a:gd name="connsiteY6" fmla="*/ 123404 h 798361"/>
                    <a:gd name="connsiteX7" fmla="*/ 125419 w 2275315"/>
                    <a:gd name="connsiteY7" fmla="*/ 0 h 798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75315" h="798361">
                      <a:moveTo>
                        <a:pt x="125419" y="0"/>
                      </a:moveTo>
                      <a:lnTo>
                        <a:pt x="1907073" y="0"/>
                      </a:lnTo>
                      <a:lnTo>
                        <a:pt x="2275315" y="370205"/>
                      </a:lnTo>
                      <a:lnTo>
                        <a:pt x="1907073" y="740410"/>
                      </a:lnTo>
                      <a:lnTo>
                        <a:pt x="125419" y="740410"/>
                      </a:lnTo>
                      <a:cubicBezTo>
                        <a:pt x="-6235" y="718185"/>
                        <a:pt x="-3700" y="863595"/>
                        <a:pt x="2015" y="761786"/>
                      </a:cubicBezTo>
                      <a:lnTo>
                        <a:pt x="2015" y="123404"/>
                      </a:lnTo>
                      <a:cubicBezTo>
                        <a:pt x="2015" y="55250"/>
                        <a:pt x="57265" y="0"/>
                        <a:pt x="125419" y="0"/>
                      </a:cubicBezTo>
                      <a:close/>
                    </a:path>
                  </a:pathLst>
                </a:custGeom>
                <a:solidFill>
                  <a:srgbClr val="709BD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100" name="TextBox 155"/>
                <p:cNvSpPr txBox="1"/>
                <p:nvPr/>
              </p:nvSpPr>
              <p:spPr>
                <a:xfrm>
                  <a:off x="2399350" y="5337062"/>
                  <a:ext cx="1763609" cy="6150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MX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Verificación y Validación</a:t>
                  </a:r>
                </a:p>
                <a:p>
                  <a:pPr algn="ctr"/>
                  <a:endParaRPr lang="es-MX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8" name="Group 103"/>
          <p:cNvGrpSpPr/>
          <p:nvPr/>
        </p:nvGrpSpPr>
        <p:grpSpPr>
          <a:xfrm>
            <a:off x="5760217" y="3861205"/>
            <a:ext cx="3245184" cy="838960"/>
            <a:chOff x="2127120" y="4335482"/>
            <a:chExt cx="3959653" cy="798366"/>
          </a:xfrm>
        </p:grpSpPr>
        <p:grpSp>
          <p:nvGrpSpPr>
            <p:cNvPr id="87" name="Group 142"/>
            <p:cNvGrpSpPr/>
            <p:nvPr/>
          </p:nvGrpSpPr>
          <p:grpSpPr>
            <a:xfrm>
              <a:off x="5062408" y="4335487"/>
              <a:ext cx="1024365" cy="798361"/>
              <a:chOff x="5062408" y="4342437"/>
              <a:chExt cx="1024365" cy="798361"/>
            </a:xfrm>
          </p:grpSpPr>
          <p:sp>
            <p:nvSpPr>
              <p:cNvPr id="93" name="Freeform 148"/>
              <p:cNvSpPr/>
              <p:nvPr/>
            </p:nvSpPr>
            <p:spPr>
              <a:xfrm flipH="1">
                <a:off x="5062408" y="4342437"/>
                <a:ext cx="1024365" cy="798361"/>
              </a:xfrm>
              <a:custGeom>
                <a:avLst/>
                <a:gdLst>
                  <a:gd name="connsiteX0" fmla="*/ 123404 w 2273300"/>
                  <a:gd name="connsiteY0" fmla="*/ 0 h 740410"/>
                  <a:gd name="connsiteX1" fmla="*/ 1905058 w 2273300"/>
                  <a:gd name="connsiteY1" fmla="*/ 0 h 740410"/>
                  <a:gd name="connsiteX2" fmla="*/ 2273300 w 2273300"/>
                  <a:gd name="connsiteY2" fmla="*/ 370205 h 740410"/>
                  <a:gd name="connsiteX3" fmla="*/ 1905058 w 2273300"/>
                  <a:gd name="connsiteY3" fmla="*/ 740410 h 740410"/>
                  <a:gd name="connsiteX4" fmla="*/ 123404 w 2273300"/>
                  <a:gd name="connsiteY4" fmla="*/ 740410 h 740410"/>
                  <a:gd name="connsiteX5" fmla="*/ 0 w 2273300"/>
                  <a:gd name="connsiteY5" fmla="*/ 617006 h 740410"/>
                  <a:gd name="connsiteX6" fmla="*/ 0 w 2273300"/>
                  <a:gd name="connsiteY6" fmla="*/ 123404 h 740410"/>
                  <a:gd name="connsiteX7" fmla="*/ 123404 w 2273300"/>
                  <a:gd name="connsiteY7" fmla="*/ 0 h 740410"/>
                  <a:gd name="connsiteX0" fmla="*/ 123404 w 2273300"/>
                  <a:gd name="connsiteY0" fmla="*/ 0 h 787379"/>
                  <a:gd name="connsiteX1" fmla="*/ 1905058 w 2273300"/>
                  <a:gd name="connsiteY1" fmla="*/ 0 h 787379"/>
                  <a:gd name="connsiteX2" fmla="*/ 2273300 w 2273300"/>
                  <a:gd name="connsiteY2" fmla="*/ 370205 h 787379"/>
                  <a:gd name="connsiteX3" fmla="*/ 1905058 w 2273300"/>
                  <a:gd name="connsiteY3" fmla="*/ 740410 h 787379"/>
                  <a:gd name="connsiteX4" fmla="*/ 123404 w 2273300"/>
                  <a:gd name="connsiteY4" fmla="*/ 740410 h 787379"/>
                  <a:gd name="connsiteX5" fmla="*/ 0 w 2273300"/>
                  <a:gd name="connsiteY5" fmla="*/ 761786 h 787379"/>
                  <a:gd name="connsiteX6" fmla="*/ 0 w 2273300"/>
                  <a:gd name="connsiteY6" fmla="*/ 123404 h 787379"/>
                  <a:gd name="connsiteX7" fmla="*/ 123404 w 2273300"/>
                  <a:gd name="connsiteY7" fmla="*/ 0 h 787379"/>
                  <a:gd name="connsiteX0" fmla="*/ 137663 w 2287559"/>
                  <a:gd name="connsiteY0" fmla="*/ 0 h 784082"/>
                  <a:gd name="connsiteX1" fmla="*/ 1919317 w 2287559"/>
                  <a:gd name="connsiteY1" fmla="*/ 0 h 784082"/>
                  <a:gd name="connsiteX2" fmla="*/ 2287559 w 2287559"/>
                  <a:gd name="connsiteY2" fmla="*/ 370205 h 784082"/>
                  <a:gd name="connsiteX3" fmla="*/ 1919317 w 2287559"/>
                  <a:gd name="connsiteY3" fmla="*/ 740410 h 784082"/>
                  <a:gd name="connsiteX4" fmla="*/ 137663 w 2287559"/>
                  <a:gd name="connsiteY4" fmla="*/ 740410 h 784082"/>
                  <a:gd name="connsiteX5" fmla="*/ 14259 w 2287559"/>
                  <a:gd name="connsiteY5" fmla="*/ 761786 h 784082"/>
                  <a:gd name="connsiteX6" fmla="*/ 14259 w 2287559"/>
                  <a:gd name="connsiteY6" fmla="*/ 123404 h 784082"/>
                  <a:gd name="connsiteX7" fmla="*/ 137663 w 2287559"/>
                  <a:gd name="connsiteY7" fmla="*/ 0 h 784082"/>
                  <a:gd name="connsiteX0" fmla="*/ 123404 w 2273300"/>
                  <a:gd name="connsiteY0" fmla="*/ 0 h 792354"/>
                  <a:gd name="connsiteX1" fmla="*/ 1905058 w 2273300"/>
                  <a:gd name="connsiteY1" fmla="*/ 0 h 792354"/>
                  <a:gd name="connsiteX2" fmla="*/ 2273300 w 2273300"/>
                  <a:gd name="connsiteY2" fmla="*/ 370205 h 792354"/>
                  <a:gd name="connsiteX3" fmla="*/ 1905058 w 2273300"/>
                  <a:gd name="connsiteY3" fmla="*/ 740410 h 792354"/>
                  <a:gd name="connsiteX4" fmla="*/ 123404 w 2273300"/>
                  <a:gd name="connsiteY4" fmla="*/ 740410 h 792354"/>
                  <a:gd name="connsiteX5" fmla="*/ 0 w 2273300"/>
                  <a:gd name="connsiteY5" fmla="*/ 761786 h 792354"/>
                  <a:gd name="connsiteX6" fmla="*/ 0 w 2273300"/>
                  <a:gd name="connsiteY6" fmla="*/ 123404 h 792354"/>
                  <a:gd name="connsiteX7" fmla="*/ 123404 w 2273300"/>
                  <a:gd name="connsiteY7" fmla="*/ 0 h 792354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4957 w 2274853"/>
                  <a:gd name="connsiteY0" fmla="*/ 0 h 790439"/>
                  <a:gd name="connsiteX1" fmla="*/ 1906611 w 2274853"/>
                  <a:gd name="connsiteY1" fmla="*/ 0 h 790439"/>
                  <a:gd name="connsiteX2" fmla="*/ 2274853 w 2274853"/>
                  <a:gd name="connsiteY2" fmla="*/ 370205 h 790439"/>
                  <a:gd name="connsiteX3" fmla="*/ 1906611 w 2274853"/>
                  <a:gd name="connsiteY3" fmla="*/ 740410 h 790439"/>
                  <a:gd name="connsiteX4" fmla="*/ 124957 w 2274853"/>
                  <a:gd name="connsiteY4" fmla="*/ 740410 h 790439"/>
                  <a:gd name="connsiteX5" fmla="*/ 1553 w 2274853"/>
                  <a:gd name="connsiteY5" fmla="*/ 761786 h 790439"/>
                  <a:gd name="connsiteX6" fmla="*/ 1553 w 2274853"/>
                  <a:gd name="connsiteY6" fmla="*/ 123404 h 790439"/>
                  <a:gd name="connsiteX7" fmla="*/ 124957 w 2274853"/>
                  <a:gd name="connsiteY7" fmla="*/ 0 h 790439"/>
                  <a:gd name="connsiteX0" fmla="*/ 125170 w 2275066"/>
                  <a:gd name="connsiteY0" fmla="*/ 0 h 792466"/>
                  <a:gd name="connsiteX1" fmla="*/ 1906824 w 2275066"/>
                  <a:gd name="connsiteY1" fmla="*/ 0 h 792466"/>
                  <a:gd name="connsiteX2" fmla="*/ 2275066 w 2275066"/>
                  <a:gd name="connsiteY2" fmla="*/ 370205 h 792466"/>
                  <a:gd name="connsiteX3" fmla="*/ 1906824 w 2275066"/>
                  <a:gd name="connsiteY3" fmla="*/ 740410 h 792466"/>
                  <a:gd name="connsiteX4" fmla="*/ 125170 w 2275066"/>
                  <a:gd name="connsiteY4" fmla="*/ 740410 h 792466"/>
                  <a:gd name="connsiteX5" fmla="*/ 1766 w 2275066"/>
                  <a:gd name="connsiteY5" fmla="*/ 761786 h 792466"/>
                  <a:gd name="connsiteX6" fmla="*/ 1766 w 2275066"/>
                  <a:gd name="connsiteY6" fmla="*/ 123404 h 792466"/>
                  <a:gd name="connsiteX7" fmla="*/ 125170 w 2275066"/>
                  <a:gd name="connsiteY7" fmla="*/ 0 h 792466"/>
                  <a:gd name="connsiteX0" fmla="*/ 125170 w 2275066"/>
                  <a:gd name="connsiteY0" fmla="*/ 0 h 795185"/>
                  <a:gd name="connsiteX1" fmla="*/ 1906824 w 2275066"/>
                  <a:gd name="connsiteY1" fmla="*/ 0 h 795185"/>
                  <a:gd name="connsiteX2" fmla="*/ 2275066 w 2275066"/>
                  <a:gd name="connsiteY2" fmla="*/ 370205 h 795185"/>
                  <a:gd name="connsiteX3" fmla="*/ 1906824 w 2275066"/>
                  <a:gd name="connsiteY3" fmla="*/ 740410 h 795185"/>
                  <a:gd name="connsiteX4" fmla="*/ 125170 w 2275066"/>
                  <a:gd name="connsiteY4" fmla="*/ 740410 h 795185"/>
                  <a:gd name="connsiteX5" fmla="*/ 1766 w 2275066"/>
                  <a:gd name="connsiteY5" fmla="*/ 761786 h 795185"/>
                  <a:gd name="connsiteX6" fmla="*/ 1766 w 2275066"/>
                  <a:gd name="connsiteY6" fmla="*/ 123404 h 795185"/>
                  <a:gd name="connsiteX7" fmla="*/ 125170 w 2275066"/>
                  <a:gd name="connsiteY7" fmla="*/ 0 h 795185"/>
                  <a:gd name="connsiteX0" fmla="*/ 125419 w 2275315"/>
                  <a:gd name="connsiteY0" fmla="*/ 0 h 798361"/>
                  <a:gd name="connsiteX1" fmla="*/ 1907073 w 2275315"/>
                  <a:gd name="connsiteY1" fmla="*/ 0 h 798361"/>
                  <a:gd name="connsiteX2" fmla="*/ 2275315 w 2275315"/>
                  <a:gd name="connsiteY2" fmla="*/ 370205 h 798361"/>
                  <a:gd name="connsiteX3" fmla="*/ 1907073 w 2275315"/>
                  <a:gd name="connsiteY3" fmla="*/ 740410 h 798361"/>
                  <a:gd name="connsiteX4" fmla="*/ 125419 w 2275315"/>
                  <a:gd name="connsiteY4" fmla="*/ 740410 h 798361"/>
                  <a:gd name="connsiteX5" fmla="*/ 2015 w 2275315"/>
                  <a:gd name="connsiteY5" fmla="*/ 761786 h 798361"/>
                  <a:gd name="connsiteX6" fmla="*/ 2015 w 2275315"/>
                  <a:gd name="connsiteY6" fmla="*/ 123404 h 798361"/>
                  <a:gd name="connsiteX7" fmla="*/ 125419 w 2275315"/>
                  <a:gd name="connsiteY7" fmla="*/ 0 h 79836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1907073 w 2275315"/>
                  <a:gd name="connsiteY3" fmla="*/ 74676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725973 w 2275315"/>
                  <a:gd name="connsiteY3" fmla="*/ 72771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1062465"/>
                  <a:gd name="connsiteY0" fmla="*/ 6350 h 804711"/>
                  <a:gd name="connsiteX1" fmla="*/ 700573 w 1062465"/>
                  <a:gd name="connsiteY1" fmla="*/ 0 h 804711"/>
                  <a:gd name="connsiteX2" fmla="*/ 1062465 w 1062465"/>
                  <a:gd name="connsiteY2" fmla="*/ 370205 h 804711"/>
                  <a:gd name="connsiteX3" fmla="*/ 725973 w 1062465"/>
                  <a:gd name="connsiteY3" fmla="*/ 727710 h 804711"/>
                  <a:gd name="connsiteX4" fmla="*/ 125419 w 1062465"/>
                  <a:gd name="connsiteY4" fmla="*/ 746760 h 804711"/>
                  <a:gd name="connsiteX5" fmla="*/ 2015 w 1062465"/>
                  <a:gd name="connsiteY5" fmla="*/ 768136 h 804711"/>
                  <a:gd name="connsiteX6" fmla="*/ 2015 w 1062465"/>
                  <a:gd name="connsiteY6" fmla="*/ 129754 h 804711"/>
                  <a:gd name="connsiteX7" fmla="*/ 125419 w 1062465"/>
                  <a:gd name="connsiteY7" fmla="*/ 6350 h 804711"/>
                  <a:gd name="connsiteX0" fmla="*/ 125419 w 1062465"/>
                  <a:gd name="connsiteY0" fmla="*/ 19050 h 817411"/>
                  <a:gd name="connsiteX1" fmla="*/ 706923 w 1062465"/>
                  <a:gd name="connsiteY1" fmla="*/ 0 h 817411"/>
                  <a:gd name="connsiteX2" fmla="*/ 1062465 w 1062465"/>
                  <a:gd name="connsiteY2" fmla="*/ 382905 h 817411"/>
                  <a:gd name="connsiteX3" fmla="*/ 725973 w 1062465"/>
                  <a:gd name="connsiteY3" fmla="*/ 740410 h 817411"/>
                  <a:gd name="connsiteX4" fmla="*/ 125419 w 1062465"/>
                  <a:gd name="connsiteY4" fmla="*/ 759460 h 817411"/>
                  <a:gd name="connsiteX5" fmla="*/ 2015 w 1062465"/>
                  <a:gd name="connsiteY5" fmla="*/ 780836 h 817411"/>
                  <a:gd name="connsiteX6" fmla="*/ 2015 w 1062465"/>
                  <a:gd name="connsiteY6" fmla="*/ 142454 h 817411"/>
                  <a:gd name="connsiteX7" fmla="*/ 125419 w 1062465"/>
                  <a:gd name="connsiteY7" fmla="*/ 19050 h 817411"/>
                  <a:gd name="connsiteX0" fmla="*/ 125419 w 1062465"/>
                  <a:gd name="connsiteY0" fmla="*/ 12700 h 811061"/>
                  <a:gd name="connsiteX1" fmla="*/ 713273 w 1062465"/>
                  <a:gd name="connsiteY1" fmla="*/ 0 h 811061"/>
                  <a:gd name="connsiteX2" fmla="*/ 1062465 w 1062465"/>
                  <a:gd name="connsiteY2" fmla="*/ 376555 h 811061"/>
                  <a:gd name="connsiteX3" fmla="*/ 725973 w 1062465"/>
                  <a:gd name="connsiteY3" fmla="*/ 734060 h 811061"/>
                  <a:gd name="connsiteX4" fmla="*/ 125419 w 1062465"/>
                  <a:gd name="connsiteY4" fmla="*/ 753110 h 811061"/>
                  <a:gd name="connsiteX5" fmla="*/ 2015 w 1062465"/>
                  <a:gd name="connsiteY5" fmla="*/ 774486 h 811061"/>
                  <a:gd name="connsiteX6" fmla="*/ 2015 w 1062465"/>
                  <a:gd name="connsiteY6" fmla="*/ 136104 h 811061"/>
                  <a:gd name="connsiteX7" fmla="*/ 125419 w 1062465"/>
                  <a:gd name="connsiteY7" fmla="*/ 12700 h 8110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25973 w 1062465"/>
                  <a:gd name="connsiteY3" fmla="*/ 7213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340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67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041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992615"/>
                  <a:gd name="connsiteY0" fmla="*/ 0 h 798361"/>
                  <a:gd name="connsiteX1" fmla="*/ 713273 w 992615"/>
                  <a:gd name="connsiteY1" fmla="*/ 0 h 798361"/>
                  <a:gd name="connsiteX2" fmla="*/ 992615 w 992615"/>
                  <a:gd name="connsiteY2" fmla="*/ 351155 h 798361"/>
                  <a:gd name="connsiteX3" fmla="*/ 738673 w 992615"/>
                  <a:gd name="connsiteY3" fmla="*/ 740410 h 798361"/>
                  <a:gd name="connsiteX4" fmla="*/ 125419 w 992615"/>
                  <a:gd name="connsiteY4" fmla="*/ 740410 h 798361"/>
                  <a:gd name="connsiteX5" fmla="*/ 2015 w 992615"/>
                  <a:gd name="connsiteY5" fmla="*/ 761786 h 798361"/>
                  <a:gd name="connsiteX6" fmla="*/ 2015 w 992615"/>
                  <a:gd name="connsiteY6" fmla="*/ 123404 h 798361"/>
                  <a:gd name="connsiteX7" fmla="*/ 125419 w 992615"/>
                  <a:gd name="connsiteY7" fmla="*/ 0 h 798361"/>
                  <a:gd name="connsiteX0" fmla="*/ 125419 w 941815"/>
                  <a:gd name="connsiteY0" fmla="*/ 0 h 798361"/>
                  <a:gd name="connsiteX1" fmla="*/ 713273 w 941815"/>
                  <a:gd name="connsiteY1" fmla="*/ 0 h 798361"/>
                  <a:gd name="connsiteX2" fmla="*/ 941815 w 941815"/>
                  <a:gd name="connsiteY2" fmla="*/ 351155 h 798361"/>
                  <a:gd name="connsiteX3" fmla="*/ 738673 w 941815"/>
                  <a:gd name="connsiteY3" fmla="*/ 740410 h 798361"/>
                  <a:gd name="connsiteX4" fmla="*/ 125419 w 941815"/>
                  <a:gd name="connsiteY4" fmla="*/ 740410 h 798361"/>
                  <a:gd name="connsiteX5" fmla="*/ 2015 w 941815"/>
                  <a:gd name="connsiteY5" fmla="*/ 761786 h 798361"/>
                  <a:gd name="connsiteX6" fmla="*/ 2015 w 941815"/>
                  <a:gd name="connsiteY6" fmla="*/ 123404 h 798361"/>
                  <a:gd name="connsiteX7" fmla="*/ 125419 w 941815"/>
                  <a:gd name="connsiteY7" fmla="*/ 0 h 798361"/>
                  <a:gd name="connsiteX0" fmla="*/ 125419 w 1024365"/>
                  <a:gd name="connsiteY0" fmla="*/ 0 h 798361"/>
                  <a:gd name="connsiteX1" fmla="*/ 713273 w 1024365"/>
                  <a:gd name="connsiteY1" fmla="*/ 0 h 798361"/>
                  <a:gd name="connsiteX2" fmla="*/ 1024365 w 1024365"/>
                  <a:gd name="connsiteY2" fmla="*/ 344805 h 798361"/>
                  <a:gd name="connsiteX3" fmla="*/ 738673 w 1024365"/>
                  <a:gd name="connsiteY3" fmla="*/ 740410 h 798361"/>
                  <a:gd name="connsiteX4" fmla="*/ 125419 w 1024365"/>
                  <a:gd name="connsiteY4" fmla="*/ 740410 h 798361"/>
                  <a:gd name="connsiteX5" fmla="*/ 2015 w 1024365"/>
                  <a:gd name="connsiteY5" fmla="*/ 761786 h 798361"/>
                  <a:gd name="connsiteX6" fmla="*/ 2015 w 1024365"/>
                  <a:gd name="connsiteY6" fmla="*/ 123404 h 798361"/>
                  <a:gd name="connsiteX7" fmla="*/ 125419 w 1024365"/>
                  <a:gd name="connsiteY7" fmla="*/ 0 h 79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65" h="798361">
                    <a:moveTo>
                      <a:pt x="125419" y="0"/>
                    </a:moveTo>
                    <a:lnTo>
                      <a:pt x="713273" y="0"/>
                    </a:lnTo>
                    <a:lnTo>
                      <a:pt x="1024365" y="344805"/>
                    </a:lnTo>
                    <a:lnTo>
                      <a:pt x="738673" y="740410"/>
                    </a:lnTo>
                    <a:lnTo>
                      <a:pt x="125419" y="740410"/>
                    </a:lnTo>
                    <a:cubicBezTo>
                      <a:pt x="-6235" y="718185"/>
                      <a:pt x="-3700" y="863595"/>
                      <a:pt x="2015" y="761786"/>
                    </a:cubicBezTo>
                    <a:lnTo>
                      <a:pt x="2015" y="123404"/>
                    </a:lnTo>
                    <a:cubicBezTo>
                      <a:pt x="2015" y="55250"/>
                      <a:pt x="57265" y="0"/>
                      <a:pt x="125419" y="0"/>
                    </a:cubicBezTo>
                    <a:close/>
                  </a:path>
                </a:pathLst>
              </a:custGeom>
              <a:solidFill>
                <a:srgbClr val="CA747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94" name="TextBox 149"/>
              <p:cNvSpPr txBox="1"/>
              <p:nvPr/>
            </p:nvSpPr>
            <p:spPr>
              <a:xfrm>
                <a:off x="5336047" y="4556950"/>
                <a:ext cx="599211" cy="351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</a:p>
            </p:txBody>
          </p:sp>
        </p:grpSp>
        <p:grpSp>
          <p:nvGrpSpPr>
            <p:cNvPr id="88" name="Group 143"/>
            <p:cNvGrpSpPr/>
            <p:nvPr/>
          </p:nvGrpSpPr>
          <p:grpSpPr>
            <a:xfrm>
              <a:off x="2127120" y="4335482"/>
              <a:ext cx="2644451" cy="798361"/>
              <a:chOff x="2127120" y="4342432"/>
              <a:chExt cx="2644451" cy="798361"/>
            </a:xfrm>
          </p:grpSpPr>
          <p:grpSp>
            <p:nvGrpSpPr>
              <p:cNvPr id="90" name="Group 145"/>
              <p:cNvGrpSpPr/>
              <p:nvPr/>
            </p:nvGrpSpPr>
            <p:grpSpPr>
              <a:xfrm>
                <a:off x="2127120" y="4342432"/>
                <a:ext cx="2276209" cy="798361"/>
                <a:chOff x="2127120" y="4342432"/>
                <a:chExt cx="2276209" cy="798361"/>
              </a:xfrm>
            </p:grpSpPr>
            <p:sp>
              <p:nvSpPr>
                <p:cNvPr id="116" name="Freeform 146"/>
                <p:cNvSpPr/>
                <p:nvPr/>
              </p:nvSpPr>
              <p:spPr>
                <a:xfrm>
                  <a:off x="2128014" y="4342432"/>
                  <a:ext cx="2275315" cy="798361"/>
                </a:xfrm>
                <a:custGeom>
                  <a:avLst/>
                  <a:gdLst>
                    <a:gd name="connsiteX0" fmla="*/ 123404 w 2273300"/>
                    <a:gd name="connsiteY0" fmla="*/ 0 h 740410"/>
                    <a:gd name="connsiteX1" fmla="*/ 1905058 w 2273300"/>
                    <a:gd name="connsiteY1" fmla="*/ 0 h 740410"/>
                    <a:gd name="connsiteX2" fmla="*/ 2273300 w 2273300"/>
                    <a:gd name="connsiteY2" fmla="*/ 370205 h 740410"/>
                    <a:gd name="connsiteX3" fmla="*/ 1905058 w 2273300"/>
                    <a:gd name="connsiteY3" fmla="*/ 740410 h 740410"/>
                    <a:gd name="connsiteX4" fmla="*/ 123404 w 2273300"/>
                    <a:gd name="connsiteY4" fmla="*/ 740410 h 740410"/>
                    <a:gd name="connsiteX5" fmla="*/ 0 w 2273300"/>
                    <a:gd name="connsiteY5" fmla="*/ 617006 h 740410"/>
                    <a:gd name="connsiteX6" fmla="*/ 0 w 2273300"/>
                    <a:gd name="connsiteY6" fmla="*/ 123404 h 740410"/>
                    <a:gd name="connsiteX7" fmla="*/ 123404 w 2273300"/>
                    <a:gd name="connsiteY7" fmla="*/ 0 h 740410"/>
                    <a:gd name="connsiteX0" fmla="*/ 123404 w 2273300"/>
                    <a:gd name="connsiteY0" fmla="*/ 0 h 787379"/>
                    <a:gd name="connsiteX1" fmla="*/ 1905058 w 2273300"/>
                    <a:gd name="connsiteY1" fmla="*/ 0 h 787379"/>
                    <a:gd name="connsiteX2" fmla="*/ 2273300 w 2273300"/>
                    <a:gd name="connsiteY2" fmla="*/ 370205 h 787379"/>
                    <a:gd name="connsiteX3" fmla="*/ 1905058 w 2273300"/>
                    <a:gd name="connsiteY3" fmla="*/ 740410 h 787379"/>
                    <a:gd name="connsiteX4" fmla="*/ 123404 w 2273300"/>
                    <a:gd name="connsiteY4" fmla="*/ 740410 h 787379"/>
                    <a:gd name="connsiteX5" fmla="*/ 0 w 2273300"/>
                    <a:gd name="connsiteY5" fmla="*/ 761786 h 787379"/>
                    <a:gd name="connsiteX6" fmla="*/ 0 w 2273300"/>
                    <a:gd name="connsiteY6" fmla="*/ 123404 h 787379"/>
                    <a:gd name="connsiteX7" fmla="*/ 123404 w 2273300"/>
                    <a:gd name="connsiteY7" fmla="*/ 0 h 787379"/>
                    <a:gd name="connsiteX0" fmla="*/ 137663 w 2287559"/>
                    <a:gd name="connsiteY0" fmla="*/ 0 h 784082"/>
                    <a:gd name="connsiteX1" fmla="*/ 1919317 w 2287559"/>
                    <a:gd name="connsiteY1" fmla="*/ 0 h 784082"/>
                    <a:gd name="connsiteX2" fmla="*/ 2287559 w 2287559"/>
                    <a:gd name="connsiteY2" fmla="*/ 370205 h 784082"/>
                    <a:gd name="connsiteX3" fmla="*/ 1919317 w 2287559"/>
                    <a:gd name="connsiteY3" fmla="*/ 740410 h 784082"/>
                    <a:gd name="connsiteX4" fmla="*/ 137663 w 2287559"/>
                    <a:gd name="connsiteY4" fmla="*/ 740410 h 784082"/>
                    <a:gd name="connsiteX5" fmla="*/ 14259 w 2287559"/>
                    <a:gd name="connsiteY5" fmla="*/ 761786 h 784082"/>
                    <a:gd name="connsiteX6" fmla="*/ 14259 w 2287559"/>
                    <a:gd name="connsiteY6" fmla="*/ 123404 h 784082"/>
                    <a:gd name="connsiteX7" fmla="*/ 137663 w 2287559"/>
                    <a:gd name="connsiteY7" fmla="*/ 0 h 784082"/>
                    <a:gd name="connsiteX0" fmla="*/ 123404 w 2273300"/>
                    <a:gd name="connsiteY0" fmla="*/ 0 h 792354"/>
                    <a:gd name="connsiteX1" fmla="*/ 1905058 w 2273300"/>
                    <a:gd name="connsiteY1" fmla="*/ 0 h 792354"/>
                    <a:gd name="connsiteX2" fmla="*/ 2273300 w 2273300"/>
                    <a:gd name="connsiteY2" fmla="*/ 370205 h 792354"/>
                    <a:gd name="connsiteX3" fmla="*/ 1905058 w 2273300"/>
                    <a:gd name="connsiteY3" fmla="*/ 740410 h 792354"/>
                    <a:gd name="connsiteX4" fmla="*/ 123404 w 2273300"/>
                    <a:gd name="connsiteY4" fmla="*/ 740410 h 792354"/>
                    <a:gd name="connsiteX5" fmla="*/ 0 w 2273300"/>
                    <a:gd name="connsiteY5" fmla="*/ 761786 h 792354"/>
                    <a:gd name="connsiteX6" fmla="*/ 0 w 2273300"/>
                    <a:gd name="connsiteY6" fmla="*/ 123404 h 792354"/>
                    <a:gd name="connsiteX7" fmla="*/ 123404 w 2273300"/>
                    <a:gd name="connsiteY7" fmla="*/ 0 h 792354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4957 w 2274853"/>
                    <a:gd name="connsiteY0" fmla="*/ 0 h 790439"/>
                    <a:gd name="connsiteX1" fmla="*/ 1906611 w 2274853"/>
                    <a:gd name="connsiteY1" fmla="*/ 0 h 790439"/>
                    <a:gd name="connsiteX2" fmla="*/ 2274853 w 2274853"/>
                    <a:gd name="connsiteY2" fmla="*/ 370205 h 790439"/>
                    <a:gd name="connsiteX3" fmla="*/ 1906611 w 2274853"/>
                    <a:gd name="connsiteY3" fmla="*/ 740410 h 790439"/>
                    <a:gd name="connsiteX4" fmla="*/ 124957 w 2274853"/>
                    <a:gd name="connsiteY4" fmla="*/ 740410 h 790439"/>
                    <a:gd name="connsiteX5" fmla="*/ 1553 w 2274853"/>
                    <a:gd name="connsiteY5" fmla="*/ 761786 h 790439"/>
                    <a:gd name="connsiteX6" fmla="*/ 1553 w 2274853"/>
                    <a:gd name="connsiteY6" fmla="*/ 123404 h 790439"/>
                    <a:gd name="connsiteX7" fmla="*/ 124957 w 2274853"/>
                    <a:gd name="connsiteY7" fmla="*/ 0 h 790439"/>
                    <a:gd name="connsiteX0" fmla="*/ 125170 w 2275066"/>
                    <a:gd name="connsiteY0" fmla="*/ 0 h 792466"/>
                    <a:gd name="connsiteX1" fmla="*/ 1906824 w 2275066"/>
                    <a:gd name="connsiteY1" fmla="*/ 0 h 792466"/>
                    <a:gd name="connsiteX2" fmla="*/ 2275066 w 2275066"/>
                    <a:gd name="connsiteY2" fmla="*/ 370205 h 792466"/>
                    <a:gd name="connsiteX3" fmla="*/ 1906824 w 2275066"/>
                    <a:gd name="connsiteY3" fmla="*/ 740410 h 792466"/>
                    <a:gd name="connsiteX4" fmla="*/ 125170 w 2275066"/>
                    <a:gd name="connsiteY4" fmla="*/ 740410 h 792466"/>
                    <a:gd name="connsiteX5" fmla="*/ 1766 w 2275066"/>
                    <a:gd name="connsiteY5" fmla="*/ 761786 h 792466"/>
                    <a:gd name="connsiteX6" fmla="*/ 1766 w 2275066"/>
                    <a:gd name="connsiteY6" fmla="*/ 123404 h 792466"/>
                    <a:gd name="connsiteX7" fmla="*/ 125170 w 2275066"/>
                    <a:gd name="connsiteY7" fmla="*/ 0 h 792466"/>
                    <a:gd name="connsiteX0" fmla="*/ 125170 w 2275066"/>
                    <a:gd name="connsiteY0" fmla="*/ 0 h 795185"/>
                    <a:gd name="connsiteX1" fmla="*/ 1906824 w 2275066"/>
                    <a:gd name="connsiteY1" fmla="*/ 0 h 795185"/>
                    <a:gd name="connsiteX2" fmla="*/ 2275066 w 2275066"/>
                    <a:gd name="connsiteY2" fmla="*/ 370205 h 795185"/>
                    <a:gd name="connsiteX3" fmla="*/ 1906824 w 2275066"/>
                    <a:gd name="connsiteY3" fmla="*/ 740410 h 795185"/>
                    <a:gd name="connsiteX4" fmla="*/ 125170 w 2275066"/>
                    <a:gd name="connsiteY4" fmla="*/ 740410 h 795185"/>
                    <a:gd name="connsiteX5" fmla="*/ 1766 w 2275066"/>
                    <a:gd name="connsiteY5" fmla="*/ 761786 h 795185"/>
                    <a:gd name="connsiteX6" fmla="*/ 1766 w 2275066"/>
                    <a:gd name="connsiteY6" fmla="*/ 123404 h 795185"/>
                    <a:gd name="connsiteX7" fmla="*/ 125170 w 2275066"/>
                    <a:gd name="connsiteY7" fmla="*/ 0 h 795185"/>
                    <a:gd name="connsiteX0" fmla="*/ 125419 w 2275315"/>
                    <a:gd name="connsiteY0" fmla="*/ 0 h 798361"/>
                    <a:gd name="connsiteX1" fmla="*/ 1907073 w 2275315"/>
                    <a:gd name="connsiteY1" fmla="*/ 0 h 798361"/>
                    <a:gd name="connsiteX2" fmla="*/ 2275315 w 2275315"/>
                    <a:gd name="connsiteY2" fmla="*/ 370205 h 798361"/>
                    <a:gd name="connsiteX3" fmla="*/ 1907073 w 2275315"/>
                    <a:gd name="connsiteY3" fmla="*/ 740410 h 798361"/>
                    <a:gd name="connsiteX4" fmla="*/ 125419 w 2275315"/>
                    <a:gd name="connsiteY4" fmla="*/ 740410 h 798361"/>
                    <a:gd name="connsiteX5" fmla="*/ 2015 w 2275315"/>
                    <a:gd name="connsiteY5" fmla="*/ 761786 h 798361"/>
                    <a:gd name="connsiteX6" fmla="*/ 2015 w 2275315"/>
                    <a:gd name="connsiteY6" fmla="*/ 123404 h 798361"/>
                    <a:gd name="connsiteX7" fmla="*/ 125419 w 2275315"/>
                    <a:gd name="connsiteY7" fmla="*/ 0 h 798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75315" h="798361">
                      <a:moveTo>
                        <a:pt x="125419" y="0"/>
                      </a:moveTo>
                      <a:lnTo>
                        <a:pt x="1907073" y="0"/>
                      </a:lnTo>
                      <a:lnTo>
                        <a:pt x="2275315" y="370205"/>
                      </a:lnTo>
                      <a:lnTo>
                        <a:pt x="1907073" y="740410"/>
                      </a:lnTo>
                      <a:lnTo>
                        <a:pt x="125419" y="740410"/>
                      </a:lnTo>
                      <a:cubicBezTo>
                        <a:pt x="-6235" y="718185"/>
                        <a:pt x="-3700" y="863595"/>
                        <a:pt x="2015" y="761786"/>
                      </a:cubicBezTo>
                      <a:lnTo>
                        <a:pt x="2015" y="123404"/>
                      </a:lnTo>
                      <a:cubicBezTo>
                        <a:pt x="2015" y="55250"/>
                        <a:pt x="57265" y="0"/>
                        <a:pt x="125419" y="0"/>
                      </a:cubicBezTo>
                      <a:close/>
                    </a:path>
                  </a:pathLst>
                </a:custGeom>
                <a:solidFill>
                  <a:srgbClr val="CA747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117" name="TextBox 147"/>
                <p:cNvSpPr txBox="1"/>
                <p:nvPr/>
              </p:nvSpPr>
              <p:spPr>
                <a:xfrm>
                  <a:off x="2127120" y="4500928"/>
                  <a:ext cx="2119131" cy="439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MX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Documentación de narrativa</a:t>
                  </a:r>
                </a:p>
              </p:txBody>
            </p:sp>
          </p:grpSp>
          <p:sp>
            <p:nvSpPr>
              <p:cNvPr id="115" name="Chevron 144"/>
              <p:cNvSpPr/>
              <p:nvPr/>
            </p:nvSpPr>
            <p:spPr>
              <a:xfrm>
                <a:off x="4035087" y="4342442"/>
                <a:ext cx="736484" cy="740410"/>
              </a:xfrm>
              <a:prstGeom prst="chevron">
                <a:avLst/>
              </a:prstGeom>
              <a:solidFill>
                <a:srgbClr val="CA747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</p:grpSp>
      </p:grpSp>
      <p:grpSp>
        <p:nvGrpSpPr>
          <p:cNvPr id="69" name="Group 104"/>
          <p:cNvGrpSpPr/>
          <p:nvPr/>
        </p:nvGrpSpPr>
        <p:grpSpPr>
          <a:xfrm>
            <a:off x="5795102" y="1913684"/>
            <a:ext cx="3199666" cy="838955"/>
            <a:chOff x="2169685" y="1668010"/>
            <a:chExt cx="3904114" cy="798361"/>
          </a:xfrm>
        </p:grpSpPr>
        <p:grpSp>
          <p:nvGrpSpPr>
            <p:cNvPr id="79" name="Group 134"/>
            <p:cNvGrpSpPr/>
            <p:nvPr/>
          </p:nvGrpSpPr>
          <p:grpSpPr>
            <a:xfrm>
              <a:off x="5049434" y="1668010"/>
              <a:ext cx="1024365" cy="798361"/>
              <a:chOff x="5049434" y="1668010"/>
              <a:chExt cx="1024365" cy="798361"/>
            </a:xfrm>
          </p:grpSpPr>
          <p:sp>
            <p:nvSpPr>
              <p:cNvPr id="85" name="Freeform 140"/>
              <p:cNvSpPr/>
              <p:nvPr/>
            </p:nvSpPr>
            <p:spPr>
              <a:xfrm flipH="1">
                <a:off x="5049434" y="1668010"/>
                <a:ext cx="1024365" cy="798361"/>
              </a:xfrm>
              <a:custGeom>
                <a:avLst/>
                <a:gdLst>
                  <a:gd name="connsiteX0" fmla="*/ 123404 w 2273300"/>
                  <a:gd name="connsiteY0" fmla="*/ 0 h 740410"/>
                  <a:gd name="connsiteX1" fmla="*/ 1905058 w 2273300"/>
                  <a:gd name="connsiteY1" fmla="*/ 0 h 740410"/>
                  <a:gd name="connsiteX2" fmla="*/ 2273300 w 2273300"/>
                  <a:gd name="connsiteY2" fmla="*/ 370205 h 740410"/>
                  <a:gd name="connsiteX3" fmla="*/ 1905058 w 2273300"/>
                  <a:gd name="connsiteY3" fmla="*/ 740410 h 740410"/>
                  <a:gd name="connsiteX4" fmla="*/ 123404 w 2273300"/>
                  <a:gd name="connsiteY4" fmla="*/ 740410 h 740410"/>
                  <a:gd name="connsiteX5" fmla="*/ 0 w 2273300"/>
                  <a:gd name="connsiteY5" fmla="*/ 617006 h 740410"/>
                  <a:gd name="connsiteX6" fmla="*/ 0 w 2273300"/>
                  <a:gd name="connsiteY6" fmla="*/ 123404 h 740410"/>
                  <a:gd name="connsiteX7" fmla="*/ 123404 w 2273300"/>
                  <a:gd name="connsiteY7" fmla="*/ 0 h 740410"/>
                  <a:gd name="connsiteX0" fmla="*/ 123404 w 2273300"/>
                  <a:gd name="connsiteY0" fmla="*/ 0 h 787379"/>
                  <a:gd name="connsiteX1" fmla="*/ 1905058 w 2273300"/>
                  <a:gd name="connsiteY1" fmla="*/ 0 h 787379"/>
                  <a:gd name="connsiteX2" fmla="*/ 2273300 w 2273300"/>
                  <a:gd name="connsiteY2" fmla="*/ 370205 h 787379"/>
                  <a:gd name="connsiteX3" fmla="*/ 1905058 w 2273300"/>
                  <a:gd name="connsiteY3" fmla="*/ 740410 h 787379"/>
                  <a:gd name="connsiteX4" fmla="*/ 123404 w 2273300"/>
                  <a:gd name="connsiteY4" fmla="*/ 740410 h 787379"/>
                  <a:gd name="connsiteX5" fmla="*/ 0 w 2273300"/>
                  <a:gd name="connsiteY5" fmla="*/ 761786 h 787379"/>
                  <a:gd name="connsiteX6" fmla="*/ 0 w 2273300"/>
                  <a:gd name="connsiteY6" fmla="*/ 123404 h 787379"/>
                  <a:gd name="connsiteX7" fmla="*/ 123404 w 2273300"/>
                  <a:gd name="connsiteY7" fmla="*/ 0 h 787379"/>
                  <a:gd name="connsiteX0" fmla="*/ 137663 w 2287559"/>
                  <a:gd name="connsiteY0" fmla="*/ 0 h 784082"/>
                  <a:gd name="connsiteX1" fmla="*/ 1919317 w 2287559"/>
                  <a:gd name="connsiteY1" fmla="*/ 0 h 784082"/>
                  <a:gd name="connsiteX2" fmla="*/ 2287559 w 2287559"/>
                  <a:gd name="connsiteY2" fmla="*/ 370205 h 784082"/>
                  <a:gd name="connsiteX3" fmla="*/ 1919317 w 2287559"/>
                  <a:gd name="connsiteY3" fmla="*/ 740410 h 784082"/>
                  <a:gd name="connsiteX4" fmla="*/ 137663 w 2287559"/>
                  <a:gd name="connsiteY4" fmla="*/ 740410 h 784082"/>
                  <a:gd name="connsiteX5" fmla="*/ 14259 w 2287559"/>
                  <a:gd name="connsiteY5" fmla="*/ 761786 h 784082"/>
                  <a:gd name="connsiteX6" fmla="*/ 14259 w 2287559"/>
                  <a:gd name="connsiteY6" fmla="*/ 123404 h 784082"/>
                  <a:gd name="connsiteX7" fmla="*/ 137663 w 2287559"/>
                  <a:gd name="connsiteY7" fmla="*/ 0 h 784082"/>
                  <a:gd name="connsiteX0" fmla="*/ 123404 w 2273300"/>
                  <a:gd name="connsiteY0" fmla="*/ 0 h 792354"/>
                  <a:gd name="connsiteX1" fmla="*/ 1905058 w 2273300"/>
                  <a:gd name="connsiteY1" fmla="*/ 0 h 792354"/>
                  <a:gd name="connsiteX2" fmla="*/ 2273300 w 2273300"/>
                  <a:gd name="connsiteY2" fmla="*/ 370205 h 792354"/>
                  <a:gd name="connsiteX3" fmla="*/ 1905058 w 2273300"/>
                  <a:gd name="connsiteY3" fmla="*/ 740410 h 792354"/>
                  <a:gd name="connsiteX4" fmla="*/ 123404 w 2273300"/>
                  <a:gd name="connsiteY4" fmla="*/ 740410 h 792354"/>
                  <a:gd name="connsiteX5" fmla="*/ 0 w 2273300"/>
                  <a:gd name="connsiteY5" fmla="*/ 761786 h 792354"/>
                  <a:gd name="connsiteX6" fmla="*/ 0 w 2273300"/>
                  <a:gd name="connsiteY6" fmla="*/ 123404 h 792354"/>
                  <a:gd name="connsiteX7" fmla="*/ 123404 w 2273300"/>
                  <a:gd name="connsiteY7" fmla="*/ 0 h 792354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3776 w 2273672"/>
                  <a:gd name="connsiteY0" fmla="*/ 0 h 802087"/>
                  <a:gd name="connsiteX1" fmla="*/ 1905430 w 2273672"/>
                  <a:gd name="connsiteY1" fmla="*/ 0 h 802087"/>
                  <a:gd name="connsiteX2" fmla="*/ 2273672 w 2273672"/>
                  <a:gd name="connsiteY2" fmla="*/ 370205 h 802087"/>
                  <a:gd name="connsiteX3" fmla="*/ 1905430 w 2273672"/>
                  <a:gd name="connsiteY3" fmla="*/ 740410 h 802087"/>
                  <a:gd name="connsiteX4" fmla="*/ 123776 w 2273672"/>
                  <a:gd name="connsiteY4" fmla="*/ 740410 h 802087"/>
                  <a:gd name="connsiteX5" fmla="*/ 372 w 2273672"/>
                  <a:gd name="connsiteY5" fmla="*/ 761786 h 802087"/>
                  <a:gd name="connsiteX6" fmla="*/ 372 w 2273672"/>
                  <a:gd name="connsiteY6" fmla="*/ 123404 h 802087"/>
                  <a:gd name="connsiteX7" fmla="*/ 123776 w 2273672"/>
                  <a:gd name="connsiteY7" fmla="*/ 0 h 802087"/>
                  <a:gd name="connsiteX0" fmla="*/ 124957 w 2274853"/>
                  <a:gd name="connsiteY0" fmla="*/ 0 h 790439"/>
                  <a:gd name="connsiteX1" fmla="*/ 1906611 w 2274853"/>
                  <a:gd name="connsiteY1" fmla="*/ 0 h 790439"/>
                  <a:gd name="connsiteX2" fmla="*/ 2274853 w 2274853"/>
                  <a:gd name="connsiteY2" fmla="*/ 370205 h 790439"/>
                  <a:gd name="connsiteX3" fmla="*/ 1906611 w 2274853"/>
                  <a:gd name="connsiteY3" fmla="*/ 740410 h 790439"/>
                  <a:gd name="connsiteX4" fmla="*/ 124957 w 2274853"/>
                  <a:gd name="connsiteY4" fmla="*/ 740410 h 790439"/>
                  <a:gd name="connsiteX5" fmla="*/ 1553 w 2274853"/>
                  <a:gd name="connsiteY5" fmla="*/ 761786 h 790439"/>
                  <a:gd name="connsiteX6" fmla="*/ 1553 w 2274853"/>
                  <a:gd name="connsiteY6" fmla="*/ 123404 h 790439"/>
                  <a:gd name="connsiteX7" fmla="*/ 124957 w 2274853"/>
                  <a:gd name="connsiteY7" fmla="*/ 0 h 790439"/>
                  <a:gd name="connsiteX0" fmla="*/ 125170 w 2275066"/>
                  <a:gd name="connsiteY0" fmla="*/ 0 h 792466"/>
                  <a:gd name="connsiteX1" fmla="*/ 1906824 w 2275066"/>
                  <a:gd name="connsiteY1" fmla="*/ 0 h 792466"/>
                  <a:gd name="connsiteX2" fmla="*/ 2275066 w 2275066"/>
                  <a:gd name="connsiteY2" fmla="*/ 370205 h 792466"/>
                  <a:gd name="connsiteX3" fmla="*/ 1906824 w 2275066"/>
                  <a:gd name="connsiteY3" fmla="*/ 740410 h 792466"/>
                  <a:gd name="connsiteX4" fmla="*/ 125170 w 2275066"/>
                  <a:gd name="connsiteY4" fmla="*/ 740410 h 792466"/>
                  <a:gd name="connsiteX5" fmla="*/ 1766 w 2275066"/>
                  <a:gd name="connsiteY5" fmla="*/ 761786 h 792466"/>
                  <a:gd name="connsiteX6" fmla="*/ 1766 w 2275066"/>
                  <a:gd name="connsiteY6" fmla="*/ 123404 h 792466"/>
                  <a:gd name="connsiteX7" fmla="*/ 125170 w 2275066"/>
                  <a:gd name="connsiteY7" fmla="*/ 0 h 792466"/>
                  <a:gd name="connsiteX0" fmla="*/ 125170 w 2275066"/>
                  <a:gd name="connsiteY0" fmla="*/ 0 h 795185"/>
                  <a:gd name="connsiteX1" fmla="*/ 1906824 w 2275066"/>
                  <a:gd name="connsiteY1" fmla="*/ 0 h 795185"/>
                  <a:gd name="connsiteX2" fmla="*/ 2275066 w 2275066"/>
                  <a:gd name="connsiteY2" fmla="*/ 370205 h 795185"/>
                  <a:gd name="connsiteX3" fmla="*/ 1906824 w 2275066"/>
                  <a:gd name="connsiteY3" fmla="*/ 740410 h 795185"/>
                  <a:gd name="connsiteX4" fmla="*/ 125170 w 2275066"/>
                  <a:gd name="connsiteY4" fmla="*/ 740410 h 795185"/>
                  <a:gd name="connsiteX5" fmla="*/ 1766 w 2275066"/>
                  <a:gd name="connsiteY5" fmla="*/ 761786 h 795185"/>
                  <a:gd name="connsiteX6" fmla="*/ 1766 w 2275066"/>
                  <a:gd name="connsiteY6" fmla="*/ 123404 h 795185"/>
                  <a:gd name="connsiteX7" fmla="*/ 125170 w 2275066"/>
                  <a:gd name="connsiteY7" fmla="*/ 0 h 795185"/>
                  <a:gd name="connsiteX0" fmla="*/ 125419 w 2275315"/>
                  <a:gd name="connsiteY0" fmla="*/ 0 h 798361"/>
                  <a:gd name="connsiteX1" fmla="*/ 1907073 w 2275315"/>
                  <a:gd name="connsiteY1" fmla="*/ 0 h 798361"/>
                  <a:gd name="connsiteX2" fmla="*/ 2275315 w 2275315"/>
                  <a:gd name="connsiteY2" fmla="*/ 370205 h 798361"/>
                  <a:gd name="connsiteX3" fmla="*/ 1907073 w 2275315"/>
                  <a:gd name="connsiteY3" fmla="*/ 740410 h 798361"/>
                  <a:gd name="connsiteX4" fmla="*/ 125419 w 2275315"/>
                  <a:gd name="connsiteY4" fmla="*/ 740410 h 798361"/>
                  <a:gd name="connsiteX5" fmla="*/ 2015 w 2275315"/>
                  <a:gd name="connsiteY5" fmla="*/ 761786 h 798361"/>
                  <a:gd name="connsiteX6" fmla="*/ 2015 w 2275315"/>
                  <a:gd name="connsiteY6" fmla="*/ 123404 h 798361"/>
                  <a:gd name="connsiteX7" fmla="*/ 125419 w 2275315"/>
                  <a:gd name="connsiteY7" fmla="*/ 0 h 79836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1907073 w 2275315"/>
                  <a:gd name="connsiteY3" fmla="*/ 74676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2275315"/>
                  <a:gd name="connsiteY0" fmla="*/ 6350 h 804711"/>
                  <a:gd name="connsiteX1" fmla="*/ 700573 w 2275315"/>
                  <a:gd name="connsiteY1" fmla="*/ 0 h 804711"/>
                  <a:gd name="connsiteX2" fmla="*/ 2275315 w 2275315"/>
                  <a:gd name="connsiteY2" fmla="*/ 376555 h 804711"/>
                  <a:gd name="connsiteX3" fmla="*/ 725973 w 2275315"/>
                  <a:gd name="connsiteY3" fmla="*/ 727710 h 804711"/>
                  <a:gd name="connsiteX4" fmla="*/ 125419 w 2275315"/>
                  <a:gd name="connsiteY4" fmla="*/ 746760 h 804711"/>
                  <a:gd name="connsiteX5" fmla="*/ 2015 w 2275315"/>
                  <a:gd name="connsiteY5" fmla="*/ 768136 h 804711"/>
                  <a:gd name="connsiteX6" fmla="*/ 2015 w 2275315"/>
                  <a:gd name="connsiteY6" fmla="*/ 129754 h 804711"/>
                  <a:gd name="connsiteX7" fmla="*/ 125419 w 2275315"/>
                  <a:gd name="connsiteY7" fmla="*/ 6350 h 804711"/>
                  <a:gd name="connsiteX0" fmla="*/ 125419 w 1062465"/>
                  <a:gd name="connsiteY0" fmla="*/ 6350 h 804711"/>
                  <a:gd name="connsiteX1" fmla="*/ 700573 w 1062465"/>
                  <a:gd name="connsiteY1" fmla="*/ 0 h 804711"/>
                  <a:gd name="connsiteX2" fmla="*/ 1062465 w 1062465"/>
                  <a:gd name="connsiteY2" fmla="*/ 370205 h 804711"/>
                  <a:gd name="connsiteX3" fmla="*/ 725973 w 1062465"/>
                  <a:gd name="connsiteY3" fmla="*/ 727710 h 804711"/>
                  <a:gd name="connsiteX4" fmla="*/ 125419 w 1062465"/>
                  <a:gd name="connsiteY4" fmla="*/ 746760 h 804711"/>
                  <a:gd name="connsiteX5" fmla="*/ 2015 w 1062465"/>
                  <a:gd name="connsiteY5" fmla="*/ 768136 h 804711"/>
                  <a:gd name="connsiteX6" fmla="*/ 2015 w 1062465"/>
                  <a:gd name="connsiteY6" fmla="*/ 129754 h 804711"/>
                  <a:gd name="connsiteX7" fmla="*/ 125419 w 1062465"/>
                  <a:gd name="connsiteY7" fmla="*/ 6350 h 804711"/>
                  <a:gd name="connsiteX0" fmla="*/ 125419 w 1062465"/>
                  <a:gd name="connsiteY0" fmla="*/ 19050 h 817411"/>
                  <a:gd name="connsiteX1" fmla="*/ 706923 w 1062465"/>
                  <a:gd name="connsiteY1" fmla="*/ 0 h 817411"/>
                  <a:gd name="connsiteX2" fmla="*/ 1062465 w 1062465"/>
                  <a:gd name="connsiteY2" fmla="*/ 382905 h 817411"/>
                  <a:gd name="connsiteX3" fmla="*/ 725973 w 1062465"/>
                  <a:gd name="connsiteY3" fmla="*/ 740410 h 817411"/>
                  <a:gd name="connsiteX4" fmla="*/ 125419 w 1062465"/>
                  <a:gd name="connsiteY4" fmla="*/ 759460 h 817411"/>
                  <a:gd name="connsiteX5" fmla="*/ 2015 w 1062465"/>
                  <a:gd name="connsiteY5" fmla="*/ 780836 h 817411"/>
                  <a:gd name="connsiteX6" fmla="*/ 2015 w 1062465"/>
                  <a:gd name="connsiteY6" fmla="*/ 142454 h 817411"/>
                  <a:gd name="connsiteX7" fmla="*/ 125419 w 1062465"/>
                  <a:gd name="connsiteY7" fmla="*/ 19050 h 817411"/>
                  <a:gd name="connsiteX0" fmla="*/ 125419 w 1062465"/>
                  <a:gd name="connsiteY0" fmla="*/ 12700 h 811061"/>
                  <a:gd name="connsiteX1" fmla="*/ 713273 w 1062465"/>
                  <a:gd name="connsiteY1" fmla="*/ 0 h 811061"/>
                  <a:gd name="connsiteX2" fmla="*/ 1062465 w 1062465"/>
                  <a:gd name="connsiteY2" fmla="*/ 376555 h 811061"/>
                  <a:gd name="connsiteX3" fmla="*/ 725973 w 1062465"/>
                  <a:gd name="connsiteY3" fmla="*/ 734060 h 811061"/>
                  <a:gd name="connsiteX4" fmla="*/ 125419 w 1062465"/>
                  <a:gd name="connsiteY4" fmla="*/ 753110 h 811061"/>
                  <a:gd name="connsiteX5" fmla="*/ 2015 w 1062465"/>
                  <a:gd name="connsiteY5" fmla="*/ 774486 h 811061"/>
                  <a:gd name="connsiteX6" fmla="*/ 2015 w 1062465"/>
                  <a:gd name="connsiteY6" fmla="*/ 136104 h 811061"/>
                  <a:gd name="connsiteX7" fmla="*/ 125419 w 1062465"/>
                  <a:gd name="connsiteY7" fmla="*/ 12700 h 8110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25973 w 1062465"/>
                  <a:gd name="connsiteY3" fmla="*/ 7213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340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676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1062465"/>
                  <a:gd name="connsiteY0" fmla="*/ 0 h 798361"/>
                  <a:gd name="connsiteX1" fmla="*/ 713273 w 1062465"/>
                  <a:gd name="connsiteY1" fmla="*/ 0 h 798361"/>
                  <a:gd name="connsiteX2" fmla="*/ 1062465 w 1062465"/>
                  <a:gd name="connsiteY2" fmla="*/ 363855 h 798361"/>
                  <a:gd name="connsiteX3" fmla="*/ 738673 w 1062465"/>
                  <a:gd name="connsiteY3" fmla="*/ 740410 h 798361"/>
                  <a:gd name="connsiteX4" fmla="*/ 125419 w 1062465"/>
                  <a:gd name="connsiteY4" fmla="*/ 740410 h 798361"/>
                  <a:gd name="connsiteX5" fmla="*/ 2015 w 1062465"/>
                  <a:gd name="connsiteY5" fmla="*/ 761786 h 798361"/>
                  <a:gd name="connsiteX6" fmla="*/ 2015 w 1062465"/>
                  <a:gd name="connsiteY6" fmla="*/ 123404 h 798361"/>
                  <a:gd name="connsiteX7" fmla="*/ 125419 w 1062465"/>
                  <a:gd name="connsiteY7" fmla="*/ 0 h 798361"/>
                  <a:gd name="connsiteX0" fmla="*/ 125419 w 992615"/>
                  <a:gd name="connsiteY0" fmla="*/ 0 h 798361"/>
                  <a:gd name="connsiteX1" fmla="*/ 713273 w 992615"/>
                  <a:gd name="connsiteY1" fmla="*/ 0 h 798361"/>
                  <a:gd name="connsiteX2" fmla="*/ 992615 w 992615"/>
                  <a:gd name="connsiteY2" fmla="*/ 351155 h 798361"/>
                  <a:gd name="connsiteX3" fmla="*/ 738673 w 992615"/>
                  <a:gd name="connsiteY3" fmla="*/ 740410 h 798361"/>
                  <a:gd name="connsiteX4" fmla="*/ 125419 w 992615"/>
                  <a:gd name="connsiteY4" fmla="*/ 740410 h 798361"/>
                  <a:gd name="connsiteX5" fmla="*/ 2015 w 992615"/>
                  <a:gd name="connsiteY5" fmla="*/ 761786 h 798361"/>
                  <a:gd name="connsiteX6" fmla="*/ 2015 w 992615"/>
                  <a:gd name="connsiteY6" fmla="*/ 123404 h 798361"/>
                  <a:gd name="connsiteX7" fmla="*/ 125419 w 992615"/>
                  <a:gd name="connsiteY7" fmla="*/ 0 h 798361"/>
                  <a:gd name="connsiteX0" fmla="*/ 125419 w 941815"/>
                  <a:gd name="connsiteY0" fmla="*/ 0 h 798361"/>
                  <a:gd name="connsiteX1" fmla="*/ 713273 w 941815"/>
                  <a:gd name="connsiteY1" fmla="*/ 0 h 798361"/>
                  <a:gd name="connsiteX2" fmla="*/ 941815 w 941815"/>
                  <a:gd name="connsiteY2" fmla="*/ 351155 h 798361"/>
                  <a:gd name="connsiteX3" fmla="*/ 738673 w 941815"/>
                  <a:gd name="connsiteY3" fmla="*/ 740410 h 798361"/>
                  <a:gd name="connsiteX4" fmla="*/ 125419 w 941815"/>
                  <a:gd name="connsiteY4" fmla="*/ 740410 h 798361"/>
                  <a:gd name="connsiteX5" fmla="*/ 2015 w 941815"/>
                  <a:gd name="connsiteY5" fmla="*/ 761786 h 798361"/>
                  <a:gd name="connsiteX6" fmla="*/ 2015 w 941815"/>
                  <a:gd name="connsiteY6" fmla="*/ 123404 h 798361"/>
                  <a:gd name="connsiteX7" fmla="*/ 125419 w 941815"/>
                  <a:gd name="connsiteY7" fmla="*/ 0 h 798361"/>
                  <a:gd name="connsiteX0" fmla="*/ 125419 w 1024365"/>
                  <a:gd name="connsiteY0" fmla="*/ 0 h 798361"/>
                  <a:gd name="connsiteX1" fmla="*/ 713273 w 1024365"/>
                  <a:gd name="connsiteY1" fmla="*/ 0 h 798361"/>
                  <a:gd name="connsiteX2" fmla="*/ 1024365 w 1024365"/>
                  <a:gd name="connsiteY2" fmla="*/ 344805 h 798361"/>
                  <a:gd name="connsiteX3" fmla="*/ 738673 w 1024365"/>
                  <a:gd name="connsiteY3" fmla="*/ 740410 h 798361"/>
                  <a:gd name="connsiteX4" fmla="*/ 125419 w 1024365"/>
                  <a:gd name="connsiteY4" fmla="*/ 740410 h 798361"/>
                  <a:gd name="connsiteX5" fmla="*/ 2015 w 1024365"/>
                  <a:gd name="connsiteY5" fmla="*/ 761786 h 798361"/>
                  <a:gd name="connsiteX6" fmla="*/ 2015 w 1024365"/>
                  <a:gd name="connsiteY6" fmla="*/ 123404 h 798361"/>
                  <a:gd name="connsiteX7" fmla="*/ 125419 w 1024365"/>
                  <a:gd name="connsiteY7" fmla="*/ 0 h 79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65" h="798361">
                    <a:moveTo>
                      <a:pt x="125419" y="0"/>
                    </a:moveTo>
                    <a:lnTo>
                      <a:pt x="713273" y="0"/>
                    </a:lnTo>
                    <a:lnTo>
                      <a:pt x="1024365" y="344805"/>
                    </a:lnTo>
                    <a:lnTo>
                      <a:pt x="738673" y="740410"/>
                    </a:lnTo>
                    <a:lnTo>
                      <a:pt x="125419" y="740410"/>
                    </a:lnTo>
                    <a:cubicBezTo>
                      <a:pt x="-6235" y="718185"/>
                      <a:pt x="-3700" y="863595"/>
                      <a:pt x="2015" y="761786"/>
                    </a:cubicBezTo>
                    <a:lnTo>
                      <a:pt x="2015" y="123404"/>
                    </a:lnTo>
                    <a:cubicBezTo>
                      <a:pt x="2015" y="55250"/>
                      <a:pt x="57265" y="0"/>
                      <a:pt x="125419" y="0"/>
                    </a:cubicBezTo>
                    <a:close/>
                  </a:path>
                </a:pathLst>
              </a:custGeom>
              <a:solidFill>
                <a:srgbClr val="61BFB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86" name="TextBox 141"/>
              <p:cNvSpPr txBox="1"/>
              <p:nvPr/>
            </p:nvSpPr>
            <p:spPr>
              <a:xfrm>
                <a:off x="5323070" y="1882525"/>
                <a:ext cx="599211" cy="409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</a:p>
            </p:txBody>
          </p:sp>
        </p:grpSp>
        <p:grpSp>
          <p:nvGrpSpPr>
            <p:cNvPr id="80" name="Group 135"/>
            <p:cNvGrpSpPr/>
            <p:nvPr/>
          </p:nvGrpSpPr>
          <p:grpSpPr>
            <a:xfrm>
              <a:off x="2169685" y="1668010"/>
              <a:ext cx="2643557" cy="798361"/>
              <a:chOff x="2169685" y="1668010"/>
              <a:chExt cx="2643557" cy="798361"/>
            </a:xfrm>
          </p:grpSpPr>
          <p:sp>
            <p:nvSpPr>
              <p:cNvPr id="81" name="Chevron 136"/>
              <p:cNvSpPr/>
              <p:nvPr/>
            </p:nvSpPr>
            <p:spPr>
              <a:xfrm>
                <a:off x="4076758" y="1668010"/>
                <a:ext cx="736484" cy="740410"/>
              </a:xfrm>
              <a:prstGeom prst="chevron">
                <a:avLst/>
              </a:prstGeom>
              <a:gradFill flip="none" rotWithShape="1">
                <a:gsLst>
                  <a:gs pos="0">
                    <a:srgbClr val="61BFBB">
                      <a:shade val="30000"/>
                      <a:satMod val="115000"/>
                    </a:srgbClr>
                  </a:gs>
                  <a:gs pos="50000">
                    <a:srgbClr val="61BFBB">
                      <a:shade val="67500"/>
                      <a:satMod val="115000"/>
                    </a:srgbClr>
                  </a:gs>
                  <a:gs pos="100000">
                    <a:srgbClr val="61BFBB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82" name="Group 137"/>
              <p:cNvGrpSpPr/>
              <p:nvPr/>
            </p:nvGrpSpPr>
            <p:grpSpPr>
              <a:xfrm>
                <a:off x="2169685" y="1668010"/>
                <a:ext cx="2275315" cy="798361"/>
                <a:chOff x="2169685" y="1668010"/>
                <a:chExt cx="2275315" cy="798361"/>
              </a:xfrm>
            </p:grpSpPr>
            <p:sp>
              <p:nvSpPr>
                <p:cNvPr id="83" name="Freeform 138"/>
                <p:cNvSpPr/>
                <p:nvPr/>
              </p:nvSpPr>
              <p:spPr>
                <a:xfrm>
                  <a:off x="2169685" y="1668010"/>
                  <a:ext cx="2275315" cy="798361"/>
                </a:xfrm>
                <a:custGeom>
                  <a:avLst/>
                  <a:gdLst>
                    <a:gd name="connsiteX0" fmla="*/ 123404 w 2273300"/>
                    <a:gd name="connsiteY0" fmla="*/ 0 h 740410"/>
                    <a:gd name="connsiteX1" fmla="*/ 1905058 w 2273300"/>
                    <a:gd name="connsiteY1" fmla="*/ 0 h 740410"/>
                    <a:gd name="connsiteX2" fmla="*/ 2273300 w 2273300"/>
                    <a:gd name="connsiteY2" fmla="*/ 370205 h 740410"/>
                    <a:gd name="connsiteX3" fmla="*/ 1905058 w 2273300"/>
                    <a:gd name="connsiteY3" fmla="*/ 740410 h 740410"/>
                    <a:gd name="connsiteX4" fmla="*/ 123404 w 2273300"/>
                    <a:gd name="connsiteY4" fmla="*/ 740410 h 740410"/>
                    <a:gd name="connsiteX5" fmla="*/ 0 w 2273300"/>
                    <a:gd name="connsiteY5" fmla="*/ 617006 h 740410"/>
                    <a:gd name="connsiteX6" fmla="*/ 0 w 2273300"/>
                    <a:gd name="connsiteY6" fmla="*/ 123404 h 740410"/>
                    <a:gd name="connsiteX7" fmla="*/ 123404 w 2273300"/>
                    <a:gd name="connsiteY7" fmla="*/ 0 h 740410"/>
                    <a:gd name="connsiteX0" fmla="*/ 123404 w 2273300"/>
                    <a:gd name="connsiteY0" fmla="*/ 0 h 787379"/>
                    <a:gd name="connsiteX1" fmla="*/ 1905058 w 2273300"/>
                    <a:gd name="connsiteY1" fmla="*/ 0 h 787379"/>
                    <a:gd name="connsiteX2" fmla="*/ 2273300 w 2273300"/>
                    <a:gd name="connsiteY2" fmla="*/ 370205 h 787379"/>
                    <a:gd name="connsiteX3" fmla="*/ 1905058 w 2273300"/>
                    <a:gd name="connsiteY3" fmla="*/ 740410 h 787379"/>
                    <a:gd name="connsiteX4" fmla="*/ 123404 w 2273300"/>
                    <a:gd name="connsiteY4" fmla="*/ 740410 h 787379"/>
                    <a:gd name="connsiteX5" fmla="*/ 0 w 2273300"/>
                    <a:gd name="connsiteY5" fmla="*/ 761786 h 787379"/>
                    <a:gd name="connsiteX6" fmla="*/ 0 w 2273300"/>
                    <a:gd name="connsiteY6" fmla="*/ 123404 h 787379"/>
                    <a:gd name="connsiteX7" fmla="*/ 123404 w 2273300"/>
                    <a:gd name="connsiteY7" fmla="*/ 0 h 787379"/>
                    <a:gd name="connsiteX0" fmla="*/ 137663 w 2287559"/>
                    <a:gd name="connsiteY0" fmla="*/ 0 h 784082"/>
                    <a:gd name="connsiteX1" fmla="*/ 1919317 w 2287559"/>
                    <a:gd name="connsiteY1" fmla="*/ 0 h 784082"/>
                    <a:gd name="connsiteX2" fmla="*/ 2287559 w 2287559"/>
                    <a:gd name="connsiteY2" fmla="*/ 370205 h 784082"/>
                    <a:gd name="connsiteX3" fmla="*/ 1919317 w 2287559"/>
                    <a:gd name="connsiteY3" fmla="*/ 740410 h 784082"/>
                    <a:gd name="connsiteX4" fmla="*/ 137663 w 2287559"/>
                    <a:gd name="connsiteY4" fmla="*/ 740410 h 784082"/>
                    <a:gd name="connsiteX5" fmla="*/ 14259 w 2287559"/>
                    <a:gd name="connsiteY5" fmla="*/ 761786 h 784082"/>
                    <a:gd name="connsiteX6" fmla="*/ 14259 w 2287559"/>
                    <a:gd name="connsiteY6" fmla="*/ 123404 h 784082"/>
                    <a:gd name="connsiteX7" fmla="*/ 137663 w 2287559"/>
                    <a:gd name="connsiteY7" fmla="*/ 0 h 784082"/>
                    <a:gd name="connsiteX0" fmla="*/ 123404 w 2273300"/>
                    <a:gd name="connsiteY0" fmla="*/ 0 h 792354"/>
                    <a:gd name="connsiteX1" fmla="*/ 1905058 w 2273300"/>
                    <a:gd name="connsiteY1" fmla="*/ 0 h 792354"/>
                    <a:gd name="connsiteX2" fmla="*/ 2273300 w 2273300"/>
                    <a:gd name="connsiteY2" fmla="*/ 370205 h 792354"/>
                    <a:gd name="connsiteX3" fmla="*/ 1905058 w 2273300"/>
                    <a:gd name="connsiteY3" fmla="*/ 740410 h 792354"/>
                    <a:gd name="connsiteX4" fmla="*/ 123404 w 2273300"/>
                    <a:gd name="connsiteY4" fmla="*/ 740410 h 792354"/>
                    <a:gd name="connsiteX5" fmla="*/ 0 w 2273300"/>
                    <a:gd name="connsiteY5" fmla="*/ 761786 h 792354"/>
                    <a:gd name="connsiteX6" fmla="*/ 0 w 2273300"/>
                    <a:gd name="connsiteY6" fmla="*/ 123404 h 792354"/>
                    <a:gd name="connsiteX7" fmla="*/ 123404 w 2273300"/>
                    <a:gd name="connsiteY7" fmla="*/ 0 h 792354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3776 w 2273672"/>
                    <a:gd name="connsiteY0" fmla="*/ 0 h 802087"/>
                    <a:gd name="connsiteX1" fmla="*/ 1905430 w 2273672"/>
                    <a:gd name="connsiteY1" fmla="*/ 0 h 802087"/>
                    <a:gd name="connsiteX2" fmla="*/ 2273672 w 2273672"/>
                    <a:gd name="connsiteY2" fmla="*/ 370205 h 802087"/>
                    <a:gd name="connsiteX3" fmla="*/ 1905430 w 2273672"/>
                    <a:gd name="connsiteY3" fmla="*/ 740410 h 802087"/>
                    <a:gd name="connsiteX4" fmla="*/ 123776 w 2273672"/>
                    <a:gd name="connsiteY4" fmla="*/ 740410 h 802087"/>
                    <a:gd name="connsiteX5" fmla="*/ 372 w 2273672"/>
                    <a:gd name="connsiteY5" fmla="*/ 761786 h 802087"/>
                    <a:gd name="connsiteX6" fmla="*/ 372 w 2273672"/>
                    <a:gd name="connsiteY6" fmla="*/ 123404 h 802087"/>
                    <a:gd name="connsiteX7" fmla="*/ 123776 w 2273672"/>
                    <a:gd name="connsiteY7" fmla="*/ 0 h 802087"/>
                    <a:gd name="connsiteX0" fmla="*/ 124957 w 2274853"/>
                    <a:gd name="connsiteY0" fmla="*/ 0 h 790439"/>
                    <a:gd name="connsiteX1" fmla="*/ 1906611 w 2274853"/>
                    <a:gd name="connsiteY1" fmla="*/ 0 h 790439"/>
                    <a:gd name="connsiteX2" fmla="*/ 2274853 w 2274853"/>
                    <a:gd name="connsiteY2" fmla="*/ 370205 h 790439"/>
                    <a:gd name="connsiteX3" fmla="*/ 1906611 w 2274853"/>
                    <a:gd name="connsiteY3" fmla="*/ 740410 h 790439"/>
                    <a:gd name="connsiteX4" fmla="*/ 124957 w 2274853"/>
                    <a:gd name="connsiteY4" fmla="*/ 740410 h 790439"/>
                    <a:gd name="connsiteX5" fmla="*/ 1553 w 2274853"/>
                    <a:gd name="connsiteY5" fmla="*/ 761786 h 790439"/>
                    <a:gd name="connsiteX6" fmla="*/ 1553 w 2274853"/>
                    <a:gd name="connsiteY6" fmla="*/ 123404 h 790439"/>
                    <a:gd name="connsiteX7" fmla="*/ 124957 w 2274853"/>
                    <a:gd name="connsiteY7" fmla="*/ 0 h 790439"/>
                    <a:gd name="connsiteX0" fmla="*/ 125170 w 2275066"/>
                    <a:gd name="connsiteY0" fmla="*/ 0 h 792466"/>
                    <a:gd name="connsiteX1" fmla="*/ 1906824 w 2275066"/>
                    <a:gd name="connsiteY1" fmla="*/ 0 h 792466"/>
                    <a:gd name="connsiteX2" fmla="*/ 2275066 w 2275066"/>
                    <a:gd name="connsiteY2" fmla="*/ 370205 h 792466"/>
                    <a:gd name="connsiteX3" fmla="*/ 1906824 w 2275066"/>
                    <a:gd name="connsiteY3" fmla="*/ 740410 h 792466"/>
                    <a:gd name="connsiteX4" fmla="*/ 125170 w 2275066"/>
                    <a:gd name="connsiteY4" fmla="*/ 740410 h 792466"/>
                    <a:gd name="connsiteX5" fmla="*/ 1766 w 2275066"/>
                    <a:gd name="connsiteY5" fmla="*/ 761786 h 792466"/>
                    <a:gd name="connsiteX6" fmla="*/ 1766 w 2275066"/>
                    <a:gd name="connsiteY6" fmla="*/ 123404 h 792466"/>
                    <a:gd name="connsiteX7" fmla="*/ 125170 w 2275066"/>
                    <a:gd name="connsiteY7" fmla="*/ 0 h 792466"/>
                    <a:gd name="connsiteX0" fmla="*/ 125170 w 2275066"/>
                    <a:gd name="connsiteY0" fmla="*/ 0 h 795185"/>
                    <a:gd name="connsiteX1" fmla="*/ 1906824 w 2275066"/>
                    <a:gd name="connsiteY1" fmla="*/ 0 h 795185"/>
                    <a:gd name="connsiteX2" fmla="*/ 2275066 w 2275066"/>
                    <a:gd name="connsiteY2" fmla="*/ 370205 h 795185"/>
                    <a:gd name="connsiteX3" fmla="*/ 1906824 w 2275066"/>
                    <a:gd name="connsiteY3" fmla="*/ 740410 h 795185"/>
                    <a:gd name="connsiteX4" fmla="*/ 125170 w 2275066"/>
                    <a:gd name="connsiteY4" fmla="*/ 740410 h 795185"/>
                    <a:gd name="connsiteX5" fmla="*/ 1766 w 2275066"/>
                    <a:gd name="connsiteY5" fmla="*/ 761786 h 795185"/>
                    <a:gd name="connsiteX6" fmla="*/ 1766 w 2275066"/>
                    <a:gd name="connsiteY6" fmla="*/ 123404 h 795185"/>
                    <a:gd name="connsiteX7" fmla="*/ 125170 w 2275066"/>
                    <a:gd name="connsiteY7" fmla="*/ 0 h 795185"/>
                    <a:gd name="connsiteX0" fmla="*/ 125419 w 2275315"/>
                    <a:gd name="connsiteY0" fmla="*/ 0 h 798361"/>
                    <a:gd name="connsiteX1" fmla="*/ 1907073 w 2275315"/>
                    <a:gd name="connsiteY1" fmla="*/ 0 h 798361"/>
                    <a:gd name="connsiteX2" fmla="*/ 2275315 w 2275315"/>
                    <a:gd name="connsiteY2" fmla="*/ 370205 h 798361"/>
                    <a:gd name="connsiteX3" fmla="*/ 1907073 w 2275315"/>
                    <a:gd name="connsiteY3" fmla="*/ 740410 h 798361"/>
                    <a:gd name="connsiteX4" fmla="*/ 125419 w 2275315"/>
                    <a:gd name="connsiteY4" fmla="*/ 740410 h 798361"/>
                    <a:gd name="connsiteX5" fmla="*/ 2015 w 2275315"/>
                    <a:gd name="connsiteY5" fmla="*/ 761786 h 798361"/>
                    <a:gd name="connsiteX6" fmla="*/ 2015 w 2275315"/>
                    <a:gd name="connsiteY6" fmla="*/ 123404 h 798361"/>
                    <a:gd name="connsiteX7" fmla="*/ 125419 w 2275315"/>
                    <a:gd name="connsiteY7" fmla="*/ 0 h 798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75315" h="798361">
                      <a:moveTo>
                        <a:pt x="125419" y="0"/>
                      </a:moveTo>
                      <a:lnTo>
                        <a:pt x="1907073" y="0"/>
                      </a:lnTo>
                      <a:lnTo>
                        <a:pt x="2275315" y="370205"/>
                      </a:lnTo>
                      <a:lnTo>
                        <a:pt x="1907073" y="740410"/>
                      </a:lnTo>
                      <a:lnTo>
                        <a:pt x="125419" y="740410"/>
                      </a:lnTo>
                      <a:cubicBezTo>
                        <a:pt x="-6235" y="718185"/>
                        <a:pt x="-3700" y="863595"/>
                        <a:pt x="2015" y="761786"/>
                      </a:cubicBezTo>
                      <a:lnTo>
                        <a:pt x="2015" y="123404"/>
                      </a:lnTo>
                      <a:cubicBezTo>
                        <a:pt x="2015" y="55250"/>
                        <a:pt x="57265" y="0"/>
                        <a:pt x="125419" y="0"/>
                      </a:cubicBezTo>
                      <a:close/>
                    </a:path>
                  </a:pathLst>
                </a:custGeom>
                <a:solidFill>
                  <a:srgbClr val="61BFB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84" name="TextBox 139"/>
                <p:cNvSpPr txBox="1"/>
                <p:nvPr/>
              </p:nvSpPr>
              <p:spPr>
                <a:xfrm>
                  <a:off x="2426011" y="1739661"/>
                  <a:ext cx="1667023" cy="6150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MX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Levantamiento de información As Is</a:t>
                  </a:r>
                </a:p>
              </p:txBody>
            </p:sp>
          </p:grpSp>
        </p:grpSp>
      </p:grpSp>
      <p:sp>
        <p:nvSpPr>
          <p:cNvPr id="118" name="Freeform 132"/>
          <p:cNvSpPr/>
          <p:nvPr/>
        </p:nvSpPr>
        <p:spPr>
          <a:xfrm flipH="1">
            <a:off x="8121085" y="2891321"/>
            <a:ext cx="839531" cy="838955"/>
          </a:xfrm>
          <a:custGeom>
            <a:avLst/>
            <a:gdLst>
              <a:gd name="connsiteX0" fmla="*/ 123404 w 2273300"/>
              <a:gd name="connsiteY0" fmla="*/ 0 h 740410"/>
              <a:gd name="connsiteX1" fmla="*/ 1905058 w 2273300"/>
              <a:gd name="connsiteY1" fmla="*/ 0 h 740410"/>
              <a:gd name="connsiteX2" fmla="*/ 2273300 w 2273300"/>
              <a:gd name="connsiteY2" fmla="*/ 370205 h 740410"/>
              <a:gd name="connsiteX3" fmla="*/ 1905058 w 2273300"/>
              <a:gd name="connsiteY3" fmla="*/ 740410 h 740410"/>
              <a:gd name="connsiteX4" fmla="*/ 123404 w 2273300"/>
              <a:gd name="connsiteY4" fmla="*/ 740410 h 740410"/>
              <a:gd name="connsiteX5" fmla="*/ 0 w 2273300"/>
              <a:gd name="connsiteY5" fmla="*/ 617006 h 740410"/>
              <a:gd name="connsiteX6" fmla="*/ 0 w 2273300"/>
              <a:gd name="connsiteY6" fmla="*/ 123404 h 740410"/>
              <a:gd name="connsiteX7" fmla="*/ 123404 w 2273300"/>
              <a:gd name="connsiteY7" fmla="*/ 0 h 740410"/>
              <a:gd name="connsiteX0" fmla="*/ 123404 w 2273300"/>
              <a:gd name="connsiteY0" fmla="*/ 0 h 787379"/>
              <a:gd name="connsiteX1" fmla="*/ 1905058 w 2273300"/>
              <a:gd name="connsiteY1" fmla="*/ 0 h 787379"/>
              <a:gd name="connsiteX2" fmla="*/ 2273300 w 2273300"/>
              <a:gd name="connsiteY2" fmla="*/ 370205 h 787379"/>
              <a:gd name="connsiteX3" fmla="*/ 1905058 w 2273300"/>
              <a:gd name="connsiteY3" fmla="*/ 740410 h 787379"/>
              <a:gd name="connsiteX4" fmla="*/ 123404 w 2273300"/>
              <a:gd name="connsiteY4" fmla="*/ 740410 h 787379"/>
              <a:gd name="connsiteX5" fmla="*/ 0 w 2273300"/>
              <a:gd name="connsiteY5" fmla="*/ 761786 h 787379"/>
              <a:gd name="connsiteX6" fmla="*/ 0 w 2273300"/>
              <a:gd name="connsiteY6" fmla="*/ 123404 h 787379"/>
              <a:gd name="connsiteX7" fmla="*/ 123404 w 2273300"/>
              <a:gd name="connsiteY7" fmla="*/ 0 h 787379"/>
              <a:gd name="connsiteX0" fmla="*/ 137663 w 2287559"/>
              <a:gd name="connsiteY0" fmla="*/ 0 h 784082"/>
              <a:gd name="connsiteX1" fmla="*/ 1919317 w 2287559"/>
              <a:gd name="connsiteY1" fmla="*/ 0 h 784082"/>
              <a:gd name="connsiteX2" fmla="*/ 2287559 w 2287559"/>
              <a:gd name="connsiteY2" fmla="*/ 370205 h 784082"/>
              <a:gd name="connsiteX3" fmla="*/ 1919317 w 2287559"/>
              <a:gd name="connsiteY3" fmla="*/ 740410 h 784082"/>
              <a:gd name="connsiteX4" fmla="*/ 137663 w 2287559"/>
              <a:gd name="connsiteY4" fmla="*/ 740410 h 784082"/>
              <a:gd name="connsiteX5" fmla="*/ 14259 w 2287559"/>
              <a:gd name="connsiteY5" fmla="*/ 761786 h 784082"/>
              <a:gd name="connsiteX6" fmla="*/ 14259 w 2287559"/>
              <a:gd name="connsiteY6" fmla="*/ 123404 h 784082"/>
              <a:gd name="connsiteX7" fmla="*/ 137663 w 2287559"/>
              <a:gd name="connsiteY7" fmla="*/ 0 h 784082"/>
              <a:gd name="connsiteX0" fmla="*/ 123404 w 2273300"/>
              <a:gd name="connsiteY0" fmla="*/ 0 h 792354"/>
              <a:gd name="connsiteX1" fmla="*/ 1905058 w 2273300"/>
              <a:gd name="connsiteY1" fmla="*/ 0 h 792354"/>
              <a:gd name="connsiteX2" fmla="*/ 2273300 w 2273300"/>
              <a:gd name="connsiteY2" fmla="*/ 370205 h 792354"/>
              <a:gd name="connsiteX3" fmla="*/ 1905058 w 2273300"/>
              <a:gd name="connsiteY3" fmla="*/ 740410 h 792354"/>
              <a:gd name="connsiteX4" fmla="*/ 123404 w 2273300"/>
              <a:gd name="connsiteY4" fmla="*/ 740410 h 792354"/>
              <a:gd name="connsiteX5" fmla="*/ 0 w 2273300"/>
              <a:gd name="connsiteY5" fmla="*/ 761786 h 792354"/>
              <a:gd name="connsiteX6" fmla="*/ 0 w 2273300"/>
              <a:gd name="connsiteY6" fmla="*/ 123404 h 792354"/>
              <a:gd name="connsiteX7" fmla="*/ 123404 w 2273300"/>
              <a:gd name="connsiteY7" fmla="*/ 0 h 792354"/>
              <a:gd name="connsiteX0" fmla="*/ 123776 w 2273672"/>
              <a:gd name="connsiteY0" fmla="*/ 0 h 802087"/>
              <a:gd name="connsiteX1" fmla="*/ 1905430 w 2273672"/>
              <a:gd name="connsiteY1" fmla="*/ 0 h 802087"/>
              <a:gd name="connsiteX2" fmla="*/ 2273672 w 2273672"/>
              <a:gd name="connsiteY2" fmla="*/ 370205 h 802087"/>
              <a:gd name="connsiteX3" fmla="*/ 1905430 w 2273672"/>
              <a:gd name="connsiteY3" fmla="*/ 740410 h 802087"/>
              <a:gd name="connsiteX4" fmla="*/ 123776 w 2273672"/>
              <a:gd name="connsiteY4" fmla="*/ 740410 h 802087"/>
              <a:gd name="connsiteX5" fmla="*/ 372 w 2273672"/>
              <a:gd name="connsiteY5" fmla="*/ 761786 h 802087"/>
              <a:gd name="connsiteX6" fmla="*/ 372 w 2273672"/>
              <a:gd name="connsiteY6" fmla="*/ 123404 h 802087"/>
              <a:gd name="connsiteX7" fmla="*/ 123776 w 2273672"/>
              <a:gd name="connsiteY7" fmla="*/ 0 h 802087"/>
              <a:gd name="connsiteX0" fmla="*/ 123776 w 2273672"/>
              <a:gd name="connsiteY0" fmla="*/ 0 h 802087"/>
              <a:gd name="connsiteX1" fmla="*/ 1905430 w 2273672"/>
              <a:gd name="connsiteY1" fmla="*/ 0 h 802087"/>
              <a:gd name="connsiteX2" fmla="*/ 2273672 w 2273672"/>
              <a:gd name="connsiteY2" fmla="*/ 370205 h 802087"/>
              <a:gd name="connsiteX3" fmla="*/ 1905430 w 2273672"/>
              <a:gd name="connsiteY3" fmla="*/ 740410 h 802087"/>
              <a:gd name="connsiteX4" fmla="*/ 123776 w 2273672"/>
              <a:gd name="connsiteY4" fmla="*/ 740410 h 802087"/>
              <a:gd name="connsiteX5" fmla="*/ 372 w 2273672"/>
              <a:gd name="connsiteY5" fmla="*/ 761786 h 802087"/>
              <a:gd name="connsiteX6" fmla="*/ 372 w 2273672"/>
              <a:gd name="connsiteY6" fmla="*/ 123404 h 802087"/>
              <a:gd name="connsiteX7" fmla="*/ 123776 w 2273672"/>
              <a:gd name="connsiteY7" fmla="*/ 0 h 802087"/>
              <a:gd name="connsiteX0" fmla="*/ 124957 w 2274853"/>
              <a:gd name="connsiteY0" fmla="*/ 0 h 790439"/>
              <a:gd name="connsiteX1" fmla="*/ 1906611 w 2274853"/>
              <a:gd name="connsiteY1" fmla="*/ 0 h 790439"/>
              <a:gd name="connsiteX2" fmla="*/ 2274853 w 2274853"/>
              <a:gd name="connsiteY2" fmla="*/ 370205 h 790439"/>
              <a:gd name="connsiteX3" fmla="*/ 1906611 w 2274853"/>
              <a:gd name="connsiteY3" fmla="*/ 740410 h 790439"/>
              <a:gd name="connsiteX4" fmla="*/ 124957 w 2274853"/>
              <a:gd name="connsiteY4" fmla="*/ 740410 h 790439"/>
              <a:gd name="connsiteX5" fmla="*/ 1553 w 2274853"/>
              <a:gd name="connsiteY5" fmla="*/ 761786 h 790439"/>
              <a:gd name="connsiteX6" fmla="*/ 1553 w 2274853"/>
              <a:gd name="connsiteY6" fmla="*/ 123404 h 790439"/>
              <a:gd name="connsiteX7" fmla="*/ 124957 w 2274853"/>
              <a:gd name="connsiteY7" fmla="*/ 0 h 790439"/>
              <a:gd name="connsiteX0" fmla="*/ 125170 w 2275066"/>
              <a:gd name="connsiteY0" fmla="*/ 0 h 792466"/>
              <a:gd name="connsiteX1" fmla="*/ 1906824 w 2275066"/>
              <a:gd name="connsiteY1" fmla="*/ 0 h 792466"/>
              <a:gd name="connsiteX2" fmla="*/ 2275066 w 2275066"/>
              <a:gd name="connsiteY2" fmla="*/ 370205 h 792466"/>
              <a:gd name="connsiteX3" fmla="*/ 1906824 w 2275066"/>
              <a:gd name="connsiteY3" fmla="*/ 740410 h 792466"/>
              <a:gd name="connsiteX4" fmla="*/ 125170 w 2275066"/>
              <a:gd name="connsiteY4" fmla="*/ 740410 h 792466"/>
              <a:gd name="connsiteX5" fmla="*/ 1766 w 2275066"/>
              <a:gd name="connsiteY5" fmla="*/ 761786 h 792466"/>
              <a:gd name="connsiteX6" fmla="*/ 1766 w 2275066"/>
              <a:gd name="connsiteY6" fmla="*/ 123404 h 792466"/>
              <a:gd name="connsiteX7" fmla="*/ 125170 w 2275066"/>
              <a:gd name="connsiteY7" fmla="*/ 0 h 792466"/>
              <a:gd name="connsiteX0" fmla="*/ 125170 w 2275066"/>
              <a:gd name="connsiteY0" fmla="*/ 0 h 795185"/>
              <a:gd name="connsiteX1" fmla="*/ 1906824 w 2275066"/>
              <a:gd name="connsiteY1" fmla="*/ 0 h 795185"/>
              <a:gd name="connsiteX2" fmla="*/ 2275066 w 2275066"/>
              <a:gd name="connsiteY2" fmla="*/ 370205 h 795185"/>
              <a:gd name="connsiteX3" fmla="*/ 1906824 w 2275066"/>
              <a:gd name="connsiteY3" fmla="*/ 740410 h 795185"/>
              <a:gd name="connsiteX4" fmla="*/ 125170 w 2275066"/>
              <a:gd name="connsiteY4" fmla="*/ 740410 h 795185"/>
              <a:gd name="connsiteX5" fmla="*/ 1766 w 2275066"/>
              <a:gd name="connsiteY5" fmla="*/ 761786 h 795185"/>
              <a:gd name="connsiteX6" fmla="*/ 1766 w 2275066"/>
              <a:gd name="connsiteY6" fmla="*/ 123404 h 795185"/>
              <a:gd name="connsiteX7" fmla="*/ 125170 w 2275066"/>
              <a:gd name="connsiteY7" fmla="*/ 0 h 795185"/>
              <a:gd name="connsiteX0" fmla="*/ 125419 w 2275315"/>
              <a:gd name="connsiteY0" fmla="*/ 0 h 798361"/>
              <a:gd name="connsiteX1" fmla="*/ 1907073 w 2275315"/>
              <a:gd name="connsiteY1" fmla="*/ 0 h 798361"/>
              <a:gd name="connsiteX2" fmla="*/ 2275315 w 2275315"/>
              <a:gd name="connsiteY2" fmla="*/ 370205 h 798361"/>
              <a:gd name="connsiteX3" fmla="*/ 1907073 w 2275315"/>
              <a:gd name="connsiteY3" fmla="*/ 740410 h 798361"/>
              <a:gd name="connsiteX4" fmla="*/ 125419 w 2275315"/>
              <a:gd name="connsiteY4" fmla="*/ 740410 h 798361"/>
              <a:gd name="connsiteX5" fmla="*/ 2015 w 2275315"/>
              <a:gd name="connsiteY5" fmla="*/ 761786 h 798361"/>
              <a:gd name="connsiteX6" fmla="*/ 2015 w 2275315"/>
              <a:gd name="connsiteY6" fmla="*/ 123404 h 798361"/>
              <a:gd name="connsiteX7" fmla="*/ 125419 w 2275315"/>
              <a:gd name="connsiteY7" fmla="*/ 0 h 798361"/>
              <a:gd name="connsiteX0" fmla="*/ 125419 w 2275315"/>
              <a:gd name="connsiteY0" fmla="*/ 6350 h 804711"/>
              <a:gd name="connsiteX1" fmla="*/ 700573 w 2275315"/>
              <a:gd name="connsiteY1" fmla="*/ 0 h 804711"/>
              <a:gd name="connsiteX2" fmla="*/ 2275315 w 2275315"/>
              <a:gd name="connsiteY2" fmla="*/ 376555 h 804711"/>
              <a:gd name="connsiteX3" fmla="*/ 1907073 w 2275315"/>
              <a:gd name="connsiteY3" fmla="*/ 746760 h 804711"/>
              <a:gd name="connsiteX4" fmla="*/ 125419 w 2275315"/>
              <a:gd name="connsiteY4" fmla="*/ 746760 h 804711"/>
              <a:gd name="connsiteX5" fmla="*/ 2015 w 2275315"/>
              <a:gd name="connsiteY5" fmla="*/ 768136 h 804711"/>
              <a:gd name="connsiteX6" fmla="*/ 2015 w 2275315"/>
              <a:gd name="connsiteY6" fmla="*/ 129754 h 804711"/>
              <a:gd name="connsiteX7" fmla="*/ 125419 w 2275315"/>
              <a:gd name="connsiteY7" fmla="*/ 6350 h 804711"/>
              <a:gd name="connsiteX0" fmla="*/ 125419 w 2275315"/>
              <a:gd name="connsiteY0" fmla="*/ 6350 h 804711"/>
              <a:gd name="connsiteX1" fmla="*/ 700573 w 2275315"/>
              <a:gd name="connsiteY1" fmla="*/ 0 h 804711"/>
              <a:gd name="connsiteX2" fmla="*/ 2275315 w 2275315"/>
              <a:gd name="connsiteY2" fmla="*/ 376555 h 804711"/>
              <a:gd name="connsiteX3" fmla="*/ 725973 w 2275315"/>
              <a:gd name="connsiteY3" fmla="*/ 727710 h 804711"/>
              <a:gd name="connsiteX4" fmla="*/ 125419 w 2275315"/>
              <a:gd name="connsiteY4" fmla="*/ 746760 h 804711"/>
              <a:gd name="connsiteX5" fmla="*/ 2015 w 2275315"/>
              <a:gd name="connsiteY5" fmla="*/ 768136 h 804711"/>
              <a:gd name="connsiteX6" fmla="*/ 2015 w 2275315"/>
              <a:gd name="connsiteY6" fmla="*/ 129754 h 804711"/>
              <a:gd name="connsiteX7" fmla="*/ 125419 w 2275315"/>
              <a:gd name="connsiteY7" fmla="*/ 6350 h 804711"/>
              <a:gd name="connsiteX0" fmla="*/ 125419 w 1062465"/>
              <a:gd name="connsiteY0" fmla="*/ 6350 h 804711"/>
              <a:gd name="connsiteX1" fmla="*/ 700573 w 1062465"/>
              <a:gd name="connsiteY1" fmla="*/ 0 h 804711"/>
              <a:gd name="connsiteX2" fmla="*/ 1062465 w 1062465"/>
              <a:gd name="connsiteY2" fmla="*/ 370205 h 804711"/>
              <a:gd name="connsiteX3" fmla="*/ 725973 w 1062465"/>
              <a:gd name="connsiteY3" fmla="*/ 727710 h 804711"/>
              <a:gd name="connsiteX4" fmla="*/ 125419 w 1062465"/>
              <a:gd name="connsiteY4" fmla="*/ 746760 h 804711"/>
              <a:gd name="connsiteX5" fmla="*/ 2015 w 1062465"/>
              <a:gd name="connsiteY5" fmla="*/ 768136 h 804711"/>
              <a:gd name="connsiteX6" fmla="*/ 2015 w 1062465"/>
              <a:gd name="connsiteY6" fmla="*/ 129754 h 804711"/>
              <a:gd name="connsiteX7" fmla="*/ 125419 w 1062465"/>
              <a:gd name="connsiteY7" fmla="*/ 6350 h 804711"/>
              <a:gd name="connsiteX0" fmla="*/ 125419 w 1062465"/>
              <a:gd name="connsiteY0" fmla="*/ 19050 h 817411"/>
              <a:gd name="connsiteX1" fmla="*/ 706923 w 1062465"/>
              <a:gd name="connsiteY1" fmla="*/ 0 h 817411"/>
              <a:gd name="connsiteX2" fmla="*/ 1062465 w 1062465"/>
              <a:gd name="connsiteY2" fmla="*/ 382905 h 817411"/>
              <a:gd name="connsiteX3" fmla="*/ 725973 w 1062465"/>
              <a:gd name="connsiteY3" fmla="*/ 740410 h 817411"/>
              <a:gd name="connsiteX4" fmla="*/ 125419 w 1062465"/>
              <a:gd name="connsiteY4" fmla="*/ 759460 h 817411"/>
              <a:gd name="connsiteX5" fmla="*/ 2015 w 1062465"/>
              <a:gd name="connsiteY5" fmla="*/ 780836 h 817411"/>
              <a:gd name="connsiteX6" fmla="*/ 2015 w 1062465"/>
              <a:gd name="connsiteY6" fmla="*/ 142454 h 817411"/>
              <a:gd name="connsiteX7" fmla="*/ 125419 w 1062465"/>
              <a:gd name="connsiteY7" fmla="*/ 19050 h 817411"/>
              <a:gd name="connsiteX0" fmla="*/ 125419 w 1062465"/>
              <a:gd name="connsiteY0" fmla="*/ 12700 h 811061"/>
              <a:gd name="connsiteX1" fmla="*/ 713273 w 1062465"/>
              <a:gd name="connsiteY1" fmla="*/ 0 h 811061"/>
              <a:gd name="connsiteX2" fmla="*/ 1062465 w 1062465"/>
              <a:gd name="connsiteY2" fmla="*/ 376555 h 811061"/>
              <a:gd name="connsiteX3" fmla="*/ 725973 w 1062465"/>
              <a:gd name="connsiteY3" fmla="*/ 734060 h 811061"/>
              <a:gd name="connsiteX4" fmla="*/ 125419 w 1062465"/>
              <a:gd name="connsiteY4" fmla="*/ 753110 h 811061"/>
              <a:gd name="connsiteX5" fmla="*/ 2015 w 1062465"/>
              <a:gd name="connsiteY5" fmla="*/ 774486 h 811061"/>
              <a:gd name="connsiteX6" fmla="*/ 2015 w 1062465"/>
              <a:gd name="connsiteY6" fmla="*/ 136104 h 811061"/>
              <a:gd name="connsiteX7" fmla="*/ 125419 w 1062465"/>
              <a:gd name="connsiteY7" fmla="*/ 12700 h 811061"/>
              <a:gd name="connsiteX0" fmla="*/ 125419 w 1062465"/>
              <a:gd name="connsiteY0" fmla="*/ 0 h 798361"/>
              <a:gd name="connsiteX1" fmla="*/ 713273 w 1062465"/>
              <a:gd name="connsiteY1" fmla="*/ 0 h 798361"/>
              <a:gd name="connsiteX2" fmla="*/ 1062465 w 1062465"/>
              <a:gd name="connsiteY2" fmla="*/ 363855 h 798361"/>
              <a:gd name="connsiteX3" fmla="*/ 725973 w 1062465"/>
              <a:gd name="connsiteY3" fmla="*/ 721360 h 798361"/>
              <a:gd name="connsiteX4" fmla="*/ 125419 w 1062465"/>
              <a:gd name="connsiteY4" fmla="*/ 740410 h 798361"/>
              <a:gd name="connsiteX5" fmla="*/ 2015 w 1062465"/>
              <a:gd name="connsiteY5" fmla="*/ 761786 h 798361"/>
              <a:gd name="connsiteX6" fmla="*/ 2015 w 1062465"/>
              <a:gd name="connsiteY6" fmla="*/ 123404 h 798361"/>
              <a:gd name="connsiteX7" fmla="*/ 125419 w 1062465"/>
              <a:gd name="connsiteY7" fmla="*/ 0 h 798361"/>
              <a:gd name="connsiteX0" fmla="*/ 125419 w 1062465"/>
              <a:gd name="connsiteY0" fmla="*/ 0 h 798361"/>
              <a:gd name="connsiteX1" fmla="*/ 713273 w 1062465"/>
              <a:gd name="connsiteY1" fmla="*/ 0 h 798361"/>
              <a:gd name="connsiteX2" fmla="*/ 1062465 w 1062465"/>
              <a:gd name="connsiteY2" fmla="*/ 363855 h 798361"/>
              <a:gd name="connsiteX3" fmla="*/ 738673 w 1062465"/>
              <a:gd name="connsiteY3" fmla="*/ 734060 h 798361"/>
              <a:gd name="connsiteX4" fmla="*/ 125419 w 1062465"/>
              <a:gd name="connsiteY4" fmla="*/ 740410 h 798361"/>
              <a:gd name="connsiteX5" fmla="*/ 2015 w 1062465"/>
              <a:gd name="connsiteY5" fmla="*/ 761786 h 798361"/>
              <a:gd name="connsiteX6" fmla="*/ 2015 w 1062465"/>
              <a:gd name="connsiteY6" fmla="*/ 123404 h 798361"/>
              <a:gd name="connsiteX7" fmla="*/ 125419 w 1062465"/>
              <a:gd name="connsiteY7" fmla="*/ 0 h 798361"/>
              <a:gd name="connsiteX0" fmla="*/ 125419 w 1062465"/>
              <a:gd name="connsiteY0" fmla="*/ 0 h 798361"/>
              <a:gd name="connsiteX1" fmla="*/ 713273 w 1062465"/>
              <a:gd name="connsiteY1" fmla="*/ 0 h 798361"/>
              <a:gd name="connsiteX2" fmla="*/ 1062465 w 1062465"/>
              <a:gd name="connsiteY2" fmla="*/ 363855 h 798361"/>
              <a:gd name="connsiteX3" fmla="*/ 738673 w 1062465"/>
              <a:gd name="connsiteY3" fmla="*/ 746760 h 798361"/>
              <a:gd name="connsiteX4" fmla="*/ 125419 w 1062465"/>
              <a:gd name="connsiteY4" fmla="*/ 740410 h 798361"/>
              <a:gd name="connsiteX5" fmla="*/ 2015 w 1062465"/>
              <a:gd name="connsiteY5" fmla="*/ 761786 h 798361"/>
              <a:gd name="connsiteX6" fmla="*/ 2015 w 1062465"/>
              <a:gd name="connsiteY6" fmla="*/ 123404 h 798361"/>
              <a:gd name="connsiteX7" fmla="*/ 125419 w 1062465"/>
              <a:gd name="connsiteY7" fmla="*/ 0 h 798361"/>
              <a:gd name="connsiteX0" fmla="*/ 125419 w 1062465"/>
              <a:gd name="connsiteY0" fmla="*/ 0 h 798361"/>
              <a:gd name="connsiteX1" fmla="*/ 713273 w 1062465"/>
              <a:gd name="connsiteY1" fmla="*/ 0 h 798361"/>
              <a:gd name="connsiteX2" fmla="*/ 1062465 w 1062465"/>
              <a:gd name="connsiteY2" fmla="*/ 363855 h 798361"/>
              <a:gd name="connsiteX3" fmla="*/ 738673 w 1062465"/>
              <a:gd name="connsiteY3" fmla="*/ 740410 h 798361"/>
              <a:gd name="connsiteX4" fmla="*/ 125419 w 1062465"/>
              <a:gd name="connsiteY4" fmla="*/ 740410 h 798361"/>
              <a:gd name="connsiteX5" fmla="*/ 2015 w 1062465"/>
              <a:gd name="connsiteY5" fmla="*/ 761786 h 798361"/>
              <a:gd name="connsiteX6" fmla="*/ 2015 w 1062465"/>
              <a:gd name="connsiteY6" fmla="*/ 123404 h 798361"/>
              <a:gd name="connsiteX7" fmla="*/ 125419 w 1062465"/>
              <a:gd name="connsiteY7" fmla="*/ 0 h 798361"/>
              <a:gd name="connsiteX0" fmla="*/ 125419 w 992615"/>
              <a:gd name="connsiteY0" fmla="*/ 0 h 798361"/>
              <a:gd name="connsiteX1" fmla="*/ 713273 w 992615"/>
              <a:gd name="connsiteY1" fmla="*/ 0 h 798361"/>
              <a:gd name="connsiteX2" fmla="*/ 992615 w 992615"/>
              <a:gd name="connsiteY2" fmla="*/ 351155 h 798361"/>
              <a:gd name="connsiteX3" fmla="*/ 738673 w 992615"/>
              <a:gd name="connsiteY3" fmla="*/ 740410 h 798361"/>
              <a:gd name="connsiteX4" fmla="*/ 125419 w 992615"/>
              <a:gd name="connsiteY4" fmla="*/ 740410 h 798361"/>
              <a:gd name="connsiteX5" fmla="*/ 2015 w 992615"/>
              <a:gd name="connsiteY5" fmla="*/ 761786 h 798361"/>
              <a:gd name="connsiteX6" fmla="*/ 2015 w 992615"/>
              <a:gd name="connsiteY6" fmla="*/ 123404 h 798361"/>
              <a:gd name="connsiteX7" fmla="*/ 125419 w 992615"/>
              <a:gd name="connsiteY7" fmla="*/ 0 h 798361"/>
              <a:gd name="connsiteX0" fmla="*/ 125419 w 941815"/>
              <a:gd name="connsiteY0" fmla="*/ 0 h 798361"/>
              <a:gd name="connsiteX1" fmla="*/ 713273 w 941815"/>
              <a:gd name="connsiteY1" fmla="*/ 0 h 798361"/>
              <a:gd name="connsiteX2" fmla="*/ 941815 w 941815"/>
              <a:gd name="connsiteY2" fmla="*/ 351155 h 798361"/>
              <a:gd name="connsiteX3" fmla="*/ 738673 w 941815"/>
              <a:gd name="connsiteY3" fmla="*/ 740410 h 798361"/>
              <a:gd name="connsiteX4" fmla="*/ 125419 w 941815"/>
              <a:gd name="connsiteY4" fmla="*/ 740410 h 798361"/>
              <a:gd name="connsiteX5" fmla="*/ 2015 w 941815"/>
              <a:gd name="connsiteY5" fmla="*/ 761786 h 798361"/>
              <a:gd name="connsiteX6" fmla="*/ 2015 w 941815"/>
              <a:gd name="connsiteY6" fmla="*/ 123404 h 798361"/>
              <a:gd name="connsiteX7" fmla="*/ 125419 w 941815"/>
              <a:gd name="connsiteY7" fmla="*/ 0 h 798361"/>
              <a:gd name="connsiteX0" fmla="*/ 125419 w 1024365"/>
              <a:gd name="connsiteY0" fmla="*/ 0 h 798361"/>
              <a:gd name="connsiteX1" fmla="*/ 713273 w 1024365"/>
              <a:gd name="connsiteY1" fmla="*/ 0 h 798361"/>
              <a:gd name="connsiteX2" fmla="*/ 1024365 w 1024365"/>
              <a:gd name="connsiteY2" fmla="*/ 344805 h 798361"/>
              <a:gd name="connsiteX3" fmla="*/ 738673 w 1024365"/>
              <a:gd name="connsiteY3" fmla="*/ 740410 h 798361"/>
              <a:gd name="connsiteX4" fmla="*/ 125419 w 1024365"/>
              <a:gd name="connsiteY4" fmla="*/ 740410 h 798361"/>
              <a:gd name="connsiteX5" fmla="*/ 2015 w 1024365"/>
              <a:gd name="connsiteY5" fmla="*/ 761786 h 798361"/>
              <a:gd name="connsiteX6" fmla="*/ 2015 w 1024365"/>
              <a:gd name="connsiteY6" fmla="*/ 123404 h 798361"/>
              <a:gd name="connsiteX7" fmla="*/ 125419 w 1024365"/>
              <a:gd name="connsiteY7" fmla="*/ 0 h 798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4365" h="798361">
                <a:moveTo>
                  <a:pt x="125419" y="0"/>
                </a:moveTo>
                <a:lnTo>
                  <a:pt x="713273" y="0"/>
                </a:lnTo>
                <a:lnTo>
                  <a:pt x="1024365" y="344805"/>
                </a:lnTo>
                <a:lnTo>
                  <a:pt x="738673" y="740410"/>
                </a:lnTo>
                <a:lnTo>
                  <a:pt x="125419" y="740410"/>
                </a:lnTo>
                <a:cubicBezTo>
                  <a:pt x="-6235" y="718185"/>
                  <a:pt x="-3700" y="863595"/>
                  <a:pt x="2015" y="761786"/>
                </a:cubicBezTo>
                <a:lnTo>
                  <a:pt x="2015" y="123404"/>
                </a:lnTo>
                <a:cubicBezTo>
                  <a:pt x="2015" y="55250"/>
                  <a:pt x="57265" y="0"/>
                  <a:pt x="125419" y="0"/>
                </a:cubicBezTo>
                <a:close/>
              </a:path>
            </a:pathLst>
          </a:custGeom>
          <a:solidFill>
            <a:srgbClr val="A6B9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9" name="TextBox 133"/>
          <p:cNvSpPr txBox="1"/>
          <p:nvPr/>
        </p:nvSpPr>
        <p:spPr>
          <a:xfrm>
            <a:off x="8345349" y="3116743"/>
            <a:ext cx="491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1" name="Freeform 130"/>
          <p:cNvSpPr/>
          <p:nvPr/>
        </p:nvSpPr>
        <p:spPr>
          <a:xfrm>
            <a:off x="5790260" y="2891319"/>
            <a:ext cx="1804947" cy="838955"/>
          </a:xfrm>
          <a:custGeom>
            <a:avLst/>
            <a:gdLst>
              <a:gd name="connsiteX0" fmla="*/ 123404 w 2273300"/>
              <a:gd name="connsiteY0" fmla="*/ 0 h 740410"/>
              <a:gd name="connsiteX1" fmla="*/ 1905058 w 2273300"/>
              <a:gd name="connsiteY1" fmla="*/ 0 h 740410"/>
              <a:gd name="connsiteX2" fmla="*/ 2273300 w 2273300"/>
              <a:gd name="connsiteY2" fmla="*/ 370205 h 740410"/>
              <a:gd name="connsiteX3" fmla="*/ 1905058 w 2273300"/>
              <a:gd name="connsiteY3" fmla="*/ 740410 h 740410"/>
              <a:gd name="connsiteX4" fmla="*/ 123404 w 2273300"/>
              <a:gd name="connsiteY4" fmla="*/ 740410 h 740410"/>
              <a:gd name="connsiteX5" fmla="*/ 0 w 2273300"/>
              <a:gd name="connsiteY5" fmla="*/ 617006 h 740410"/>
              <a:gd name="connsiteX6" fmla="*/ 0 w 2273300"/>
              <a:gd name="connsiteY6" fmla="*/ 123404 h 740410"/>
              <a:gd name="connsiteX7" fmla="*/ 123404 w 2273300"/>
              <a:gd name="connsiteY7" fmla="*/ 0 h 740410"/>
              <a:gd name="connsiteX0" fmla="*/ 123404 w 2273300"/>
              <a:gd name="connsiteY0" fmla="*/ 0 h 787379"/>
              <a:gd name="connsiteX1" fmla="*/ 1905058 w 2273300"/>
              <a:gd name="connsiteY1" fmla="*/ 0 h 787379"/>
              <a:gd name="connsiteX2" fmla="*/ 2273300 w 2273300"/>
              <a:gd name="connsiteY2" fmla="*/ 370205 h 787379"/>
              <a:gd name="connsiteX3" fmla="*/ 1905058 w 2273300"/>
              <a:gd name="connsiteY3" fmla="*/ 740410 h 787379"/>
              <a:gd name="connsiteX4" fmla="*/ 123404 w 2273300"/>
              <a:gd name="connsiteY4" fmla="*/ 740410 h 787379"/>
              <a:gd name="connsiteX5" fmla="*/ 0 w 2273300"/>
              <a:gd name="connsiteY5" fmla="*/ 761786 h 787379"/>
              <a:gd name="connsiteX6" fmla="*/ 0 w 2273300"/>
              <a:gd name="connsiteY6" fmla="*/ 123404 h 787379"/>
              <a:gd name="connsiteX7" fmla="*/ 123404 w 2273300"/>
              <a:gd name="connsiteY7" fmla="*/ 0 h 787379"/>
              <a:gd name="connsiteX0" fmla="*/ 137663 w 2287559"/>
              <a:gd name="connsiteY0" fmla="*/ 0 h 784082"/>
              <a:gd name="connsiteX1" fmla="*/ 1919317 w 2287559"/>
              <a:gd name="connsiteY1" fmla="*/ 0 h 784082"/>
              <a:gd name="connsiteX2" fmla="*/ 2287559 w 2287559"/>
              <a:gd name="connsiteY2" fmla="*/ 370205 h 784082"/>
              <a:gd name="connsiteX3" fmla="*/ 1919317 w 2287559"/>
              <a:gd name="connsiteY3" fmla="*/ 740410 h 784082"/>
              <a:gd name="connsiteX4" fmla="*/ 137663 w 2287559"/>
              <a:gd name="connsiteY4" fmla="*/ 740410 h 784082"/>
              <a:gd name="connsiteX5" fmla="*/ 14259 w 2287559"/>
              <a:gd name="connsiteY5" fmla="*/ 761786 h 784082"/>
              <a:gd name="connsiteX6" fmla="*/ 14259 w 2287559"/>
              <a:gd name="connsiteY6" fmla="*/ 123404 h 784082"/>
              <a:gd name="connsiteX7" fmla="*/ 137663 w 2287559"/>
              <a:gd name="connsiteY7" fmla="*/ 0 h 784082"/>
              <a:gd name="connsiteX0" fmla="*/ 123404 w 2273300"/>
              <a:gd name="connsiteY0" fmla="*/ 0 h 792354"/>
              <a:gd name="connsiteX1" fmla="*/ 1905058 w 2273300"/>
              <a:gd name="connsiteY1" fmla="*/ 0 h 792354"/>
              <a:gd name="connsiteX2" fmla="*/ 2273300 w 2273300"/>
              <a:gd name="connsiteY2" fmla="*/ 370205 h 792354"/>
              <a:gd name="connsiteX3" fmla="*/ 1905058 w 2273300"/>
              <a:gd name="connsiteY3" fmla="*/ 740410 h 792354"/>
              <a:gd name="connsiteX4" fmla="*/ 123404 w 2273300"/>
              <a:gd name="connsiteY4" fmla="*/ 740410 h 792354"/>
              <a:gd name="connsiteX5" fmla="*/ 0 w 2273300"/>
              <a:gd name="connsiteY5" fmla="*/ 761786 h 792354"/>
              <a:gd name="connsiteX6" fmla="*/ 0 w 2273300"/>
              <a:gd name="connsiteY6" fmla="*/ 123404 h 792354"/>
              <a:gd name="connsiteX7" fmla="*/ 123404 w 2273300"/>
              <a:gd name="connsiteY7" fmla="*/ 0 h 792354"/>
              <a:gd name="connsiteX0" fmla="*/ 123776 w 2273672"/>
              <a:gd name="connsiteY0" fmla="*/ 0 h 802087"/>
              <a:gd name="connsiteX1" fmla="*/ 1905430 w 2273672"/>
              <a:gd name="connsiteY1" fmla="*/ 0 h 802087"/>
              <a:gd name="connsiteX2" fmla="*/ 2273672 w 2273672"/>
              <a:gd name="connsiteY2" fmla="*/ 370205 h 802087"/>
              <a:gd name="connsiteX3" fmla="*/ 1905430 w 2273672"/>
              <a:gd name="connsiteY3" fmla="*/ 740410 h 802087"/>
              <a:gd name="connsiteX4" fmla="*/ 123776 w 2273672"/>
              <a:gd name="connsiteY4" fmla="*/ 740410 h 802087"/>
              <a:gd name="connsiteX5" fmla="*/ 372 w 2273672"/>
              <a:gd name="connsiteY5" fmla="*/ 761786 h 802087"/>
              <a:gd name="connsiteX6" fmla="*/ 372 w 2273672"/>
              <a:gd name="connsiteY6" fmla="*/ 123404 h 802087"/>
              <a:gd name="connsiteX7" fmla="*/ 123776 w 2273672"/>
              <a:gd name="connsiteY7" fmla="*/ 0 h 802087"/>
              <a:gd name="connsiteX0" fmla="*/ 123776 w 2273672"/>
              <a:gd name="connsiteY0" fmla="*/ 0 h 802087"/>
              <a:gd name="connsiteX1" fmla="*/ 1905430 w 2273672"/>
              <a:gd name="connsiteY1" fmla="*/ 0 h 802087"/>
              <a:gd name="connsiteX2" fmla="*/ 2273672 w 2273672"/>
              <a:gd name="connsiteY2" fmla="*/ 370205 h 802087"/>
              <a:gd name="connsiteX3" fmla="*/ 1905430 w 2273672"/>
              <a:gd name="connsiteY3" fmla="*/ 740410 h 802087"/>
              <a:gd name="connsiteX4" fmla="*/ 123776 w 2273672"/>
              <a:gd name="connsiteY4" fmla="*/ 740410 h 802087"/>
              <a:gd name="connsiteX5" fmla="*/ 372 w 2273672"/>
              <a:gd name="connsiteY5" fmla="*/ 761786 h 802087"/>
              <a:gd name="connsiteX6" fmla="*/ 372 w 2273672"/>
              <a:gd name="connsiteY6" fmla="*/ 123404 h 802087"/>
              <a:gd name="connsiteX7" fmla="*/ 123776 w 2273672"/>
              <a:gd name="connsiteY7" fmla="*/ 0 h 802087"/>
              <a:gd name="connsiteX0" fmla="*/ 124957 w 2274853"/>
              <a:gd name="connsiteY0" fmla="*/ 0 h 790439"/>
              <a:gd name="connsiteX1" fmla="*/ 1906611 w 2274853"/>
              <a:gd name="connsiteY1" fmla="*/ 0 h 790439"/>
              <a:gd name="connsiteX2" fmla="*/ 2274853 w 2274853"/>
              <a:gd name="connsiteY2" fmla="*/ 370205 h 790439"/>
              <a:gd name="connsiteX3" fmla="*/ 1906611 w 2274853"/>
              <a:gd name="connsiteY3" fmla="*/ 740410 h 790439"/>
              <a:gd name="connsiteX4" fmla="*/ 124957 w 2274853"/>
              <a:gd name="connsiteY4" fmla="*/ 740410 h 790439"/>
              <a:gd name="connsiteX5" fmla="*/ 1553 w 2274853"/>
              <a:gd name="connsiteY5" fmla="*/ 761786 h 790439"/>
              <a:gd name="connsiteX6" fmla="*/ 1553 w 2274853"/>
              <a:gd name="connsiteY6" fmla="*/ 123404 h 790439"/>
              <a:gd name="connsiteX7" fmla="*/ 124957 w 2274853"/>
              <a:gd name="connsiteY7" fmla="*/ 0 h 790439"/>
              <a:gd name="connsiteX0" fmla="*/ 125170 w 2275066"/>
              <a:gd name="connsiteY0" fmla="*/ 0 h 792466"/>
              <a:gd name="connsiteX1" fmla="*/ 1906824 w 2275066"/>
              <a:gd name="connsiteY1" fmla="*/ 0 h 792466"/>
              <a:gd name="connsiteX2" fmla="*/ 2275066 w 2275066"/>
              <a:gd name="connsiteY2" fmla="*/ 370205 h 792466"/>
              <a:gd name="connsiteX3" fmla="*/ 1906824 w 2275066"/>
              <a:gd name="connsiteY3" fmla="*/ 740410 h 792466"/>
              <a:gd name="connsiteX4" fmla="*/ 125170 w 2275066"/>
              <a:gd name="connsiteY4" fmla="*/ 740410 h 792466"/>
              <a:gd name="connsiteX5" fmla="*/ 1766 w 2275066"/>
              <a:gd name="connsiteY5" fmla="*/ 761786 h 792466"/>
              <a:gd name="connsiteX6" fmla="*/ 1766 w 2275066"/>
              <a:gd name="connsiteY6" fmla="*/ 123404 h 792466"/>
              <a:gd name="connsiteX7" fmla="*/ 125170 w 2275066"/>
              <a:gd name="connsiteY7" fmla="*/ 0 h 792466"/>
              <a:gd name="connsiteX0" fmla="*/ 125170 w 2275066"/>
              <a:gd name="connsiteY0" fmla="*/ 0 h 795185"/>
              <a:gd name="connsiteX1" fmla="*/ 1906824 w 2275066"/>
              <a:gd name="connsiteY1" fmla="*/ 0 h 795185"/>
              <a:gd name="connsiteX2" fmla="*/ 2275066 w 2275066"/>
              <a:gd name="connsiteY2" fmla="*/ 370205 h 795185"/>
              <a:gd name="connsiteX3" fmla="*/ 1906824 w 2275066"/>
              <a:gd name="connsiteY3" fmla="*/ 740410 h 795185"/>
              <a:gd name="connsiteX4" fmla="*/ 125170 w 2275066"/>
              <a:gd name="connsiteY4" fmla="*/ 740410 h 795185"/>
              <a:gd name="connsiteX5" fmla="*/ 1766 w 2275066"/>
              <a:gd name="connsiteY5" fmla="*/ 761786 h 795185"/>
              <a:gd name="connsiteX6" fmla="*/ 1766 w 2275066"/>
              <a:gd name="connsiteY6" fmla="*/ 123404 h 795185"/>
              <a:gd name="connsiteX7" fmla="*/ 125170 w 2275066"/>
              <a:gd name="connsiteY7" fmla="*/ 0 h 795185"/>
              <a:gd name="connsiteX0" fmla="*/ 125419 w 2275315"/>
              <a:gd name="connsiteY0" fmla="*/ 0 h 798361"/>
              <a:gd name="connsiteX1" fmla="*/ 1907073 w 2275315"/>
              <a:gd name="connsiteY1" fmla="*/ 0 h 798361"/>
              <a:gd name="connsiteX2" fmla="*/ 2275315 w 2275315"/>
              <a:gd name="connsiteY2" fmla="*/ 370205 h 798361"/>
              <a:gd name="connsiteX3" fmla="*/ 1907073 w 2275315"/>
              <a:gd name="connsiteY3" fmla="*/ 740410 h 798361"/>
              <a:gd name="connsiteX4" fmla="*/ 125419 w 2275315"/>
              <a:gd name="connsiteY4" fmla="*/ 740410 h 798361"/>
              <a:gd name="connsiteX5" fmla="*/ 2015 w 2275315"/>
              <a:gd name="connsiteY5" fmla="*/ 761786 h 798361"/>
              <a:gd name="connsiteX6" fmla="*/ 2015 w 2275315"/>
              <a:gd name="connsiteY6" fmla="*/ 123404 h 798361"/>
              <a:gd name="connsiteX7" fmla="*/ 125419 w 2275315"/>
              <a:gd name="connsiteY7" fmla="*/ 0 h 798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5315" h="798361">
                <a:moveTo>
                  <a:pt x="125419" y="0"/>
                </a:moveTo>
                <a:lnTo>
                  <a:pt x="1907073" y="0"/>
                </a:lnTo>
                <a:lnTo>
                  <a:pt x="2275315" y="370205"/>
                </a:lnTo>
                <a:lnTo>
                  <a:pt x="1907073" y="740410"/>
                </a:lnTo>
                <a:lnTo>
                  <a:pt x="125419" y="740410"/>
                </a:lnTo>
                <a:cubicBezTo>
                  <a:pt x="-6235" y="718185"/>
                  <a:pt x="-3700" y="863595"/>
                  <a:pt x="2015" y="761786"/>
                </a:cubicBezTo>
                <a:lnTo>
                  <a:pt x="2015" y="123404"/>
                </a:lnTo>
                <a:cubicBezTo>
                  <a:pt x="2015" y="55250"/>
                  <a:pt x="57265" y="0"/>
                  <a:pt x="125419" y="0"/>
                </a:cubicBezTo>
                <a:close/>
              </a:path>
            </a:pathLst>
          </a:custGeom>
          <a:solidFill>
            <a:srgbClr val="A6B9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2" name="TextBox 131"/>
          <p:cNvSpPr txBox="1"/>
          <p:nvPr/>
        </p:nvSpPr>
        <p:spPr>
          <a:xfrm>
            <a:off x="6037563" y="3060744"/>
            <a:ext cx="1286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Modelado y diagramación</a:t>
            </a:r>
          </a:p>
        </p:txBody>
      </p:sp>
      <p:sp>
        <p:nvSpPr>
          <p:cNvPr id="120" name="Chevron 128"/>
          <p:cNvSpPr/>
          <p:nvPr/>
        </p:nvSpPr>
        <p:spPr>
          <a:xfrm>
            <a:off x="7323916" y="2891334"/>
            <a:ext cx="603595" cy="778057"/>
          </a:xfrm>
          <a:prstGeom prst="chevron">
            <a:avLst/>
          </a:prstGeom>
          <a:solidFill>
            <a:srgbClr val="A6B9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00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8989" y="952435"/>
            <a:ext cx="5761794" cy="631825"/>
          </a:xfrm>
          <a:noFill/>
        </p:spPr>
        <p:txBody>
          <a:bodyPr/>
          <a:lstStyle/>
          <a:p>
            <a:r>
              <a:rPr lang="es-MX" sz="1800" b="1" dirty="0"/>
              <a:t>Fases de la documentación, alineación y estandarización de procesos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60783" y="1543673"/>
            <a:ext cx="9060020" cy="5272623"/>
            <a:chOff x="60783" y="1073028"/>
            <a:chExt cx="9060020" cy="5272623"/>
          </a:xfrm>
        </p:grpSpPr>
        <p:grpSp>
          <p:nvGrpSpPr>
            <p:cNvPr id="161" name="Group 17"/>
            <p:cNvGrpSpPr/>
            <p:nvPr/>
          </p:nvGrpSpPr>
          <p:grpSpPr>
            <a:xfrm>
              <a:off x="132410" y="1073028"/>
              <a:ext cx="6159760" cy="504000"/>
              <a:chOff x="2508958" y="4291887"/>
              <a:chExt cx="5861117" cy="519827"/>
            </a:xfrm>
            <a:solidFill>
              <a:schemeClr val="bg1">
                <a:lumMod val="75000"/>
              </a:schemeClr>
            </a:solidFill>
          </p:grpSpPr>
          <p:sp>
            <p:nvSpPr>
              <p:cNvPr id="168" name="Rounded Rectangle 6"/>
              <p:cNvSpPr/>
              <p:nvPr/>
            </p:nvSpPr>
            <p:spPr>
              <a:xfrm>
                <a:off x="2880201" y="4416050"/>
                <a:ext cx="5489874" cy="263127"/>
              </a:xfrm>
              <a:prstGeom prst="roundRect">
                <a:avLst>
                  <a:gd name="adj" fmla="val 34578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MX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Documentación, alineación y estandarización de la normativa de operación</a:t>
                </a:r>
              </a:p>
            </p:txBody>
          </p:sp>
          <p:sp>
            <p:nvSpPr>
              <p:cNvPr id="169" name="Donut 7"/>
              <p:cNvSpPr/>
              <p:nvPr/>
            </p:nvSpPr>
            <p:spPr>
              <a:xfrm>
                <a:off x="2508958" y="4291887"/>
                <a:ext cx="479564" cy="519827"/>
              </a:xfrm>
              <a:prstGeom prst="donut">
                <a:avLst>
                  <a:gd name="adj" fmla="val 28780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40" name="Straight Connector 53"/>
            <p:cNvCxnSpPr/>
            <p:nvPr/>
          </p:nvCxnSpPr>
          <p:spPr>
            <a:xfrm flipH="1">
              <a:off x="375393" y="1697236"/>
              <a:ext cx="8532000" cy="0"/>
            </a:xfrm>
            <a:prstGeom prst="line">
              <a:avLst/>
            </a:prstGeom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upo 54"/>
            <p:cNvGrpSpPr/>
            <p:nvPr/>
          </p:nvGrpSpPr>
          <p:grpSpPr>
            <a:xfrm>
              <a:off x="393643" y="2065662"/>
              <a:ext cx="3452119" cy="412123"/>
              <a:chOff x="646573" y="2408884"/>
              <a:chExt cx="3452119" cy="412123"/>
            </a:xfrm>
          </p:grpSpPr>
          <p:sp>
            <p:nvSpPr>
              <p:cNvPr id="56" name="CuadroTexto 55"/>
              <p:cNvSpPr txBox="1"/>
              <p:nvPr/>
            </p:nvSpPr>
            <p:spPr>
              <a:xfrm>
                <a:off x="1068952" y="2446985"/>
                <a:ext cx="30297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4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Levantamiento de Información As Is</a:t>
                </a:r>
              </a:p>
            </p:txBody>
          </p:sp>
          <p:sp>
            <p:nvSpPr>
              <p:cNvPr id="57" name="Elipse 56"/>
              <p:cNvSpPr/>
              <p:nvPr/>
            </p:nvSpPr>
            <p:spPr>
              <a:xfrm>
                <a:off x="646573" y="2408884"/>
                <a:ext cx="399974" cy="41212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58" name="CuadroTexto 57"/>
            <p:cNvSpPr txBox="1"/>
            <p:nvPr/>
          </p:nvSpPr>
          <p:spPr>
            <a:xfrm>
              <a:off x="738989" y="2436279"/>
              <a:ext cx="3457998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Confirmar  la disponibilidad de los involucrados clave</a:t>
              </a:r>
            </a:p>
            <a:p>
              <a:pPr algn="just"/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para el levantamiento de información, programando: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Entrevistas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Talleres de levantamiento de información</a:t>
              </a:r>
            </a:p>
            <a:p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Levantar información de la operación del proceso.</a:t>
              </a:r>
            </a:p>
            <a:p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Identificación de hallazgos y recomendaciones de mejora.</a:t>
              </a:r>
            </a:p>
            <a:p>
              <a:pPr algn="just"/>
              <a:endParaRPr lang="es-MX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Rounded Rectangle 6"/>
            <p:cNvSpPr/>
            <p:nvPr/>
          </p:nvSpPr>
          <p:spPr>
            <a:xfrm>
              <a:off x="924345" y="3578893"/>
              <a:ext cx="2985772" cy="360000"/>
            </a:xfrm>
            <a:prstGeom prst="roundRect">
              <a:avLst>
                <a:gd name="adj" fmla="val 3457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Resultado: Calendario de entrevistas y Documento de levantamiento de información</a:t>
              </a:r>
            </a:p>
          </p:txBody>
        </p:sp>
        <p:sp>
          <p:nvSpPr>
            <p:cNvPr id="63" name="Elipse 62"/>
            <p:cNvSpPr/>
            <p:nvPr/>
          </p:nvSpPr>
          <p:spPr>
            <a:xfrm>
              <a:off x="4707787" y="4419657"/>
              <a:ext cx="399974" cy="41212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600" dirty="0"/>
            </a:p>
          </p:txBody>
        </p:sp>
        <p:sp>
          <p:nvSpPr>
            <p:cNvPr id="73" name="Flowchart: Extract 31"/>
            <p:cNvSpPr/>
            <p:nvPr/>
          </p:nvSpPr>
          <p:spPr>
            <a:xfrm rot="10800000">
              <a:off x="60783" y="1592729"/>
              <a:ext cx="263183" cy="163032"/>
            </a:xfrm>
            <a:prstGeom prst="flowChartExtra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 dirty="0"/>
            </a:p>
          </p:txBody>
        </p:sp>
        <p:cxnSp>
          <p:nvCxnSpPr>
            <p:cNvPr id="74" name="Straight Connector 32"/>
            <p:cNvCxnSpPr/>
            <p:nvPr/>
          </p:nvCxnSpPr>
          <p:spPr>
            <a:xfrm rot="10800000">
              <a:off x="178727" y="1773038"/>
              <a:ext cx="0" cy="4356000"/>
            </a:xfrm>
            <a:prstGeom prst="line">
              <a:avLst/>
            </a:prstGeom>
            <a:solidFill>
              <a:srgbClr val="A6B937"/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33"/>
            <p:cNvSpPr/>
            <p:nvPr/>
          </p:nvSpPr>
          <p:spPr>
            <a:xfrm rot="10800000">
              <a:off x="105427" y="6185994"/>
              <a:ext cx="173894" cy="1596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 dirty="0"/>
            </a:p>
          </p:txBody>
        </p:sp>
        <p:grpSp>
          <p:nvGrpSpPr>
            <p:cNvPr id="30" name="Grupo 29"/>
            <p:cNvGrpSpPr/>
            <p:nvPr/>
          </p:nvGrpSpPr>
          <p:grpSpPr>
            <a:xfrm>
              <a:off x="4741547" y="2114154"/>
              <a:ext cx="4379256" cy="412123"/>
              <a:chOff x="679708" y="3797118"/>
              <a:chExt cx="4955495" cy="412123"/>
            </a:xfrm>
          </p:grpSpPr>
          <p:sp>
            <p:nvSpPr>
              <p:cNvPr id="31" name="CuadroTexto 30"/>
              <p:cNvSpPr txBox="1"/>
              <p:nvPr/>
            </p:nvSpPr>
            <p:spPr>
              <a:xfrm>
                <a:off x="1279454" y="3849290"/>
                <a:ext cx="43557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Documentación de narrativa</a:t>
                </a:r>
              </a:p>
            </p:txBody>
          </p:sp>
          <p:sp>
            <p:nvSpPr>
              <p:cNvPr id="32" name="Elipse 31"/>
              <p:cNvSpPr/>
              <p:nvPr/>
            </p:nvSpPr>
            <p:spPr>
              <a:xfrm>
                <a:off x="679708" y="3797118"/>
                <a:ext cx="505809" cy="41212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600" dirty="0"/>
                  <a:t>3</a:t>
                </a:r>
              </a:p>
            </p:txBody>
          </p:sp>
        </p:grpSp>
        <p:sp>
          <p:nvSpPr>
            <p:cNvPr id="33" name="CuadroTexto 32"/>
            <p:cNvSpPr txBox="1"/>
            <p:nvPr/>
          </p:nvSpPr>
          <p:spPr>
            <a:xfrm>
              <a:off x="5125486" y="2518988"/>
              <a:ext cx="3484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Documentación de la narrativa del proceso y los procedimientos:</a:t>
              </a:r>
            </a:p>
            <a:p>
              <a:pPr algn="just"/>
              <a:endParaRPr lang="es-MX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s-MX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Documentar con base en la alineación y estandarización de procesos y procedimientos.</a:t>
              </a:r>
            </a:p>
          </p:txBody>
        </p:sp>
        <p:sp>
          <p:nvSpPr>
            <p:cNvPr id="34" name="Rounded Rectangle 6"/>
            <p:cNvSpPr/>
            <p:nvPr/>
          </p:nvSpPr>
          <p:spPr>
            <a:xfrm>
              <a:off x="4941986" y="3597584"/>
              <a:ext cx="3761048" cy="341309"/>
            </a:xfrm>
            <a:prstGeom prst="roundRect">
              <a:avLst>
                <a:gd name="adj" fmla="val 3457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Resultado: Normativa de proceso y procedimientos </a:t>
              </a:r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1051518" y="4822914"/>
              <a:ext cx="36250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 diseña, modela y elaboran los diagramas (Mapas As-Is)</a:t>
              </a:r>
              <a:endParaRPr lang="es-MX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Flujos de actividades del </a:t>
              </a:r>
              <a:r>
                <a:rPr lang="es-MX" sz="10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proceso y procedimientos </a:t>
              </a:r>
            </a:p>
            <a:p>
              <a:endParaRPr lang="es-MX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404976" y="4469477"/>
              <a:ext cx="2635427" cy="412123"/>
              <a:chOff x="679708" y="3797118"/>
              <a:chExt cx="2635427" cy="412123"/>
            </a:xfrm>
            <a:solidFill>
              <a:schemeClr val="bg1">
                <a:lumMod val="75000"/>
              </a:schemeClr>
            </a:solidFill>
          </p:grpSpPr>
          <p:sp>
            <p:nvSpPr>
              <p:cNvPr id="37" name="CuadroTexto 36"/>
              <p:cNvSpPr txBox="1"/>
              <p:nvPr/>
            </p:nvSpPr>
            <p:spPr>
              <a:xfrm>
                <a:off x="1081831" y="3821668"/>
                <a:ext cx="22333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MX" sz="14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Modelado y diagramación</a:t>
                </a:r>
              </a:p>
            </p:txBody>
          </p:sp>
          <p:sp>
            <p:nvSpPr>
              <p:cNvPr id="38" name="Elipse 37"/>
              <p:cNvSpPr/>
              <p:nvPr/>
            </p:nvSpPr>
            <p:spPr>
              <a:xfrm>
                <a:off x="679708" y="3797118"/>
                <a:ext cx="399974" cy="41212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600" dirty="0"/>
                  <a:t>2</a:t>
                </a:r>
              </a:p>
            </p:txBody>
          </p:sp>
        </p:grpSp>
        <p:sp>
          <p:nvSpPr>
            <p:cNvPr id="39" name="Rounded Rectangle 6"/>
            <p:cNvSpPr/>
            <p:nvPr/>
          </p:nvSpPr>
          <p:spPr>
            <a:xfrm>
              <a:off x="924345" y="5599984"/>
              <a:ext cx="3641616" cy="360000"/>
            </a:xfrm>
            <a:prstGeom prst="roundRect">
              <a:avLst>
                <a:gd name="adj" fmla="val 3457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Resultado: Diagramas BPMN de proceso y procedimientos</a:t>
              </a:r>
            </a:p>
          </p:txBody>
        </p:sp>
        <p:sp>
          <p:nvSpPr>
            <p:cNvPr id="41" name="Rounded Rectangle 6"/>
            <p:cNvSpPr/>
            <p:nvPr/>
          </p:nvSpPr>
          <p:spPr>
            <a:xfrm>
              <a:off x="4900987" y="5597030"/>
              <a:ext cx="3478752" cy="336739"/>
            </a:xfrm>
            <a:prstGeom prst="roundRect">
              <a:avLst>
                <a:gd name="adj" fmla="val 3457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Resultado: Documentación de proceso y  procedimientos validada</a:t>
              </a:r>
            </a:p>
          </p:txBody>
        </p:sp>
        <p:grpSp>
          <p:nvGrpSpPr>
            <p:cNvPr id="42" name="Grupo 41"/>
            <p:cNvGrpSpPr/>
            <p:nvPr/>
          </p:nvGrpSpPr>
          <p:grpSpPr>
            <a:xfrm>
              <a:off x="4676558" y="4419842"/>
              <a:ext cx="3434292" cy="412123"/>
              <a:chOff x="679708" y="3797118"/>
              <a:chExt cx="3060274" cy="412123"/>
            </a:xfrm>
          </p:grpSpPr>
          <p:sp>
            <p:nvSpPr>
              <p:cNvPr id="43" name="CuadroTexto 42"/>
              <p:cNvSpPr txBox="1"/>
              <p:nvPr/>
            </p:nvSpPr>
            <p:spPr>
              <a:xfrm>
                <a:off x="1081831" y="3835292"/>
                <a:ext cx="265815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4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Verificación y validación</a:t>
                </a:r>
              </a:p>
            </p:txBody>
          </p:sp>
          <p:sp>
            <p:nvSpPr>
              <p:cNvPr id="44" name="Elipse 43"/>
              <p:cNvSpPr/>
              <p:nvPr/>
            </p:nvSpPr>
            <p:spPr>
              <a:xfrm>
                <a:off x="679708" y="3797118"/>
                <a:ext cx="399974" cy="41212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sp>
          <p:nvSpPr>
            <p:cNvPr id="45" name="CuadroTexto 44"/>
            <p:cNvSpPr txBox="1"/>
            <p:nvPr/>
          </p:nvSpPr>
          <p:spPr>
            <a:xfrm>
              <a:off x="4786444" y="4877533"/>
              <a:ext cx="39102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Etapa de verificación con los involucrados del proceso y procedimientos.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s-MX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Etapa de validación con el responsable normativo quien autoriza y firma los documentos.</a:t>
              </a:r>
            </a:p>
          </p:txBody>
        </p:sp>
      </p:grpSp>
      <p:sp>
        <p:nvSpPr>
          <p:cNvPr id="40" name="Título 1"/>
          <p:cNvSpPr txBox="1">
            <a:spLocks/>
          </p:cNvSpPr>
          <p:nvPr/>
        </p:nvSpPr>
        <p:spPr bwMode="auto">
          <a:xfrm>
            <a:off x="263300" y="313989"/>
            <a:ext cx="6301019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5. Enfoque Metodológico</a:t>
            </a:r>
          </a:p>
        </p:txBody>
      </p:sp>
    </p:spTree>
    <p:extLst>
      <p:ext uri="{BB962C8B-B14F-4D97-AF65-F5344CB8AC3E}">
        <p14:creationId xmlns:p14="http://schemas.microsoft.com/office/powerpoint/2010/main" val="58941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6. Calendario de Trabajo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11" y="1291319"/>
            <a:ext cx="8835298" cy="54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62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ítulo 1"/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8. Premisas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32012" y="1177222"/>
            <a:ext cx="842066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Apego al calendario de entrevistas, plan de trabajo, compromisos y revisión de avances (en caso de desapego es indispensable la reprogramación inmediata).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En las sesiones de revisión de documentos terminados o avances, la consultoría enviará previo a la sesión, la información con el señalamiento de los ajustes realizados.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En las sesiones de revisión de documentos terminados o avances, el usuario debe haber analizado la información previamente a la sesión (en caso de no haber revisado la información, la reunión se extenderá al tiempo necesario).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En caso de reprogramar una reunión, se debe notificar a la brevedad (1 día hábil antes de la reunión).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Es necesario que la validación de los entregables se realice en los tiempos acordados, para no impactar la planificación del servicio. 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Aquellas necesidades que surjan durante la ejecución del servicio, serán analizadas para ver si se puede realizar algún cambio de alcance en la solicitud de la presente fase. 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La base de estimación es de 48 horas de esfuerzo por recurso, a la semana.</a:t>
            </a:r>
          </a:p>
          <a:p>
            <a:pPr marL="685800" lvl="2" indent="-285750" algn="just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32879E"/>
              </a:buClr>
              <a:buFont typeface="Wingdings" panose="05000000000000000000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ea typeface="Myriad Pro Light"/>
                <a:cs typeface="Arial" panose="020B0604020202020204" pitchFamily="34" charset="0"/>
              </a:rPr>
              <a:t>Todas las reuniones deben tener minutas, y se enviarán después de cada sesión para futuras aclaraciones.</a:t>
            </a:r>
          </a:p>
        </p:txBody>
      </p:sp>
    </p:spTree>
    <p:extLst>
      <p:ext uri="{BB962C8B-B14F-4D97-AF65-F5344CB8AC3E}">
        <p14:creationId xmlns:p14="http://schemas.microsoft.com/office/powerpoint/2010/main" val="2293921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/>
          <p:cNvSpPr txBox="1">
            <a:spLocks/>
          </p:cNvSpPr>
          <p:nvPr/>
        </p:nvSpPr>
        <p:spPr bwMode="auto">
          <a:xfrm>
            <a:off x="5289551" y="6051246"/>
            <a:ext cx="2925536" cy="5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Myriad Pro"/>
                <a:ea typeface="Myriad Pro Light"/>
                <a:cs typeface="Myriad Pro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Febrero 2018</a:t>
            </a:r>
          </a:p>
        </p:txBody>
      </p:sp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2226670" y="3197381"/>
            <a:ext cx="6917330" cy="842355"/>
          </a:xfrm>
        </p:spPr>
        <p:txBody>
          <a:bodyPr/>
          <a:lstStyle/>
          <a:p>
            <a:r>
              <a:rPr lang="es-MX" sz="2400" dirty="0"/>
              <a:t>Fortalecimiento de la Normativa del Modelo de Operación de la Coordinación General de Delegaciones</a:t>
            </a:r>
          </a:p>
        </p:txBody>
      </p:sp>
    </p:spTree>
    <p:extLst>
      <p:ext uri="{BB962C8B-B14F-4D97-AF65-F5344CB8AC3E}">
        <p14:creationId xmlns:p14="http://schemas.microsoft.com/office/powerpoint/2010/main" val="38168833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14751</TotalTime>
  <Words>995</Words>
  <Application>Microsoft Office PowerPoint</Application>
  <PresentationFormat>Presentación en pantalla (4:3)</PresentationFormat>
  <Paragraphs>110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Myriad Pro</vt:lpstr>
      <vt:lpstr>Myriad Pro Light</vt:lpstr>
      <vt:lpstr>Wingdings</vt:lpstr>
      <vt:lpstr>1_Tema de Office</vt:lpstr>
      <vt:lpstr>Fortalecimiento de la Normativa del Modelo de Operación de la Coordinación General de Delegaciones</vt:lpstr>
      <vt:lpstr>Contenido</vt:lpstr>
      <vt:lpstr>1. Objetivo</vt:lpstr>
      <vt:lpstr>Presentación de PowerPoint</vt:lpstr>
      <vt:lpstr>Presentación de PowerPoint</vt:lpstr>
      <vt:lpstr>4. Antecedentes</vt:lpstr>
      <vt:lpstr>5. Enfoque Metodológico</vt:lpstr>
      <vt:lpstr>Fases de la documentación, alineación y estandarización de procesos</vt:lpstr>
      <vt:lpstr>Presentación de PowerPoint</vt:lpstr>
      <vt:lpstr>Presentación de PowerPoint</vt:lpstr>
      <vt:lpstr>Fortalecimiento de la Normativa del Modelo de Operación de la Coordinación General de Delegaciones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Integral de Quejas</dc:title>
  <dc:creator>Oscar Gutierrez Rodriguez</dc:creator>
  <cp:lastModifiedBy>T Blue</cp:lastModifiedBy>
  <cp:revision>478</cp:revision>
  <cp:lastPrinted>2017-07-10T16:08:32Z</cp:lastPrinted>
  <dcterms:created xsi:type="dcterms:W3CDTF">2017-06-08T15:28:56Z</dcterms:created>
  <dcterms:modified xsi:type="dcterms:W3CDTF">2018-08-13T22:28:05Z</dcterms:modified>
</cp:coreProperties>
</file>